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1"/>
  </p:sldMasterIdLst>
  <p:notesMasterIdLst>
    <p:notesMasterId r:id="rId36"/>
  </p:notesMasterIdLst>
  <p:handoutMasterIdLst>
    <p:handoutMasterId r:id="rId37"/>
  </p:handoutMasterIdLst>
  <p:sldIdLst>
    <p:sldId id="1346" r:id="rId2"/>
    <p:sldId id="1458" r:id="rId3"/>
    <p:sldId id="1469" r:id="rId4"/>
    <p:sldId id="1459" r:id="rId5"/>
    <p:sldId id="1456" r:id="rId6"/>
    <p:sldId id="1461" r:id="rId7"/>
    <p:sldId id="1457" r:id="rId8"/>
    <p:sldId id="1462" r:id="rId9"/>
    <p:sldId id="1460" r:id="rId10"/>
    <p:sldId id="1416" r:id="rId11"/>
    <p:sldId id="1463" r:id="rId12"/>
    <p:sldId id="1437" r:id="rId13"/>
    <p:sldId id="1464" r:id="rId14"/>
    <p:sldId id="1417" r:id="rId15"/>
    <p:sldId id="1466" r:id="rId16"/>
    <p:sldId id="1449" r:id="rId17"/>
    <p:sldId id="1471" r:id="rId18"/>
    <p:sldId id="1472" r:id="rId19"/>
    <p:sldId id="1473" r:id="rId20"/>
    <p:sldId id="1474" r:id="rId21"/>
    <p:sldId id="1413" r:id="rId22"/>
    <p:sldId id="1470" r:id="rId23"/>
    <p:sldId id="1451" r:id="rId24"/>
    <p:sldId id="1433" r:id="rId25"/>
    <p:sldId id="1465" r:id="rId26"/>
    <p:sldId id="1434" r:id="rId27"/>
    <p:sldId id="1444" r:id="rId28"/>
    <p:sldId id="1450" r:id="rId29"/>
    <p:sldId id="1445" r:id="rId30"/>
    <p:sldId id="1452" r:id="rId31"/>
    <p:sldId id="1468" r:id="rId32"/>
    <p:sldId id="1435" r:id="rId33"/>
    <p:sldId id="1475" r:id="rId34"/>
    <p:sldId id="1361" r:id="rId3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lide Deck" id="{E4BE04F3-18AC-2C4F-907B-4AE1A845D315}">
          <p14:sldIdLst>
            <p14:sldId id="1346"/>
            <p14:sldId id="1458"/>
            <p14:sldId id="1469"/>
            <p14:sldId id="1459"/>
            <p14:sldId id="1456"/>
            <p14:sldId id="1461"/>
            <p14:sldId id="1457"/>
            <p14:sldId id="1462"/>
            <p14:sldId id="1460"/>
            <p14:sldId id="1416"/>
            <p14:sldId id="1463"/>
            <p14:sldId id="1437"/>
            <p14:sldId id="1464"/>
            <p14:sldId id="1417"/>
            <p14:sldId id="1466"/>
            <p14:sldId id="1449"/>
            <p14:sldId id="1471"/>
            <p14:sldId id="1472"/>
            <p14:sldId id="1473"/>
            <p14:sldId id="1474"/>
            <p14:sldId id="1413"/>
            <p14:sldId id="1470"/>
            <p14:sldId id="1451"/>
            <p14:sldId id="1433"/>
            <p14:sldId id="1465"/>
            <p14:sldId id="1434"/>
            <p14:sldId id="1444"/>
            <p14:sldId id="1450"/>
            <p14:sldId id="1445"/>
            <p14:sldId id="1452"/>
            <p14:sldId id="1468"/>
            <p14:sldId id="1435"/>
            <p14:sldId id="1475"/>
            <p14:sldId id="1361"/>
          </p14:sldIdLst>
        </p14:section>
        <p14:section name="Appendix" id="{AC1450BC-7FC1-9749-9535-A69373B9A5F5}">
          <p14:sldIdLst/>
        </p14:section>
        <p14:section name="Template" id="{1968F708-A0A2-D448-BB98-1AC4111717BF}">
          <p14:sldIdLst/>
        </p14:section>
      </p14:sectionLst>
    </p:ext>
    <p:ext uri="{EFAFB233-063F-42B5-8137-9DF3F51BA10A}">
      <p15:sldGuideLst xmlns:p15="http://schemas.microsoft.com/office/powerpoint/2012/main">
        <p15:guide id="1" orient="horz">
          <p15:clr>
            <a:srgbClr val="A4A3A4"/>
          </p15:clr>
        </p15:guide>
        <p15:guide id="2" pos="5711">
          <p15:clr>
            <a:srgbClr val="A4A3A4"/>
          </p15:clr>
        </p15:guide>
        <p15:guide id="3" orient="horz" pos="579">
          <p15:clr>
            <a:srgbClr val="A4A3A4"/>
          </p15:clr>
        </p15:guide>
        <p15:guide id="4" pos="2853">
          <p15:clr>
            <a:srgbClr val="A4A3A4"/>
          </p15:clr>
        </p15:guide>
        <p15:guide id="5" orient="horz" pos="1293">
          <p15:clr>
            <a:srgbClr val="A4A3A4"/>
          </p15:clr>
        </p15:guide>
        <p15:guide id="6" pos="2903">
          <p15:clr>
            <a:srgbClr val="A4A3A4"/>
          </p15:clr>
        </p15:guide>
        <p15:guide id="7" orient="horz" pos="1079">
          <p15:clr>
            <a:srgbClr val="A4A3A4"/>
          </p15:clr>
        </p15:guide>
        <p15:guide id="8" orient="horz" pos="1647">
          <p15:clr>
            <a:srgbClr val="A4A3A4"/>
          </p15:clr>
        </p15:guide>
        <p15:guide id="9" pos="144">
          <p15:clr>
            <a:srgbClr val="A4A3A4"/>
          </p15:clr>
        </p15:guide>
        <p15:guide id="10" orient="horz" pos="2927">
          <p15:clr>
            <a:srgbClr val="A4A3A4"/>
          </p15:clr>
        </p15:guide>
        <p15:guide id="11" orient="horz" pos="3024">
          <p15:clr>
            <a:srgbClr val="A4A3A4"/>
          </p15:clr>
        </p15:guide>
        <p15:guide id="12" orient="horz" pos="2913">
          <p15:clr>
            <a:srgbClr val="A4A3A4"/>
          </p15:clr>
        </p15:guide>
        <p15:guide id="13" orient="horz" pos="1703">
          <p15:clr>
            <a:srgbClr val="A4A3A4"/>
          </p15:clr>
        </p15:guide>
        <p15:guide id="14" orient="horz" pos="1169">
          <p15:clr>
            <a:srgbClr val="A4A3A4"/>
          </p15:clr>
        </p15:guide>
        <p15:guide id="15" pos="5519">
          <p15:clr>
            <a:srgbClr val="A4A3A4"/>
          </p15:clr>
        </p15:guide>
        <p15:guide id="16" pos="3771">
          <p15:clr>
            <a:srgbClr val="A4A3A4"/>
          </p15:clr>
        </p15:guide>
        <p15:guide id="17" pos="576">
          <p15:clr>
            <a:srgbClr val="A4A3A4"/>
          </p15:clr>
        </p15:guide>
        <p15:guide id="18" orient="horz" pos="2592">
          <p15:clr>
            <a:srgbClr val="A4A3A4"/>
          </p15:clr>
        </p15:guide>
        <p15:guide id="19" orient="horz" pos="1978">
          <p15:clr>
            <a:srgbClr val="A4A3A4"/>
          </p15:clr>
        </p15:guide>
        <p15:guide id="20" orient="horz" pos="852" userDrawn="1">
          <p15:clr>
            <a:srgbClr val="A4A3A4"/>
          </p15:clr>
        </p15:guide>
        <p15:guide id="21" orient="horz" pos="215">
          <p15:clr>
            <a:srgbClr val="A4A3A4"/>
          </p15:clr>
        </p15:guide>
        <p15:guide id="22" orient="horz" pos="1839">
          <p15:clr>
            <a:srgbClr val="A4A3A4"/>
          </p15:clr>
        </p15:guide>
        <p15:guide id="23" orient="horz" pos="240">
          <p15:clr>
            <a:srgbClr val="A4A3A4"/>
          </p15:clr>
        </p15:guide>
        <p15:guide id="24" orient="horz" pos="1463">
          <p15:clr>
            <a:srgbClr val="A4A3A4"/>
          </p15:clr>
        </p15:guide>
        <p15:guide id="25" orient="horz" pos="1937">
          <p15:clr>
            <a:srgbClr val="A4A3A4"/>
          </p15:clr>
        </p15:guide>
        <p15:guide id="26" pos="4101">
          <p15:clr>
            <a:srgbClr val="A4A3A4"/>
          </p15:clr>
        </p15:guide>
        <p15:guide id="27" pos="4679">
          <p15:clr>
            <a:srgbClr val="A4A3A4"/>
          </p15:clr>
        </p15:guide>
        <p15:guide id="28" pos="1248">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Howland" initials="" lastIdx="1" clrIdx="0"/>
  <p:cmAuthor id="1" name="Heather Howland" initials="HH" lastIdx="1" clrIdx="1"/>
  <p:cmAuthor id="2" name="Heather Howland" initials="HH [2]" lastIdx="1" clrIdx="2"/>
  <p:cmAuthor id="3" name="Eran Cohen" initials="EC" lastIdx="31" clrIdx="3"/>
  <p:cmAuthor id="4" name="Monnia Deng" initials="MD" lastIdx="6"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1F2"/>
    <a:srgbClr val="D2EDF2"/>
    <a:srgbClr val="FBF9BE"/>
    <a:srgbClr val="071929"/>
    <a:srgbClr val="E0F1EE"/>
    <a:srgbClr val="F2F6F9"/>
    <a:srgbClr val="FBF9CC"/>
    <a:srgbClr val="F5F8DB"/>
    <a:srgbClr val="E4F3EE"/>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00" autoAdjust="0"/>
    <p:restoredTop sz="86401" autoAdjust="0"/>
  </p:normalViewPr>
  <p:slideViewPr>
    <p:cSldViewPr snapToGrid="0">
      <p:cViewPr varScale="1">
        <p:scale>
          <a:sx n="145" d="100"/>
          <a:sy n="145" d="100"/>
        </p:scale>
        <p:origin x="1560" y="176"/>
      </p:cViewPr>
      <p:guideLst>
        <p:guide orient="horz"/>
        <p:guide pos="5711"/>
        <p:guide orient="horz" pos="579"/>
        <p:guide pos="2853"/>
        <p:guide orient="horz" pos="1293"/>
        <p:guide pos="2903"/>
        <p:guide orient="horz" pos="1079"/>
        <p:guide orient="horz" pos="1647"/>
        <p:guide pos="144"/>
        <p:guide orient="horz" pos="2927"/>
        <p:guide orient="horz" pos="3024"/>
        <p:guide orient="horz" pos="2913"/>
        <p:guide orient="horz" pos="1703"/>
        <p:guide orient="horz" pos="1169"/>
        <p:guide pos="5519"/>
        <p:guide pos="3771"/>
        <p:guide pos="576"/>
        <p:guide orient="horz" pos="2592"/>
        <p:guide orient="horz" pos="1978"/>
        <p:guide orient="horz" pos="852"/>
        <p:guide orient="horz" pos="215"/>
        <p:guide orient="horz" pos="1839"/>
        <p:guide orient="horz" pos="240"/>
        <p:guide orient="horz" pos="1463"/>
        <p:guide orient="horz" pos="1937"/>
        <p:guide pos="4101"/>
        <p:guide pos="4679"/>
        <p:guide pos="1248"/>
      </p:guideLst>
    </p:cSldViewPr>
  </p:slideViewPr>
  <p:notesTextViewPr>
    <p:cViewPr>
      <p:scale>
        <a:sx n="100" d="100"/>
        <a:sy n="100" d="100"/>
      </p:scale>
      <p:origin x="0" y="0"/>
    </p:cViewPr>
  </p:notesTextViewPr>
  <p:sorterViewPr>
    <p:cViewPr varScale="1">
      <p:scale>
        <a:sx n="100" d="100"/>
        <a:sy n="100" d="100"/>
      </p:scale>
      <p:origin x="0" y="104"/>
    </p:cViewPr>
  </p:sorterViewPr>
  <p:notesViewPr>
    <p:cSldViewPr snapToGrid="0">
      <p:cViewPr varScale="1">
        <p:scale>
          <a:sx n="85" d="100"/>
          <a:sy n="85" d="100"/>
        </p:scale>
        <p:origin x="3456"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Verdana" panose="020B060403050404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0FCE30A-F5BA-204D-9D6A-4576AA806B02}" type="datetimeFigureOut">
              <a:rPr lang="en-US" smtClean="0">
                <a:latin typeface="Verdana" panose="020B0604030504040204" pitchFamily="34" charset="0"/>
              </a:rPr>
              <a:t>1/31/20</a:t>
            </a:fld>
            <a:endParaRPr lang="en-US" dirty="0">
              <a:latin typeface="Verdana" panose="020B060403050404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Verdana" panose="020B060403050404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AECDD7-6E26-1B40-825D-E1CC8C407839}" type="slidenum">
              <a:rPr lang="en-US" smtClean="0">
                <a:latin typeface="Verdana" panose="020B0604030504040204" pitchFamily="34" charset="0"/>
              </a:rPr>
              <a:t>‹#›</a:t>
            </a:fld>
            <a:endParaRPr lang="en-US" dirty="0">
              <a:latin typeface="Verdana" panose="020B0604030504040204" pitchFamily="34" charset="0"/>
            </a:endParaRPr>
          </a:p>
        </p:txBody>
      </p:sp>
    </p:spTree>
    <p:extLst>
      <p:ext uri="{BB962C8B-B14F-4D97-AF65-F5344CB8AC3E}">
        <p14:creationId xmlns:p14="http://schemas.microsoft.com/office/powerpoint/2010/main" val="33214943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Verdana" panose="020B0604030504040204"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Verdana" panose="020B0604030504040204" pitchFamily="34" charset="0"/>
              </a:defRPr>
            </a:lvl1pPr>
          </a:lstStyle>
          <a:p>
            <a:fld id="{684C7D9F-C3B2-A84A-B133-92540DD8A462}" type="datetimeFigureOut">
              <a:rPr lang="en-US" smtClean="0"/>
              <a:pPr/>
              <a:t>1/31/20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Verdan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Verdana" panose="020B0604030504040204" pitchFamily="34" charset="0"/>
              </a:defRPr>
            </a:lvl1pPr>
          </a:lstStyle>
          <a:p>
            <a:fld id="{C078BF1E-43B6-984C-882A-686CDDB7589B}" type="slidenum">
              <a:rPr lang="en-US" smtClean="0"/>
              <a:pPr/>
              <a:t>‹#›</a:t>
            </a:fld>
            <a:endParaRPr lang="en-US" dirty="0"/>
          </a:p>
        </p:txBody>
      </p:sp>
    </p:spTree>
    <p:extLst>
      <p:ext uri="{BB962C8B-B14F-4D97-AF65-F5344CB8AC3E}">
        <p14:creationId xmlns:p14="http://schemas.microsoft.com/office/powerpoint/2010/main" val="358925795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Verdana" panose="020B0604030504040204" pitchFamily="34" charset="0"/>
        <a:ea typeface="+mn-ea"/>
        <a:cs typeface="+mn-cs"/>
      </a:defRPr>
    </a:lvl1pPr>
    <a:lvl2pPr marL="457200" algn="l" defTabSz="457200" rtl="0" eaLnBrk="1" latinLnBrk="0" hangingPunct="1">
      <a:defRPr sz="1200" b="0" i="0" kern="1200">
        <a:solidFill>
          <a:schemeClr val="tx1"/>
        </a:solidFill>
        <a:latin typeface="Verdana" panose="020B0604030504040204" pitchFamily="34" charset="0"/>
        <a:ea typeface="+mn-ea"/>
        <a:cs typeface="+mn-cs"/>
      </a:defRPr>
    </a:lvl2pPr>
    <a:lvl3pPr marL="914400" algn="l" defTabSz="457200" rtl="0" eaLnBrk="1" latinLnBrk="0" hangingPunct="1">
      <a:defRPr sz="1200" b="0" i="0" kern="1200">
        <a:solidFill>
          <a:schemeClr val="tx1"/>
        </a:solidFill>
        <a:latin typeface="Verdana" panose="020B0604030504040204" pitchFamily="34" charset="0"/>
        <a:ea typeface="+mn-ea"/>
        <a:cs typeface="+mn-cs"/>
      </a:defRPr>
    </a:lvl3pPr>
    <a:lvl4pPr marL="1371600" algn="l" defTabSz="457200" rtl="0" eaLnBrk="1" latinLnBrk="0" hangingPunct="1">
      <a:defRPr sz="1200" b="0" i="0" kern="1200">
        <a:solidFill>
          <a:schemeClr val="tx1"/>
        </a:solidFill>
        <a:latin typeface="Verdana" panose="020B0604030504040204" pitchFamily="34" charset="0"/>
        <a:ea typeface="+mn-ea"/>
        <a:cs typeface="+mn-cs"/>
      </a:defRPr>
    </a:lvl4pPr>
    <a:lvl5pPr marL="1828800" algn="l" defTabSz="457200" rtl="0" eaLnBrk="1" latinLnBrk="0" hangingPunct="1">
      <a:defRPr sz="1200" b="0" i="0" kern="1200">
        <a:solidFill>
          <a:schemeClr val="tx1"/>
        </a:solidFill>
        <a:latin typeface="Verdana" panose="020B0604030504040204"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1</a:t>
            </a:fld>
            <a:endParaRPr lang="en-US" dirty="0"/>
          </a:p>
        </p:txBody>
      </p:sp>
    </p:spTree>
    <p:extLst>
      <p:ext uri="{BB962C8B-B14F-4D97-AF65-F5344CB8AC3E}">
        <p14:creationId xmlns:p14="http://schemas.microsoft.com/office/powerpoint/2010/main" val="1555672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2</a:t>
            </a:fld>
            <a:endParaRPr lang="en-US" dirty="0"/>
          </a:p>
        </p:txBody>
      </p:sp>
    </p:spTree>
    <p:extLst>
      <p:ext uri="{BB962C8B-B14F-4D97-AF65-F5344CB8AC3E}">
        <p14:creationId xmlns:p14="http://schemas.microsoft.com/office/powerpoint/2010/main" val="3917893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3</a:t>
            </a:fld>
            <a:endParaRPr lang="en-US" dirty="0"/>
          </a:p>
        </p:txBody>
      </p:sp>
    </p:spTree>
    <p:extLst>
      <p:ext uri="{BB962C8B-B14F-4D97-AF65-F5344CB8AC3E}">
        <p14:creationId xmlns:p14="http://schemas.microsoft.com/office/powerpoint/2010/main" val="1519251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4</a:t>
            </a:fld>
            <a:endParaRPr lang="en-US" dirty="0"/>
          </a:p>
        </p:txBody>
      </p:sp>
    </p:spTree>
    <p:extLst>
      <p:ext uri="{BB962C8B-B14F-4D97-AF65-F5344CB8AC3E}">
        <p14:creationId xmlns:p14="http://schemas.microsoft.com/office/powerpoint/2010/main" val="932737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5</a:t>
            </a:fld>
            <a:endParaRPr lang="en-US" dirty="0"/>
          </a:p>
        </p:txBody>
      </p:sp>
    </p:spTree>
    <p:extLst>
      <p:ext uri="{BB962C8B-B14F-4D97-AF65-F5344CB8AC3E}">
        <p14:creationId xmlns:p14="http://schemas.microsoft.com/office/powerpoint/2010/main" val="4203000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6</a:t>
            </a:fld>
            <a:endParaRPr lang="en-US" dirty="0"/>
          </a:p>
        </p:txBody>
      </p:sp>
    </p:spTree>
    <p:extLst>
      <p:ext uri="{BB962C8B-B14F-4D97-AF65-F5344CB8AC3E}">
        <p14:creationId xmlns:p14="http://schemas.microsoft.com/office/powerpoint/2010/main" val="2563339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7</a:t>
            </a:fld>
            <a:endParaRPr lang="en-US" dirty="0"/>
          </a:p>
        </p:txBody>
      </p:sp>
    </p:spTree>
    <p:extLst>
      <p:ext uri="{BB962C8B-B14F-4D97-AF65-F5344CB8AC3E}">
        <p14:creationId xmlns:p14="http://schemas.microsoft.com/office/powerpoint/2010/main" val="427668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8</a:t>
            </a:fld>
            <a:endParaRPr lang="en-US" dirty="0"/>
          </a:p>
        </p:txBody>
      </p:sp>
    </p:spTree>
    <p:extLst>
      <p:ext uri="{BB962C8B-B14F-4D97-AF65-F5344CB8AC3E}">
        <p14:creationId xmlns:p14="http://schemas.microsoft.com/office/powerpoint/2010/main" val="1342128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9</a:t>
            </a:fld>
            <a:endParaRPr lang="en-US" dirty="0"/>
          </a:p>
        </p:txBody>
      </p:sp>
    </p:spTree>
    <p:extLst>
      <p:ext uri="{BB962C8B-B14F-4D97-AF65-F5344CB8AC3E}">
        <p14:creationId xmlns:p14="http://schemas.microsoft.com/office/powerpoint/2010/main" val="216475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11</a:t>
            </a:fld>
            <a:endParaRPr lang="en-US" dirty="0"/>
          </a:p>
        </p:txBody>
      </p:sp>
    </p:spTree>
    <p:extLst>
      <p:ext uri="{BB962C8B-B14F-4D97-AF65-F5344CB8AC3E}">
        <p14:creationId xmlns:p14="http://schemas.microsoft.com/office/powerpoint/2010/main" val="3690538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15</a:t>
            </a:fld>
            <a:endParaRPr lang="en-US" dirty="0"/>
          </a:p>
        </p:txBody>
      </p:sp>
    </p:spTree>
    <p:extLst>
      <p:ext uri="{BB962C8B-B14F-4D97-AF65-F5344CB8AC3E}">
        <p14:creationId xmlns:p14="http://schemas.microsoft.com/office/powerpoint/2010/main" val="1267299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16</a:t>
            </a:fld>
            <a:endParaRPr lang="en-US" dirty="0"/>
          </a:p>
        </p:txBody>
      </p:sp>
    </p:spTree>
    <p:extLst>
      <p:ext uri="{BB962C8B-B14F-4D97-AF65-F5344CB8AC3E}">
        <p14:creationId xmlns:p14="http://schemas.microsoft.com/office/powerpoint/2010/main" val="2315120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17</a:t>
            </a:fld>
            <a:endParaRPr lang="en-US" dirty="0"/>
          </a:p>
        </p:txBody>
      </p:sp>
    </p:spTree>
    <p:extLst>
      <p:ext uri="{BB962C8B-B14F-4D97-AF65-F5344CB8AC3E}">
        <p14:creationId xmlns:p14="http://schemas.microsoft.com/office/powerpoint/2010/main" val="1288997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18</a:t>
            </a:fld>
            <a:endParaRPr lang="en-US" dirty="0"/>
          </a:p>
        </p:txBody>
      </p:sp>
    </p:spTree>
    <p:extLst>
      <p:ext uri="{BB962C8B-B14F-4D97-AF65-F5344CB8AC3E}">
        <p14:creationId xmlns:p14="http://schemas.microsoft.com/office/powerpoint/2010/main" val="1730417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19</a:t>
            </a:fld>
            <a:endParaRPr lang="en-US" dirty="0"/>
          </a:p>
        </p:txBody>
      </p:sp>
    </p:spTree>
    <p:extLst>
      <p:ext uri="{BB962C8B-B14F-4D97-AF65-F5344CB8AC3E}">
        <p14:creationId xmlns:p14="http://schemas.microsoft.com/office/powerpoint/2010/main" val="1366088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20</a:t>
            </a:fld>
            <a:endParaRPr lang="en-US" dirty="0"/>
          </a:p>
        </p:txBody>
      </p:sp>
    </p:spTree>
    <p:extLst>
      <p:ext uri="{BB962C8B-B14F-4D97-AF65-F5344CB8AC3E}">
        <p14:creationId xmlns:p14="http://schemas.microsoft.com/office/powerpoint/2010/main" val="1226938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21</a:t>
            </a:fld>
            <a:endParaRPr lang="en-US" dirty="0"/>
          </a:p>
        </p:txBody>
      </p:sp>
    </p:spTree>
    <p:extLst>
      <p:ext uri="{BB962C8B-B14F-4D97-AF65-F5344CB8AC3E}">
        <p14:creationId xmlns:p14="http://schemas.microsoft.com/office/powerpoint/2010/main" val="1941018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22</a:t>
            </a:fld>
            <a:endParaRPr lang="en-US" dirty="0"/>
          </a:p>
        </p:txBody>
      </p:sp>
    </p:spTree>
    <p:extLst>
      <p:ext uri="{BB962C8B-B14F-4D97-AF65-F5344CB8AC3E}">
        <p14:creationId xmlns:p14="http://schemas.microsoft.com/office/powerpoint/2010/main" val="1211178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23</a:t>
            </a:fld>
            <a:endParaRPr lang="en-US" dirty="0"/>
          </a:p>
        </p:txBody>
      </p:sp>
    </p:spTree>
    <p:extLst>
      <p:ext uri="{BB962C8B-B14F-4D97-AF65-F5344CB8AC3E}">
        <p14:creationId xmlns:p14="http://schemas.microsoft.com/office/powerpoint/2010/main" val="1002870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27</a:t>
            </a:fld>
            <a:endParaRPr lang="en-US" dirty="0"/>
          </a:p>
        </p:txBody>
      </p:sp>
    </p:spTree>
    <p:extLst>
      <p:ext uri="{BB962C8B-B14F-4D97-AF65-F5344CB8AC3E}">
        <p14:creationId xmlns:p14="http://schemas.microsoft.com/office/powerpoint/2010/main" val="3397687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28</a:t>
            </a:fld>
            <a:endParaRPr lang="en-US" dirty="0"/>
          </a:p>
        </p:txBody>
      </p:sp>
    </p:spTree>
    <p:extLst>
      <p:ext uri="{BB962C8B-B14F-4D97-AF65-F5344CB8AC3E}">
        <p14:creationId xmlns:p14="http://schemas.microsoft.com/office/powerpoint/2010/main" val="1957442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29</a:t>
            </a:fld>
            <a:endParaRPr lang="en-US" dirty="0"/>
          </a:p>
        </p:txBody>
      </p:sp>
    </p:spTree>
    <p:extLst>
      <p:ext uri="{BB962C8B-B14F-4D97-AF65-F5344CB8AC3E}">
        <p14:creationId xmlns:p14="http://schemas.microsoft.com/office/powerpoint/2010/main" val="6679365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30</a:t>
            </a:fld>
            <a:endParaRPr lang="en-US" dirty="0"/>
          </a:p>
        </p:txBody>
      </p:sp>
    </p:spTree>
    <p:extLst>
      <p:ext uri="{BB962C8B-B14F-4D97-AF65-F5344CB8AC3E}">
        <p14:creationId xmlns:p14="http://schemas.microsoft.com/office/powerpoint/2010/main" val="2558041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78BF1E-43B6-984C-882A-686CDDB7589B}" type="slidenum">
              <a:rPr lang="en-US" smtClean="0"/>
              <a:pPr/>
              <a:t>31</a:t>
            </a:fld>
            <a:endParaRPr lang="en-US" dirty="0"/>
          </a:p>
        </p:txBody>
      </p:sp>
    </p:spTree>
    <p:extLst>
      <p:ext uri="{BB962C8B-B14F-4D97-AF65-F5344CB8AC3E}">
        <p14:creationId xmlns:p14="http://schemas.microsoft.com/office/powerpoint/2010/main" val="14204622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2">
    <p:spTree>
      <p:nvGrpSpPr>
        <p:cNvPr id="1" name=""/>
        <p:cNvGrpSpPr/>
        <p:nvPr/>
      </p:nvGrpSpPr>
      <p:grpSpPr>
        <a:xfrm>
          <a:off x="0" y="0"/>
          <a:ext cx="0" cy="0"/>
          <a:chOff x="0" y="0"/>
          <a:chExt cx="0" cy="0"/>
        </a:xfrm>
      </p:grpSpPr>
      <p:grpSp>
        <p:nvGrpSpPr>
          <p:cNvPr id="4" name="Group 72" hidden="1"/>
          <p:cNvGrpSpPr>
            <a:grpSpLocks/>
          </p:cNvGrpSpPr>
          <p:nvPr userDrawn="1">
            <p:custDataLst>
              <p:tags r:id="rId1"/>
            </p:custDataLst>
          </p:nvPr>
        </p:nvGrpSpPr>
        <p:grpSpPr bwMode="auto">
          <a:xfrm>
            <a:off x="-211931" y="-535782"/>
            <a:ext cx="9555956" cy="6215063"/>
            <a:chOff x="-282027" y="-714736"/>
            <a:chExt cx="12740305" cy="8287473"/>
          </a:xfrm>
        </p:grpSpPr>
        <p:cxnSp>
          <p:nvCxnSpPr>
            <p:cNvPr id="5" name="Straight Connector 4" hidden="1"/>
            <p:cNvCxnSpPr/>
            <p:nvPr/>
          </p:nvCxnSpPr>
          <p:spPr>
            <a:xfrm>
              <a:off x="3311799"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hidden="1"/>
            <p:cNvCxnSpPr/>
            <p:nvPr/>
          </p:nvCxnSpPr>
          <p:spPr>
            <a:xfrm>
              <a:off x="6088126"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hidden="1"/>
            <p:cNvCxnSpPr/>
            <p:nvPr/>
          </p:nvCxnSpPr>
          <p:spPr>
            <a:xfrm>
              <a:off x="8864452"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8" name="Group 84" hidden="1"/>
            <p:cNvGrpSpPr>
              <a:grpSpLocks/>
            </p:cNvGrpSpPr>
            <p:nvPr userDrawn="1"/>
          </p:nvGrpSpPr>
          <p:grpSpPr bwMode="auto">
            <a:xfrm>
              <a:off x="11640116" y="-714736"/>
              <a:ext cx="551884" cy="8287473"/>
              <a:chOff x="11640116" y="-714736"/>
              <a:chExt cx="551884" cy="8287473"/>
            </a:xfrm>
          </p:grpSpPr>
          <p:cxnSp>
            <p:nvCxnSpPr>
              <p:cNvPr id="22" name="Straight Connector 21" hidden="1"/>
              <p:cNvCxnSpPr/>
              <p:nvPr/>
            </p:nvCxnSpPr>
            <p:spPr>
              <a:xfrm>
                <a:off x="11640778"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12191598"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85" hidden="1"/>
            <p:cNvGrpSpPr>
              <a:grpSpLocks/>
            </p:cNvGrpSpPr>
            <p:nvPr userDrawn="1"/>
          </p:nvGrpSpPr>
          <p:grpSpPr bwMode="auto">
            <a:xfrm>
              <a:off x="-282027" y="-714736"/>
              <a:ext cx="12740305" cy="8287473"/>
              <a:chOff x="-282026" y="-714736"/>
              <a:chExt cx="12740305" cy="8287473"/>
            </a:xfrm>
          </p:grpSpPr>
          <p:grpSp>
            <p:nvGrpSpPr>
              <p:cNvPr id="10" name="Group 86" hidden="1"/>
              <p:cNvGrpSpPr>
                <a:grpSpLocks/>
              </p:cNvGrpSpPr>
              <p:nvPr userDrawn="1"/>
            </p:nvGrpSpPr>
            <p:grpSpPr bwMode="auto">
              <a:xfrm>
                <a:off x="-282026" y="0"/>
                <a:ext cx="12740305" cy="246887"/>
                <a:chOff x="-282026" y="0"/>
                <a:chExt cx="12740305" cy="246887"/>
              </a:xfrm>
            </p:grpSpPr>
            <p:cxnSp>
              <p:nvCxnSpPr>
                <p:cNvPr id="20" name="Straight Connector 19" hidden="1"/>
                <p:cNvCxnSpPr/>
                <p:nvPr/>
              </p:nvCxnSpPr>
              <p:spPr>
                <a:xfrm flipH="1">
                  <a:off x="-282026" y="-299"/>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hidden="1"/>
                <p:cNvCxnSpPr/>
                <p:nvPr/>
              </p:nvCxnSpPr>
              <p:spPr>
                <a:xfrm flipH="1">
                  <a:off x="-282026" y="247373"/>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87" hidden="1"/>
              <p:cNvGrpSpPr>
                <a:grpSpLocks/>
              </p:cNvGrpSpPr>
              <p:nvPr userDrawn="1"/>
            </p:nvGrpSpPr>
            <p:grpSpPr bwMode="auto">
              <a:xfrm>
                <a:off x="-282026" y="1280053"/>
                <a:ext cx="12740305" cy="442593"/>
                <a:chOff x="-282026" y="1280053"/>
                <a:chExt cx="12740305" cy="442593"/>
              </a:xfrm>
            </p:grpSpPr>
            <p:cxnSp>
              <p:nvCxnSpPr>
                <p:cNvPr id="18" name="Straight Connector 17" hidden="1"/>
                <p:cNvCxnSpPr/>
                <p:nvPr/>
              </p:nvCxnSpPr>
              <p:spPr>
                <a:xfrm flipH="1">
                  <a:off x="-282026" y="1279338"/>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hidden="1"/>
                <p:cNvCxnSpPr/>
                <p:nvPr/>
              </p:nvCxnSpPr>
              <p:spPr>
                <a:xfrm flipH="1">
                  <a:off x="-282026" y="1722290"/>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88" hidden="1"/>
              <p:cNvGrpSpPr>
                <a:grpSpLocks/>
              </p:cNvGrpSpPr>
              <p:nvPr userDrawn="1"/>
            </p:nvGrpSpPr>
            <p:grpSpPr bwMode="auto">
              <a:xfrm>
                <a:off x="0" y="-714736"/>
                <a:ext cx="551884" cy="8287473"/>
                <a:chOff x="11640116" y="-714736"/>
                <a:chExt cx="551884" cy="8287473"/>
              </a:xfrm>
            </p:grpSpPr>
            <p:cxnSp>
              <p:nvCxnSpPr>
                <p:cNvPr id="16" name="Straight Connector 15" hidden="1"/>
                <p:cNvCxnSpPr/>
                <p:nvPr/>
              </p:nvCxnSpPr>
              <p:spPr>
                <a:xfrm>
                  <a:off x="11640644"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hidden="1"/>
                <p:cNvCxnSpPr/>
                <p:nvPr userDrawn="1"/>
              </p:nvCxnSpPr>
              <p:spPr>
                <a:xfrm>
                  <a:off x="12191465"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89" hidden="1"/>
              <p:cNvGrpSpPr>
                <a:grpSpLocks/>
              </p:cNvGrpSpPr>
              <p:nvPr userDrawn="1"/>
            </p:nvGrpSpPr>
            <p:grpSpPr bwMode="auto">
              <a:xfrm>
                <a:off x="-282026" y="6584314"/>
                <a:ext cx="12740305" cy="273686"/>
                <a:chOff x="-282026" y="0"/>
                <a:chExt cx="12740305" cy="273686"/>
              </a:xfrm>
            </p:grpSpPr>
            <p:cxnSp>
              <p:nvCxnSpPr>
                <p:cNvPr id="14" name="Straight Connector 13" hidden="1"/>
                <p:cNvCxnSpPr/>
                <p:nvPr/>
              </p:nvCxnSpPr>
              <p:spPr>
                <a:xfrm flipH="1">
                  <a:off x="-282026" y="-675"/>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p:nvCxnSpPr>
              <p:spPr>
                <a:xfrm flipH="1">
                  <a:off x="-282026" y="273986"/>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pic>
        <p:nvPicPr>
          <p:cNvPr id="462" name="Graphic 461">
            <a:extLst>
              <a:ext uri="{FF2B5EF4-FFF2-40B4-BE49-F238E27FC236}">
                <a16:creationId xmlns:a16="http://schemas.microsoft.com/office/drawing/2014/main" id="{1E0406C5-43C3-6440-B690-5B04860F3528}"/>
              </a:ext>
            </a:extLst>
          </p:cNvPr>
          <p:cNvPicPr>
            <a:picLocks noChangeAspect="1"/>
          </p:cNvPicPr>
          <p:nvPr userDrawn="1"/>
        </p:nvPicPr>
        <p:blipFill>
          <a:blip cstate="print">
            <a:extLst>
              <a:ext uri="{28A0092B-C50C-407E-A947-70E740481C1C}">
                <a14:useLocalDpi xmlns:a14="http://schemas.microsoft.com/office/drawing/2010/main"/>
              </a:ext>
            </a:extLst>
          </a:blip>
          <a:stretch>
            <a:fillRect/>
          </a:stretch>
        </p:blipFill>
        <p:spPr>
          <a:xfrm>
            <a:off x="2811331" y="1476038"/>
            <a:ext cx="1600200" cy="372610"/>
          </a:xfrm>
          <a:prstGeom prst="rect">
            <a:avLst/>
          </a:prstGeom>
        </p:spPr>
      </p:pic>
      <p:sp>
        <p:nvSpPr>
          <p:cNvPr id="463" name="Subtitle 2">
            <a:extLst>
              <a:ext uri="{FF2B5EF4-FFF2-40B4-BE49-F238E27FC236}">
                <a16:creationId xmlns:a16="http://schemas.microsoft.com/office/drawing/2014/main" id="{1CC54855-569B-3D43-BAEE-BFBD66D8C488}"/>
              </a:ext>
            </a:extLst>
          </p:cNvPr>
          <p:cNvSpPr txBox="1">
            <a:spLocks/>
          </p:cNvSpPr>
          <p:nvPr userDrawn="1"/>
        </p:nvSpPr>
        <p:spPr>
          <a:xfrm>
            <a:off x="2743200" y="2556189"/>
            <a:ext cx="4163210" cy="73866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Texta-Medium ☞" panose="02000000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Texta-Medium ☞" panose="02000000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Texta-Medium ☞" panose="02000000000000000000"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4800" dirty="0">
              <a:solidFill>
                <a:schemeClr val="accent6"/>
              </a:solidFill>
              <a:latin typeface="Palatino" pitchFamily="2" charset="77"/>
              <a:ea typeface="Palatino" pitchFamily="2" charset="77"/>
              <a:cs typeface="Verdana" panose="020B0604030504040204" pitchFamily="34" charset="0"/>
            </a:endParaRPr>
          </a:p>
        </p:txBody>
      </p:sp>
      <p:sp>
        <p:nvSpPr>
          <p:cNvPr id="464" name="Freeform 463">
            <a:extLst>
              <a:ext uri="{FF2B5EF4-FFF2-40B4-BE49-F238E27FC236}">
                <a16:creationId xmlns:a16="http://schemas.microsoft.com/office/drawing/2014/main" id="{EEC04D28-8CEA-D946-B009-38D5B8B10D2A}"/>
              </a:ext>
            </a:extLst>
          </p:cNvPr>
          <p:cNvSpPr/>
          <p:nvPr userDrawn="1"/>
        </p:nvSpPr>
        <p:spPr>
          <a:xfrm rot="10800000" flipV="1">
            <a:off x="-770068" y="1662343"/>
            <a:ext cx="8763000" cy="2590800"/>
          </a:xfrm>
          <a:custGeom>
            <a:avLst/>
            <a:gdLst>
              <a:gd name="connsiteX0" fmla="*/ 1295400 w 8763000"/>
              <a:gd name="connsiteY0" fmla="*/ 0 h 2590800"/>
              <a:gd name="connsiteX1" fmla="*/ 3049674 w 8763000"/>
              <a:gd name="connsiteY1" fmla="*/ 0 h 2590800"/>
              <a:gd name="connsiteX2" fmla="*/ 3049674 w 8763000"/>
              <a:gd name="connsiteY2" fmla="*/ 223646 h 2590800"/>
              <a:gd name="connsiteX3" fmla="*/ 8763000 w 8763000"/>
              <a:gd name="connsiteY3" fmla="*/ 223646 h 2590800"/>
              <a:gd name="connsiteX4" fmla="*/ 8763000 w 8763000"/>
              <a:gd name="connsiteY4" fmla="*/ 2590800 h 2590800"/>
              <a:gd name="connsiteX5" fmla="*/ 1295400 w 8763000"/>
              <a:gd name="connsiteY5" fmla="*/ 2590800 h 2590800"/>
              <a:gd name="connsiteX6" fmla="*/ 0 w 8763000"/>
              <a:gd name="connsiteY6" fmla="*/ 1295400 h 2590800"/>
              <a:gd name="connsiteX7" fmla="*/ 1295400 w 8763000"/>
              <a:gd name="connsiteY7" fmla="*/ 0 h 2590800"/>
              <a:gd name="connsiteX0" fmla="*/ 8763000 w 8854440"/>
              <a:gd name="connsiteY0" fmla="*/ 223646 h 2590800"/>
              <a:gd name="connsiteX1" fmla="*/ 8763000 w 8854440"/>
              <a:gd name="connsiteY1" fmla="*/ 2590800 h 2590800"/>
              <a:gd name="connsiteX2" fmla="*/ 1295400 w 8854440"/>
              <a:gd name="connsiteY2" fmla="*/ 2590800 h 2590800"/>
              <a:gd name="connsiteX3" fmla="*/ 0 w 8854440"/>
              <a:gd name="connsiteY3" fmla="*/ 1295400 h 2590800"/>
              <a:gd name="connsiteX4" fmla="*/ 1295400 w 8854440"/>
              <a:gd name="connsiteY4" fmla="*/ 0 h 2590800"/>
              <a:gd name="connsiteX5" fmla="*/ 3049674 w 8854440"/>
              <a:gd name="connsiteY5" fmla="*/ 0 h 2590800"/>
              <a:gd name="connsiteX6" fmla="*/ 3049674 w 8854440"/>
              <a:gd name="connsiteY6" fmla="*/ 223646 h 2590800"/>
              <a:gd name="connsiteX7" fmla="*/ 8854440 w 8854440"/>
              <a:gd name="connsiteY7" fmla="*/ 315086 h 2590800"/>
              <a:gd name="connsiteX0" fmla="*/ 8763000 w 8763000"/>
              <a:gd name="connsiteY0" fmla="*/ 223646 h 2590800"/>
              <a:gd name="connsiteX1" fmla="*/ 8763000 w 8763000"/>
              <a:gd name="connsiteY1" fmla="*/ 2590800 h 2590800"/>
              <a:gd name="connsiteX2" fmla="*/ 1295400 w 8763000"/>
              <a:gd name="connsiteY2" fmla="*/ 2590800 h 2590800"/>
              <a:gd name="connsiteX3" fmla="*/ 0 w 8763000"/>
              <a:gd name="connsiteY3" fmla="*/ 1295400 h 2590800"/>
              <a:gd name="connsiteX4" fmla="*/ 1295400 w 8763000"/>
              <a:gd name="connsiteY4" fmla="*/ 0 h 2590800"/>
              <a:gd name="connsiteX5" fmla="*/ 3049674 w 8763000"/>
              <a:gd name="connsiteY5" fmla="*/ 0 h 2590800"/>
              <a:gd name="connsiteX6" fmla="*/ 3049674 w 8763000"/>
              <a:gd name="connsiteY6"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 name="connsiteX5" fmla="*/ 3049674 w 8763000"/>
              <a:gd name="connsiteY5"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000" h="2590800">
                <a:moveTo>
                  <a:pt x="8763000" y="2590800"/>
                </a:moveTo>
                <a:lnTo>
                  <a:pt x="1295400" y="2590800"/>
                </a:lnTo>
                <a:cubicBezTo>
                  <a:pt x="579970" y="2590800"/>
                  <a:pt x="0" y="2010830"/>
                  <a:pt x="0" y="1295400"/>
                </a:cubicBezTo>
                <a:cubicBezTo>
                  <a:pt x="0" y="579970"/>
                  <a:pt x="579970" y="0"/>
                  <a:pt x="1295400" y="0"/>
                </a:cubicBezTo>
                <a:lnTo>
                  <a:pt x="3049674" y="0"/>
                </a:lnTo>
              </a:path>
            </a:pathLst>
          </a:custGeom>
          <a:noFill/>
          <a:ln w="88900">
            <a:gradFill>
              <a:gsLst>
                <a:gs pos="0">
                  <a:schemeClr val="accent5"/>
                </a:gs>
                <a:gs pos="100000">
                  <a:schemeClr val="accent4"/>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2" name="Rectangle 1">
            <a:extLst>
              <a:ext uri="{FF2B5EF4-FFF2-40B4-BE49-F238E27FC236}">
                <a16:creationId xmlns:a16="http://schemas.microsoft.com/office/drawing/2014/main" id="{629E159C-D9DB-2B4D-B81E-FB837813CF94}"/>
              </a:ext>
            </a:extLst>
          </p:cNvPr>
          <p:cNvSpPr/>
          <p:nvPr userDrawn="1"/>
        </p:nvSpPr>
        <p:spPr>
          <a:xfrm>
            <a:off x="193964" y="4450080"/>
            <a:ext cx="1701338" cy="693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Title 2">
            <a:extLst>
              <a:ext uri="{FF2B5EF4-FFF2-40B4-BE49-F238E27FC236}">
                <a16:creationId xmlns:a16="http://schemas.microsoft.com/office/drawing/2014/main" id="{6607630F-AEB8-D343-AD46-B381B2181D1B}"/>
              </a:ext>
            </a:extLst>
          </p:cNvPr>
          <p:cNvSpPr>
            <a:spLocks noGrp="1"/>
          </p:cNvSpPr>
          <p:nvPr>
            <p:ph type="title" hasCustomPrompt="1"/>
          </p:nvPr>
        </p:nvSpPr>
        <p:spPr>
          <a:xfrm>
            <a:off x="2811331" y="2556189"/>
            <a:ext cx="4470618" cy="569387"/>
          </a:xfrm>
        </p:spPr>
        <p:txBody>
          <a:bodyPr/>
          <a:lstStyle>
            <a:lvl1pPr>
              <a:defRPr sz="4000">
                <a:solidFill>
                  <a:schemeClr val="tx1"/>
                </a:solidFill>
              </a:defRPr>
            </a:lvl1pPr>
          </a:lstStyle>
          <a:p>
            <a:r>
              <a:rPr lang="en-US" dirty="0"/>
              <a:t>Click to edit Title</a:t>
            </a:r>
          </a:p>
        </p:txBody>
      </p:sp>
    </p:spTree>
    <p:extLst>
      <p:ext uri="{BB962C8B-B14F-4D97-AF65-F5344CB8AC3E}">
        <p14:creationId xmlns:p14="http://schemas.microsoft.com/office/powerpoint/2010/main" val="16875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2">
    <p:spTree>
      <p:nvGrpSpPr>
        <p:cNvPr id="1" name=""/>
        <p:cNvGrpSpPr/>
        <p:nvPr/>
      </p:nvGrpSpPr>
      <p:grpSpPr>
        <a:xfrm>
          <a:off x="0" y="0"/>
          <a:ext cx="0" cy="0"/>
          <a:chOff x="0" y="0"/>
          <a:chExt cx="0" cy="0"/>
        </a:xfrm>
      </p:grpSpPr>
      <p:grpSp>
        <p:nvGrpSpPr>
          <p:cNvPr id="4" name="Group 72" hidden="1"/>
          <p:cNvGrpSpPr>
            <a:grpSpLocks/>
          </p:cNvGrpSpPr>
          <p:nvPr userDrawn="1">
            <p:custDataLst>
              <p:tags r:id="rId1"/>
            </p:custDataLst>
          </p:nvPr>
        </p:nvGrpSpPr>
        <p:grpSpPr bwMode="auto">
          <a:xfrm>
            <a:off x="-211931" y="-535782"/>
            <a:ext cx="9555956" cy="6215063"/>
            <a:chOff x="-282027" y="-714736"/>
            <a:chExt cx="12740305" cy="8287473"/>
          </a:xfrm>
        </p:grpSpPr>
        <p:cxnSp>
          <p:nvCxnSpPr>
            <p:cNvPr id="5" name="Straight Connector 4" hidden="1"/>
            <p:cNvCxnSpPr/>
            <p:nvPr/>
          </p:nvCxnSpPr>
          <p:spPr>
            <a:xfrm>
              <a:off x="3311799"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hidden="1"/>
            <p:cNvCxnSpPr/>
            <p:nvPr/>
          </p:nvCxnSpPr>
          <p:spPr>
            <a:xfrm>
              <a:off x="6088126"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hidden="1"/>
            <p:cNvCxnSpPr/>
            <p:nvPr/>
          </p:nvCxnSpPr>
          <p:spPr>
            <a:xfrm>
              <a:off x="8864452"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8" name="Group 84" hidden="1"/>
            <p:cNvGrpSpPr>
              <a:grpSpLocks/>
            </p:cNvGrpSpPr>
            <p:nvPr userDrawn="1"/>
          </p:nvGrpSpPr>
          <p:grpSpPr bwMode="auto">
            <a:xfrm>
              <a:off x="11640116" y="-714736"/>
              <a:ext cx="551884" cy="8287473"/>
              <a:chOff x="11640116" y="-714736"/>
              <a:chExt cx="551884" cy="8287473"/>
            </a:xfrm>
          </p:grpSpPr>
          <p:cxnSp>
            <p:nvCxnSpPr>
              <p:cNvPr id="22" name="Straight Connector 21" hidden="1"/>
              <p:cNvCxnSpPr/>
              <p:nvPr/>
            </p:nvCxnSpPr>
            <p:spPr>
              <a:xfrm>
                <a:off x="11640778"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12191598"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85" hidden="1"/>
            <p:cNvGrpSpPr>
              <a:grpSpLocks/>
            </p:cNvGrpSpPr>
            <p:nvPr userDrawn="1"/>
          </p:nvGrpSpPr>
          <p:grpSpPr bwMode="auto">
            <a:xfrm>
              <a:off x="-282027" y="-714736"/>
              <a:ext cx="12740305" cy="8287473"/>
              <a:chOff x="-282026" y="-714736"/>
              <a:chExt cx="12740305" cy="8287473"/>
            </a:xfrm>
          </p:grpSpPr>
          <p:grpSp>
            <p:nvGrpSpPr>
              <p:cNvPr id="10" name="Group 86" hidden="1"/>
              <p:cNvGrpSpPr>
                <a:grpSpLocks/>
              </p:cNvGrpSpPr>
              <p:nvPr userDrawn="1"/>
            </p:nvGrpSpPr>
            <p:grpSpPr bwMode="auto">
              <a:xfrm>
                <a:off x="-282026" y="0"/>
                <a:ext cx="12740305" cy="246887"/>
                <a:chOff x="-282026" y="0"/>
                <a:chExt cx="12740305" cy="246887"/>
              </a:xfrm>
            </p:grpSpPr>
            <p:cxnSp>
              <p:nvCxnSpPr>
                <p:cNvPr id="20" name="Straight Connector 19" hidden="1"/>
                <p:cNvCxnSpPr/>
                <p:nvPr/>
              </p:nvCxnSpPr>
              <p:spPr>
                <a:xfrm flipH="1">
                  <a:off x="-282026" y="-299"/>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hidden="1"/>
                <p:cNvCxnSpPr/>
                <p:nvPr/>
              </p:nvCxnSpPr>
              <p:spPr>
                <a:xfrm flipH="1">
                  <a:off x="-282026" y="247373"/>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87" hidden="1"/>
              <p:cNvGrpSpPr>
                <a:grpSpLocks/>
              </p:cNvGrpSpPr>
              <p:nvPr userDrawn="1"/>
            </p:nvGrpSpPr>
            <p:grpSpPr bwMode="auto">
              <a:xfrm>
                <a:off x="-282026" y="1280053"/>
                <a:ext cx="12740305" cy="442593"/>
                <a:chOff x="-282026" y="1280053"/>
                <a:chExt cx="12740305" cy="442593"/>
              </a:xfrm>
            </p:grpSpPr>
            <p:cxnSp>
              <p:nvCxnSpPr>
                <p:cNvPr id="18" name="Straight Connector 17" hidden="1"/>
                <p:cNvCxnSpPr/>
                <p:nvPr/>
              </p:nvCxnSpPr>
              <p:spPr>
                <a:xfrm flipH="1">
                  <a:off x="-282026" y="1279338"/>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hidden="1"/>
                <p:cNvCxnSpPr/>
                <p:nvPr/>
              </p:nvCxnSpPr>
              <p:spPr>
                <a:xfrm flipH="1">
                  <a:off x="-282026" y="1722290"/>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88" hidden="1"/>
              <p:cNvGrpSpPr>
                <a:grpSpLocks/>
              </p:cNvGrpSpPr>
              <p:nvPr userDrawn="1"/>
            </p:nvGrpSpPr>
            <p:grpSpPr bwMode="auto">
              <a:xfrm>
                <a:off x="0" y="-714736"/>
                <a:ext cx="551884" cy="8287473"/>
                <a:chOff x="11640116" y="-714736"/>
                <a:chExt cx="551884" cy="8287473"/>
              </a:xfrm>
            </p:grpSpPr>
            <p:cxnSp>
              <p:nvCxnSpPr>
                <p:cNvPr id="16" name="Straight Connector 15" hidden="1"/>
                <p:cNvCxnSpPr/>
                <p:nvPr/>
              </p:nvCxnSpPr>
              <p:spPr>
                <a:xfrm>
                  <a:off x="11640644"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hidden="1"/>
                <p:cNvCxnSpPr/>
                <p:nvPr userDrawn="1"/>
              </p:nvCxnSpPr>
              <p:spPr>
                <a:xfrm>
                  <a:off x="12191465"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89" hidden="1"/>
              <p:cNvGrpSpPr>
                <a:grpSpLocks/>
              </p:cNvGrpSpPr>
              <p:nvPr userDrawn="1"/>
            </p:nvGrpSpPr>
            <p:grpSpPr bwMode="auto">
              <a:xfrm>
                <a:off x="-282026" y="6584314"/>
                <a:ext cx="12740305" cy="273686"/>
                <a:chOff x="-282026" y="0"/>
                <a:chExt cx="12740305" cy="273686"/>
              </a:xfrm>
            </p:grpSpPr>
            <p:cxnSp>
              <p:nvCxnSpPr>
                <p:cNvPr id="14" name="Straight Connector 13" hidden="1"/>
                <p:cNvCxnSpPr/>
                <p:nvPr/>
              </p:nvCxnSpPr>
              <p:spPr>
                <a:xfrm flipH="1">
                  <a:off x="-282026" y="-675"/>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p:nvCxnSpPr>
              <p:spPr>
                <a:xfrm flipH="1">
                  <a:off x="-282026" y="273986"/>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463" name="Subtitle 2">
            <a:extLst>
              <a:ext uri="{FF2B5EF4-FFF2-40B4-BE49-F238E27FC236}">
                <a16:creationId xmlns:a16="http://schemas.microsoft.com/office/drawing/2014/main" id="{1CC54855-569B-3D43-BAEE-BFBD66D8C488}"/>
              </a:ext>
            </a:extLst>
          </p:cNvPr>
          <p:cNvSpPr txBox="1">
            <a:spLocks/>
          </p:cNvSpPr>
          <p:nvPr userDrawn="1"/>
        </p:nvSpPr>
        <p:spPr>
          <a:xfrm>
            <a:off x="1378771" y="2359473"/>
            <a:ext cx="5980857" cy="252521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Texta-Medium ☞" panose="02000000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Texta-Medium ☞" panose="02000000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Texta-Medium ☞" panose="02000000000000000000"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4800" dirty="0">
              <a:solidFill>
                <a:schemeClr val="accent6"/>
              </a:solidFill>
              <a:latin typeface="Palatino" pitchFamily="2" charset="77"/>
              <a:ea typeface="Palatino" pitchFamily="2" charset="77"/>
              <a:cs typeface="Verdana" panose="020B0604030504040204" pitchFamily="34" charset="0"/>
            </a:endParaRPr>
          </a:p>
        </p:txBody>
      </p:sp>
      <p:sp>
        <p:nvSpPr>
          <p:cNvPr id="2" name="Rectangle 1">
            <a:extLst>
              <a:ext uri="{FF2B5EF4-FFF2-40B4-BE49-F238E27FC236}">
                <a16:creationId xmlns:a16="http://schemas.microsoft.com/office/drawing/2014/main" id="{629E159C-D9DB-2B4D-B81E-FB837813CF94}"/>
              </a:ext>
            </a:extLst>
          </p:cNvPr>
          <p:cNvSpPr/>
          <p:nvPr userDrawn="1"/>
        </p:nvSpPr>
        <p:spPr>
          <a:xfrm>
            <a:off x="193964" y="4450080"/>
            <a:ext cx="1701338" cy="693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Title 2">
            <a:extLst>
              <a:ext uri="{FF2B5EF4-FFF2-40B4-BE49-F238E27FC236}">
                <a16:creationId xmlns:a16="http://schemas.microsoft.com/office/drawing/2014/main" id="{6607630F-AEB8-D343-AD46-B381B2181D1B}"/>
              </a:ext>
            </a:extLst>
          </p:cNvPr>
          <p:cNvSpPr>
            <a:spLocks noGrp="1"/>
          </p:cNvSpPr>
          <p:nvPr>
            <p:ph type="title" hasCustomPrompt="1"/>
          </p:nvPr>
        </p:nvSpPr>
        <p:spPr>
          <a:xfrm>
            <a:off x="1446902" y="2359473"/>
            <a:ext cx="6422479" cy="683264"/>
          </a:xfrm>
        </p:spPr>
        <p:txBody>
          <a:bodyPr/>
          <a:lstStyle>
            <a:lvl1pPr>
              <a:defRPr sz="4800">
                <a:solidFill>
                  <a:schemeClr val="tx1"/>
                </a:solidFill>
              </a:defRPr>
            </a:lvl1pPr>
          </a:lstStyle>
          <a:p>
            <a:r>
              <a:rPr lang="en-US" dirty="0"/>
              <a:t>Click to edit Title</a:t>
            </a:r>
          </a:p>
        </p:txBody>
      </p:sp>
      <p:pic>
        <p:nvPicPr>
          <p:cNvPr id="27" name="Graphic 26">
            <a:extLst>
              <a:ext uri="{FF2B5EF4-FFF2-40B4-BE49-F238E27FC236}">
                <a16:creationId xmlns:a16="http://schemas.microsoft.com/office/drawing/2014/main" id="{ED1F04EA-1635-F941-8103-175E5CAE1E68}"/>
              </a:ext>
            </a:extLst>
          </p:cNvPr>
          <p:cNvPicPr>
            <a:picLocks noChangeAspect="1"/>
          </p:cNvPicPr>
          <p:nvPr userDrawn="1"/>
        </p:nvPicPr>
        <p:blipFill>
          <a:blip cstate="print">
            <a:extLst>
              <a:ext uri="{28A0092B-C50C-407E-A947-70E740481C1C}">
                <a14:useLocalDpi xmlns:a14="http://schemas.microsoft.com/office/drawing/2010/main"/>
              </a:ext>
            </a:extLst>
          </a:blip>
          <a:stretch>
            <a:fillRect/>
          </a:stretch>
        </p:blipFill>
        <p:spPr>
          <a:xfrm>
            <a:off x="1446904" y="977825"/>
            <a:ext cx="1600200" cy="372610"/>
          </a:xfrm>
          <a:prstGeom prst="rect">
            <a:avLst/>
          </a:prstGeom>
        </p:spPr>
      </p:pic>
      <p:sp>
        <p:nvSpPr>
          <p:cNvPr id="29" name="Freeform 28">
            <a:extLst>
              <a:ext uri="{FF2B5EF4-FFF2-40B4-BE49-F238E27FC236}">
                <a16:creationId xmlns:a16="http://schemas.microsoft.com/office/drawing/2014/main" id="{4213D7DB-0351-8F43-B914-D0334742E7F3}"/>
              </a:ext>
            </a:extLst>
          </p:cNvPr>
          <p:cNvSpPr/>
          <p:nvPr userDrawn="1"/>
        </p:nvSpPr>
        <p:spPr>
          <a:xfrm>
            <a:off x="381000" y="-704850"/>
            <a:ext cx="8763000" cy="2590800"/>
          </a:xfrm>
          <a:custGeom>
            <a:avLst/>
            <a:gdLst>
              <a:gd name="connsiteX0" fmla="*/ 1295400 w 8763000"/>
              <a:gd name="connsiteY0" fmla="*/ 0 h 2590800"/>
              <a:gd name="connsiteX1" fmla="*/ 3049674 w 8763000"/>
              <a:gd name="connsiteY1" fmla="*/ 0 h 2590800"/>
              <a:gd name="connsiteX2" fmla="*/ 3049674 w 8763000"/>
              <a:gd name="connsiteY2" fmla="*/ 223646 h 2590800"/>
              <a:gd name="connsiteX3" fmla="*/ 8763000 w 8763000"/>
              <a:gd name="connsiteY3" fmla="*/ 223646 h 2590800"/>
              <a:gd name="connsiteX4" fmla="*/ 8763000 w 8763000"/>
              <a:gd name="connsiteY4" fmla="*/ 2590800 h 2590800"/>
              <a:gd name="connsiteX5" fmla="*/ 1295400 w 8763000"/>
              <a:gd name="connsiteY5" fmla="*/ 2590800 h 2590800"/>
              <a:gd name="connsiteX6" fmla="*/ 0 w 8763000"/>
              <a:gd name="connsiteY6" fmla="*/ 1295400 h 2590800"/>
              <a:gd name="connsiteX7" fmla="*/ 1295400 w 8763000"/>
              <a:gd name="connsiteY7" fmla="*/ 0 h 2590800"/>
              <a:gd name="connsiteX0" fmla="*/ 8763000 w 8854440"/>
              <a:gd name="connsiteY0" fmla="*/ 223646 h 2590800"/>
              <a:gd name="connsiteX1" fmla="*/ 8763000 w 8854440"/>
              <a:gd name="connsiteY1" fmla="*/ 2590800 h 2590800"/>
              <a:gd name="connsiteX2" fmla="*/ 1295400 w 8854440"/>
              <a:gd name="connsiteY2" fmla="*/ 2590800 h 2590800"/>
              <a:gd name="connsiteX3" fmla="*/ 0 w 8854440"/>
              <a:gd name="connsiteY3" fmla="*/ 1295400 h 2590800"/>
              <a:gd name="connsiteX4" fmla="*/ 1295400 w 8854440"/>
              <a:gd name="connsiteY4" fmla="*/ 0 h 2590800"/>
              <a:gd name="connsiteX5" fmla="*/ 3049674 w 8854440"/>
              <a:gd name="connsiteY5" fmla="*/ 0 h 2590800"/>
              <a:gd name="connsiteX6" fmla="*/ 3049674 w 8854440"/>
              <a:gd name="connsiteY6" fmla="*/ 223646 h 2590800"/>
              <a:gd name="connsiteX7" fmla="*/ 8854440 w 8854440"/>
              <a:gd name="connsiteY7" fmla="*/ 315086 h 2590800"/>
              <a:gd name="connsiteX0" fmla="*/ 8763000 w 8763000"/>
              <a:gd name="connsiteY0" fmla="*/ 223646 h 2590800"/>
              <a:gd name="connsiteX1" fmla="*/ 8763000 w 8763000"/>
              <a:gd name="connsiteY1" fmla="*/ 2590800 h 2590800"/>
              <a:gd name="connsiteX2" fmla="*/ 1295400 w 8763000"/>
              <a:gd name="connsiteY2" fmla="*/ 2590800 h 2590800"/>
              <a:gd name="connsiteX3" fmla="*/ 0 w 8763000"/>
              <a:gd name="connsiteY3" fmla="*/ 1295400 h 2590800"/>
              <a:gd name="connsiteX4" fmla="*/ 1295400 w 8763000"/>
              <a:gd name="connsiteY4" fmla="*/ 0 h 2590800"/>
              <a:gd name="connsiteX5" fmla="*/ 3049674 w 8763000"/>
              <a:gd name="connsiteY5" fmla="*/ 0 h 2590800"/>
              <a:gd name="connsiteX6" fmla="*/ 3049674 w 8763000"/>
              <a:gd name="connsiteY6"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 name="connsiteX5" fmla="*/ 3049674 w 8763000"/>
              <a:gd name="connsiteY5"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000" h="2590800">
                <a:moveTo>
                  <a:pt x="8763000" y="2590800"/>
                </a:moveTo>
                <a:lnTo>
                  <a:pt x="1295400" y="2590800"/>
                </a:lnTo>
                <a:cubicBezTo>
                  <a:pt x="579970" y="2590800"/>
                  <a:pt x="0" y="2010830"/>
                  <a:pt x="0" y="1295400"/>
                </a:cubicBezTo>
                <a:cubicBezTo>
                  <a:pt x="0" y="579970"/>
                  <a:pt x="579970" y="0"/>
                  <a:pt x="1295400" y="0"/>
                </a:cubicBezTo>
                <a:lnTo>
                  <a:pt x="3049674" y="0"/>
                </a:lnTo>
              </a:path>
            </a:pathLst>
          </a:custGeom>
          <a:noFill/>
          <a:ln w="88900">
            <a:gradFill>
              <a:gsLst>
                <a:gs pos="0">
                  <a:schemeClr val="accent5"/>
                </a:gs>
                <a:gs pos="100000">
                  <a:schemeClr val="accent4"/>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Tree>
    <p:extLst>
      <p:ext uri="{BB962C8B-B14F-4D97-AF65-F5344CB8AC3E}">
        <p14:creationId xmlns:p14="http://schemas.microsoft.com/office/powerpoint/2010/main" val="4268579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2">
    <p:spTree>
      <p:nvGrpSpPr>
        <p:cNvPr id="1" name=""/>
        <p:cNvGrpSpPr/>
        <p:nvPr/>
      </p:nvGrpSpPr>
      <p:grpSpPr>
        <a:xfrm>
          <a:off x="0" y="0"/>
          <a:ext cx="0" cy="0"/>
          <a:chOff x="0" y="0"/>
          <a:chExt cx="0" cy="0"/>
        </a:xfrm>
      </p:grpSpPr>
      <p:grpSp>
        <p:nvGrpSpPr>
          <p:cNvPr id="4" name="Group 72" hidden="1"/>
          <p:cNvGrpSpPr>
            <a:grpSpLocks/>
          </p:cNvGrpSpPr>
          <p:nvPr userDrawn="1">
            <p:custDataLst>
              <p:tags r:id="rId1"/>
            </p:custDataLst>
          </p:nvPr>
        </p:nvGrpSpPr>
        <p:grpSpPr bwMode="auto">
          <a:xfrm>
            <a:off x="-211931" y="-535782"/>
            <a:ext cx="9555956" cy="6215063"/>
            <a:chOff x="-282027" y="-714736"/>
            <a:chExt cx="12740305" cy="8287473"/>
          </a:xfrm>
        </p:grpSpPr>
        <p:cxnSp>
          <p:nvCxnSpPr>
            <p:cNvPr id="5" name="Straight Connector 4" hidden="1"/>
            <p:cNvCxnSpPr/>
            <p:nvPr/>
          </p:nvCxnSpPr>
          <p:spPr>
            <a:xfrm>
              <a:off x="3311799"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hidden="1"/>
            <p:cNvCxnSpPr/>
            <p:nvPr/>
          </p:nvCxnSpPr>
          <p:spPr>
            <a:xfrm>
              <a:off x="6088126"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hidden="1"/>
            <p:cNvCxnSpPr/>
            <p:nvPr/>
          </p:nvCxnSpPr>
          <p:spPr>
            <a:xfrm>
              <a:off x="8864452"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8" name="Group 84" hidden="1"/>
            <p:cNvGrpSpPr>
              <a:grpSpLocks/>
            </p:cNvGrpSpPr>
            <p:nvPr userDrawn="1"/>
          </p:nvGrpSpPr>
          <p:grpSpPr bwMode="auto">
            <a:xfrm>
              <a:off x="11640116" y="-714736"/>
              <a:ext cx="551884" cy="8287473"/>
              <a:chOff x="11640116" y="-714736"/>
              <a:chExt cx="551884" cy="8287473"/>
            </a:xfrm>
          </p:grpSpPr>
          <p:cxnSp>
            <p:nvCxnSpPr>
              <p:cNvPr id="22" name="Straight Connector 21" hidden="1"/>
              <p:cNvCxnSpPr/>
              <p:nvPr/>
            </p:nvCxnSpPr>
            <p:spPr>
              <a:xfrm>
                <a:off x="11640778"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12191598"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85" hidden="1"/>
            <p:cNvGrpSpPr>
              <a:grpSpLocks/>
            </p:cNvGrpSpPr>
            <p:nvPr userDrawn="1"/>
          </p:nvGrpSpPr>
          <p:grpSpPr bwMode="auto">
            <a:xfrm>
              <a:off x="-282027" y="-714736"/>
              <a:ext cx="12740305" cy="8287473"/>
              <a:chOff x="-282026" y="-714736"/>
              <a:chExt cx="12740305" cy="8287473"/>
            </a:xfrm>
          </p:grpSpPr>
          <p:grpSp>
            <p:nvGrpSpPr>
              <p:cNvPr id="10" name="Group 86" hidden="1"/>
              <p:cNvGrpSpPr>
                <a:grpSpLocks/>
              </p:cNvGrpSpPr>
              <p:nvPr userDrawn="1"/>
            </p:nvGrpSpPr>
            <p:grpSpPr bwMode="auto">
              <a:xfrm>
                <a:off x="-282026" y="0"/>
                <a:ext cx="12740305" cy="246887"/>
                <a:chOff x="-282026" y="0"/>
                <a:chExt cx="12740305" cy="246887"/>
              </a:xfrm>
            </p:grpSpPr>
            <p:cxnSp>
              <p:nvCxnSpPr>
                <p:cNvPr id="20" name="Straight Connector 19" hidden="1"/>
                <p:cNvCxnSpPr/>
                <p:nvPr/>
              </p:nvCxnSpPr>
              <p:spPr>
                <a:xfrm flipH="1">
                  <a:off x="-282026" y="-299"/>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hidden="1"/>
                <p:cNvCxnSpPr/>
                <p:nvPr/>
              </p:nvCxnSpPr>
              <p:spPr>
                <a:xfrm flipH="1">
                  <a:off x="-282026" y="247373"/>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87" hidden="1"/>
              <p:cNvGrpSpPr>
                <a:grpSpLocks/>
              </p:cNvGrpSpPr>
              <p:nvPr userDrawn="1"/>
            </p:nvGrpSpPr>
            <p:grpSpPr bwMode="auto">
              <a:xfrm>
                <a:off x="-282026" y="1280053"/>
                <a:ext cx="12740305" cy="442593"/>
                <a:chOff x="-282026" y="1280053"/>
                <a:chExt cx="12740305" cy="442593"/>
              </a:xfrm>
            </p:grpSpPr>
            <p:cxnSp>
              <p:nvCxnSpPr>
                <p:cNvPr id="18" name="Straight Connector 17" hidden="1"/>
                <p:cNvCxnSpPr/>
                <p:nvPr/>
              </p:nvCxnSpPr>
              <p:spPr>
                <a:xfrm flipH="1">
                  <a:off x="-282026" y="1279338"/>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hidden="1"/>
                <p:cNvCxnSpPr/>
                <p:nvPr/>
              </p:nvCxnSpPr>
              <p:spPr>
                <a:xfrm flipH="1">
                  <a:off x="-282026" y="1722290"/>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88" hidden="1"/>
              <p:cNvGrpSpPr>
                <a:grpSpLocks/>
              </p:cNvGrpSpPr>
              <p:nvPr userDrawn="1"/>
            </p:nvGrpSpPr>
            <p:grpSpPr bwMode="auto">
              <a:xfrm>
                <a:off x="0" y="-714736"/>
                <a:ext cx="551884" cy="8287473"/>
                <a:chOff x="11640116" y="-714736"/>
                <a:chExt cx="551884" cy="8287473"/>
              </a:xfrm>
            </p:grpSpPr>
            <p:cxnSp>
              <p:nvCxnSpPr>
                <p:cNvPr id="16" name="Straight Connector 15" hidden="1"/>
                <p:cNvCxnSpPr/>
                <p:nvPr/>
              </p:nvCxnSpPr>
              <p:spPr>
                <a:xfrm>
                  <a:off x="11640644"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hidden="1"/>
                <p:cNvCxnSpPr/>
                <p:nvPr userDrawn="1"/>
              </p:nvCxnSpPr>
              <p:spPr>
                <a:xfrm>
                  <a:off x="12191465"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89" hidden="1"/>
              <p:cNvGrpSpPr>
                <a:grpSpLocks/>
              </p:cNvGrpSpPr>
              <p:nvPr userDrawn="1"/>
            </p:nvGrpSpPr>
            <p:grpSpPr bwMode="auto">
              <a:xfrm>
                <a:off x="-282026" y="6584314"/>
                <a:ext cx="12740305" cy="273686"/>
                <a:chOff x="-282026" y="0"/>
                <a:chExt cx="12740305" cy="273686"/>
              </a:xfrm>
            </p:grpSpPr>
            <p:cxnSp>
              <p:nvCxnSpPr>
                <p:cNvPr id="14" name="Straight Connector 13" hidden="1"/>
                <p:cNvCxnSpPr/>
                <p:nvPr/>
              </p:nvCxnSpPr>
              <p:spPr>
                <a:xfrm flipH="1">
                  <a:off x="-282026" y="-675"/>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p:nvCxnSpPr>
              <p:spPr>
                <a:xfrm flipH="1">
                  <a:off x="-282026" y="273986"/>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463" name="Subtitle 2">
            <a:extLst>
              <a:ext uri="{FF2B5EF4-FFF2-40B4-BE49-F238E27FC236}">
                <a16:creationId xmlns:a16="http://schemas.microsoft.com/office/drawing/2014/main" id="{1CC54855-569B-3D43-BAEE-BFBD66D8C488}"/>
              </a:ext>
            </a:extLst>
          </p:cNvPr>
          <p:cNvSpPr txBox="1">
            <a:spLocks/>
          </p:cNvSpPr>
          <p:nvPr userDrawn="1"/>
        </p:nvSpPr>
        <p:spPr>
          <a:xfrm>
            <a:off x="1378771" y="2359473"/>
            <a:ext cx="5980857" cy="252521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Texta-Medium ☞" panose="02000000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Texta-Medium ☞" panose="02000000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Texta-Medium ☞" panose="02000000000000000000"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4800" dirty="0">
              <a:solidFill>
                <a:schemeClr val="accent6"/>
              </a:solidFill>
              <a:latin typeface="Palatino" pitchFamily="2" charset="77"/>
              <a:ea typeface="Palatino" pitchFamily="2" charset="77"/>
              <a:cs typeface="Verdana" panose="020B0604030504040204" pitchFamily="34" charset="0"/>
            </a:endParaRPr>
          </a:p>
        </p:txBody>
      </p:sp>
      <p:sp>
        <p:nvSpPr>
          <p:cNvPr id="2" name="Rectangle 1">
            <a:extLst>
              <a:ext uri="{FF2B5EF4-FFF2-40B4-BE49-F238E27FC236}">
                <a16:creationId xmlns:a16="http://schemas.microsoft.com/office/drawing/2014/main" id="{629E159C-D9DB-2B4D-B81E-FB837813CF94}"/>
              </a:ext>
            </a:extLst>
          </p:cNvPr>
          <p:cNvSpPr/>
          <p:nvPr userDrawn="1"/>
        </p:nvSpPr>
        <p:spPr>
          <a:xfrm>
            <a:off x="193964" y="4450080"/>
            <a:ext cx="1701338" cy="693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Title 2">
            <a:extLst>
              <a:ext uri="{FF2B5EF4-FFF2-40B4-BE49-F238E27FC236}">
                <a16:creationId xmlns:a16="http://schemas.microsoft.com/office/drawing/2014/main" id="{6607630F-AEB8-D343-AD46-B381B2181D1B}"/>
              </a:ext>
            </a:extLst>
          </p:cNvPr>
          <p:cNvSpPr>
            <a:spLocks noGrp="1"/>
          </p:cNvSpPr>
          <p:nvPr>
            <p:ph type="title" hasCustomPrompt="1"/>
          </p:nvPr>
        </p:nvSpPr>
        <p:spPr>
          <a:xfrm>
            <a:off x="3779922" y="1983179"/>
            <a:ext cx="4893024" cy="683264"/>
          </a:xfrm>
        </p:spPr>
        <p:txBody>
          <a:bodyPr/>
          <a:lstStyle>
            <a:lvl1pPr>
              <a:defRPr sz="4800">
                <a:solidFill>
                  <a:schemeClr val="tx1"/>
                </a:solidFill>
              </a:defRPr>
            </a:lvl1pPr>
          </a:lstStyle>
          <a:p>
            <a:r>
              <a:rPr lang="en-US" dirty="0"/>
              <a:t>Click to edit Title</a:t>
            </a:r>
          </a:p>
        </p:txBody>
      </p:sp>
      <p:pic>
        <p:nvPicPr>
          <p:cNvPr id="30" name="Graphic 29">
            <a:extLst>
              <a:ext uri="{FF2B5EF4-FFF2-40B4-BE49-F238E27FC236}">
                <a16:creationId xmlns:a16="http://schemas.microsoft.com/office/drawing/2014/main" id="{76FBDD7B-772E-B94A-8AB1-03E4E63E3419}"/>
              </a:ext>
            </a:extLst>
          </p:cNvPr>
          <p:cNvPicPr>
            <a:picLocks noChangeAspect="1"/>
          </p:cNvPicPr>
          <p:nvPr userDrawn="1"/>
        </p:nvPicPr>
        <p:blipFill rotWithShape="1">
          <a:blip/>
          <a:srcRect l="19832" r="-592"/>
          <a:stretch/>
        </p:blipFill>
        <p:spPr>
          <a:xfrm>
            <a:off x="3779921" y="1093648"/>
            <a:ext cx="1292310" cy="369006"/>
          </a:xfrm>
          <a:prstGeom prst="rect">
            <a:avLst/>
          </a:prstGeom>
        </p:spPr>
      </p:pic>
      <p:sp>
        <p:nvSpPr>
          <p:cNvPr id="34" name="Freeform 33">
            <a:extLst>
              <a:ext uri="{FF2B5EF4-FFF2-40B4-BE49-F238E27FC236}">
                <a16:creationId xmlns:a16="http://schemas.microsoft.com/office/drawing/2014/main" id="{634F4F28-D1B2-F046-81C9-9463787D68E9}"/>
              </a:ext>
            </a:extLst>
          </p:cNvPr>
          <p:cNvSpPr/>
          <p:nvPr userDrawn="1"/>
        </p:nvSpPr>
        <p:spPr>
          <a:xfrm>
            <a:off x="381000" y="1276351"/>
            <a:ext cx="8763000" cy="2590800"/>
          </a:xfrm>
          <a:custGeom>
            <a:avLst/>
            <a:gdLst>
              <a:gd name="connsiteX0" fmla="*/ 1295400 w 8763000"/>
              <a:gd name="connsiteY0" fmla="*/ 0 h 2590800"/>
              <a:gd name="connsiteX1" fmla="*/ 3049674 w 8763000"/>
              <a:gd name="connsiteY1" fmla="*/ 0 h 2590800"/>
              <a:gd name="connsiteX2" fmla="*/ 3049674 w 8763000"/>
              <a:gd name="connsiteY2" fmla="*/ 223646 h 2590800"/>
              <a:gd name="connsiteX3" fmla="*/ 8763000 w 8763000"/>
              <a:gd name="connsiteY3" fmla="*/ 223646 h 2590800"/>
              <a:gd name="connsiteX4" fmla="*/ 8763000 w 8763000"/>
              <a:gd name="connsiteY4" fmla="*/ 2590800 h 2590800"/>
              <a:gd name="connsiteX5" fmla="*/ 1295400 w 8763000"/>
              <a:gd name="connsiteY5" fmla="*/ 2590800 h 2590800"/>
              <a:gd name="connsiteX6" fmla="*/ 0 w 8763000"/>
              <a:gd name="connsiteY6" fmla="*/ 1295400 h 2590800"/>
              <a:gd name="connsiteX7" fmla="*/ 1295400 w 8763000"/>
              <a:gd name="connsiteY7" fmla="*/ 0 h 2590800"/>
              <a:gd name="connsiteX0" fmla="*/ 8763000 w 8854440"/>
              <a:gd name="connsiteY0" fmla="*/ 223646 h 2590800"/>
              <a:gd name="connsiteX1" fmla="*/ 8763000 w 8854440"/>
              <a:gd name="connsiteY1" fmla="*/ 2590800 h 2590800"/>
              <a:gd name="connsiteX2" fmla="*/ 1295400 w 8854440"/>
              <a:gd name="connsiteY2" fmla="*/ 2590800 h 2590800"/>
              <a:gd name="connsiteX3" fmla="*/ 0 w 8854440"/>
              <a:gd name="connsiteY3" fmla="*/ 1295400 h 2590800"/>
              <a:gd name="connsiteX4" fmla="*/ 1295400 w 8854440"/>
              <a:gd name="connsiteY4" fmla="*/ 0 h 2590800"/>
              <a:gd name="connsiteX5" fmla="*/ 3049674 w 8854440"/>
              <a:gd name="connsiteY5" fmla="*/ 0 h 2590800"/>
              <a:gd name="connsiteX6" fmla="*/ 3049674 w 8854440"/>
              <a:gd name="connsiteY6" fmla="*/ 223646 h 2590800"/>
              <a:gd name="connsiteX7" fmla="*/ 8854440 w 8854440"/>
              <a:gd name="connsiteY7" fmla="*/ 315086 h 2590800"/>
              <a:gd name="connsiteX0" fmla="*/ 8763000 w 8763000"/>
              <a:gd name="connsiteY0" fmla="*/ 223646 h 2590800"/>
              <a:gd name="connsiteX1" fmla="*/ 8763000 w 8763000"/>
              <a:gd name="connsiteY1" fmla="*/ 2590800 h 2590800"/>
              <a:gd name="connsiteX2" fmla="*/ 1295400 w 8763000"/>
              <a:gd name="connsiteY2" fmla="*/ 2590800 h 2590800"/>
              <a:gd name="connsiteX3" fmla="*/ 0 w 8763000"/>
              <a:gd name="connsiteY3" fmla="*/ 1295400 h 2590800"/>
              <a:gd name="connsiteX4" fmla="*/ 1295400 w 8763000"/>
              <a:gd name="connsiteY4" fmla="*/ 0 h 2590800"/>
              <a:gd name="connsiteX5" fmla="*/ 3049674 w 8763000"/>
              <a:gd name="connsiteY5" fmla="*/ 0 h 2590800"/>
              <a:gd name="connsiteX6" fmla="*/ 3049674 w 8763000"/>
              <a:gd name="connsiteY6"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 name="connsiteX5" fmla="*/ 3049674 w 8763000"/>
              <a:gd name="connsiteY5"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000" h="2590800">
                <a:moveTo>
                  <a:pt x="8763000" y="2590800"/>
                </a:moveTo>
                <a:lnTo>
                  <a:pt x="1295400" y="2590800"/>
                </a:lnTo>
                <a:cubicBezTo>
                  <a:pt x="579970" y="2590800"/>
                  <a:pt x="0" y="2010830"/>
                  <a:pt x="0" y="1295400"/>
                </a:cubicBezTo>
                <a:cubicBezTo>
                  <a:pt x="0" y="579970"/>
                  <a:pt x="579970" y="0"/>
                  <a:pt x="1295400" y="0"/>
                </a:cubicBezTo>
                <a:lnTo>
                  <a:pt x="3049674" y="0"/>
                </a:lnTo>
              </a:path>
            </a:pathLst>
          </a:custGeom>
          <a:noFill/>
          <a:ln w="88900">
            <a:gradFill>
              <a:gsLst>
                <a:gs pos="0">
                  <a:schemeClr val="accent5"/>
                </a:gs>
                <a:gs pos="100000">
                  <a:schemeClr val="accent4"/>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24" name="Text Placeholder 23">
            <a:extLst>
              <a:ext uri="{FF2B5EF4-FFF2-40B4-BE49-F238E27FC236}">
                <a16:creationId xmlns:a16="http://schemas.microsoft.com/office/drawing/2014/main" id="{244DA74A-4F2B-AA42-BEC9-5DF7E4327D54}"/>
              </a:ext>
            </a:extLst>
          </p:cNvPr>
          <p:cNvSpPr>
            <a:spLocks noGrp="1"/>
          </p:cNvSpPr>
          <p:nvPr>
            <p:ph type="body" idx="10" hasCustomPrompt="1"/>
          </p:nvPr>
        </p:nvSpPr>
        <p:spPr>
          <a:xfrm>
            <a:off x="3779922" y="2814349"/>
            <a:ext cx="4893024" cy="307777"/>
          </a:xfrm>
        </p:spPr>
        <p:txBody>
          <a:bodyPr/>
          <a:lstStyle>
            <a:lvl1pPr marL="0" indent="0">
              <a:buNone/>
              <a:defRPr>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Subtitle</a:t>
            </a:r>
          </a:p>
        </p:txBody>
      </p:sp>
      <p:sp>
        <p:nvSpPr>
          <p:cNvPr id="38" name="Text Placeholder 23">
            <a:extLst>
              <a:ext uri="{FF2B5EF4-FFF2-40B4-BE49-F238E27FC236}">
                <a16:creationId xmlns:a16="http://schemas.microsoft.com/office/drawing/2014/main" id="{DE02BCA4-75C4-5F4B-8679-755E808F3FE3}"/>
              </a:ext>
            </a:extLst>
          </p:cNvPr>
          <p:cNvSpPr>
            <a:spLocks noGrp="1"/>
          </p:cNvSpPr>
          <p:nvPr>
            <p:ph type="body" idx="11" hasCustomPrompt="1"/>
          </p:nvPr>
        </p:nvSpPr>
        <p:spPr>
          <a:xfrm>
            <a:off x="3779922" y="4229884"/>
            <a:ext cx="4893024" cy="307777"/>
          </a:xfrm>
        </p:spPr>
        <p:txBody>
          <a:bodyPr>
            <a:normAutofit/>
          </a:bodyPr>
          <a:lstStyle>
            <a:lvl1pPr marL="0" indent="0">
              <a:buNone/>
              <a:defRPr sz="180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Presenter name</a:t>
            </a:r>
          </a:p>
        </p:txBody>
      </p:sp>
      <p:sp>
        <p:nvSpPr>
          <p:cNvPr id="39" name="Text Placeholder 23">
            <a:extLst>
              <a:ext uri="{FF2B5EF4-FFF2-40B4-BE49-F238E27FC236}">
                <a16:creationId xmlns:a16="http://schemas.microsoft.com/office/drawing/2014/main" id="{0CB99CCD-4488-6744-BB52-41BDE2604100}"/>
              </a:ext>
            </a:extLst>
          </p:cNvPr>
          <p:cNvSpPr>
            <a:spLocks noGrp="1"/>
          </p:cNvSpPr>
          <p:nvPr>
            <p:ph type="body" idx="12" hasCustomPrompt="1"/>
          </p:nvPr>
        </p:nvSpPr>
        <p:spPr>
          <a:xfrm>
            <a:off x="3779922" y="4641467"/>
            <a:ext cx="4893024" cy="139414"/>
          </a:xfrm>
        </p:spPr>
        <p:txBody>
          <a:bodyPr>
            <a:normAutofit/>
          </a:bodyPr>
          <a:lstStyle>
            <a:lvl1pPr marL="0" indent="0">
              <a:buNone/>
              <a:defRPr sz="800" spc="3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DATE YEAR</a:t>
            </a:r>
          </a:p>
        </p:txBody>
      </p:sp>
    </p:spTree>
    <p:extLst>
      <p:ext uri="{BB962C8B-B14F-4D97-AF65-F5344CB8AC3E}">
        <p14:creationId xmlns:p14="http://schemas.microsoft.com/office/powerpoint/2010/main" val="134848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35220-3B26-1247-AA5A-4876AC312E2D}"/>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A0CA3A2-9E6C-2A48-9183-18DAE801E4F0}"/>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2">
            <a:extLst>
              <a:ext uri="{FF2B5EF4-FFF2-40B4-BE49-F238E27FC236}">
                <a16:creationId xmlns:a16="http://schemas.microsoft.com/office/drawing/2014/main" id="{1929C896-066D-184E-BC4F-3CA47718E25C}"/>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pic>
        <p:nvPicPr>
          <p:cNvPr id="8" name="Graphic 7">
            <a:extLst>
              <a:ext uri="{FF2B5EF4-FFF2-40B4-BE49-F238E27FC236}">
                <a16:creationId xmlns:a16="http://schemas.microsoft.com/office/drawing/2014/main" id="{4047AF9E-B946-1F44-AD63-B6A30D6091CD}"/>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3200128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399F6-E609-924F-AFA7-9D7202CAD01E}"/>
              </a:ext>
            </a:extLst>
          </p:cNvPr>
          <p:cNvSpPr>
            <a:spLocks noGrp="1"/>
          </p:cNvSpPr>
          <p:nvPr>
            <p:ph type="title"/>
          </p:nvPr>
        </p:nvSpPr>
        <p:spPr>
          <a:xfrm>
            <a:off x="623888" y="1737573"/>
            <a:ext cx="7886700" cy="1685077"/>
          </a:xfrm>
        </p:spPr>
        <p:txBody>
          <a:bodyPr anchor="b"/>
          <a:lstStyle>
            <a:lvl1pPr>
              <a:defRPr sz="6000">
                <a:solidFill>
                  <a:schemeClr val="bg1"/>
                </a:solidFill>
              </a:defRPr>
            </a:lvl1pPr>
          </a:lstStyle>
          <a:p>
            <a:r>
              <a:rPr lang="en-US"/>
              <a:t>Click to edit Master title style</a:t>
            </a:r>
            <a:endParaRPr lang="en-US" dirty="0"/>
          </a:p>
        </p:txBody>
      </p:sp>
      <p:pic>
        <p:nvPicPr>
          <p:cNvPr id="6" name="Graphic 5">
            <a:extLst>
              <a:ext uri="{FF2B5EF4-FFF2-40B4-BE49-F238E27FC236}">
                <a16:creationId xmlns:a16="http://schemas.microsoft.com/office/drawing/2014/main" id="{C0C41364-5F25-5A4F-9714-123DA2A0F1C4}"/>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4163687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399F6-E609-924F-AFA7-9D7202CAD01E}"/>
              </a:ext>
            </a:extLst>
          </p:cNvPr>
          <p:cNvSpPr>
            <a:spLocks noGrp="1"/>
          </p:cNvSpPr>
          <p:nvPr>
            <p:ph type="title"/>
          </p:nvPr>
        </p:nvSpPr>
        <p:spPr>
          <a:xfrm>
            <a:off x="623888" y="1737573"/>
            <a:ext cx="7886700" cy="1685077"/>
          </a:xfrm>
        </p:spPr>
        <p:txBody>
          <a:bodyPr anchor="b"/>
          <a:lstStyle>
            <a:lvl1pPr>
              <a:defRPr sz="6000">
                <a:solidFill>
                  <a:schemeClr val="accent2"/>
                </a:solidFill>
              </a:defRPr>
            </a:lvl1pPr>
          </a:lstStyle>
          <a:p>
            <a:r>
              <a:rPr lang="en-US"/>
              <a:t>Click to edit Master title style</a:t>
            </a:r>
            <a:endParaRPr lang="en-US" dirty="0"/>
          </a:p>
        </p:txBody>
      </p:sp>
      <p:pic>
        <p:nvPicPr>
          <p:cNvPr id="6" name="Graphic 5">
            <a:extLst>
              <a:ext uri="{FF2B5EF4-FFF2-40B4-BE49-F238E27FC236}">
                <a16:creationId xmlns:a16="http://schemas.microsoft.com/office/drawing/2014/main" id="{8D049246-1D3C-0540-80EE-A20C5B9356BF}"/>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3790033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Section Header">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399F6-E609-924F-AFA7-9D7202CAD01E}"/>
              </a:ext>
            </a:extLst>
          </p:cNvPr>
          <p:cNvSpPr>
            <a:spLocks noGrp="1"/>
          </p:cNvSpPr>
          <p:nvPr>
            <p:ph type="title"/>
          </p:nvPr>
        </p:nvSpPr>
        <p:spPr>
          <a:xfrm>
            <a:off x="623888" y="1737573"/>
            <a:ext cx="7886700" cy="1685077"/>
          </a:xfrm>
        </p:spPr>
        <p:txBody>
          <a:bodyPr anchor="b"/>
          <a:lstStyle>
            <a:lvl1pPr>
              <a:defRPr sz="6000">
                <a:solidFill>
                  <a:schemeClr val="bg2"/>
                </a:solidFill>
              </a:defRPr>
            </a:lvl1pPr>
          </a:lstStyle>
          <a:p>
            <a:r>
              <a:rPr lang="en-US"/>
              <a:t>Click to edit Master title style</a:t>
            </a:r>
            <a:endParaRPr lang="en-US" dirty="0"/>
          </a:p>
        </p:txBody>
      </p:sp>
      <p:pic>
        <p:nvPicPr>
          <p:cNvPr id="6" name="Graphic 5">
            <a:extLst>
              <a:ext uri="{FF2B5EF4-FFF2-40B4-BE49-F238E27FC236}">
                <a16:creationId xmlns:a16="http://schemas.microsoft.com/office/drawing/2014/main" id="{2BC0DEEE-F51D-C04B-A70F-BA5239B08A3A}"/>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857537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Section Head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399F6-E609-924F-AFA7-9D7202CAD01E}"/>
              </a:ext>
            </a:extLst>
          </p:cNvPr>
          <p:cNvSpPr>
            <a:spLocks noGrp="1"/>
          </p:cNvSpPr>
          <p:nvPr>
            <p:ph type="title"/>
          </p:nvPr>
        </p:nvSpPr>
        <p:spPr>
          <a:xfrm>
            <a:off x="623888" y="1737573"/>
            <a:ext cx="7886700" cy="1685077"/>
          </a:xfrm>
        </p:spPr>
        <p:txBody>
          <a:bodyPr anchor="b"/>
          <a:lstStyle>
            <a:lvl1pPr>
              <a:defRPr sz="6000">
                <a:solidFill>
                  <a:schemeClr val="tx2"/>
                </a:solidFill>
              </a:defRPr>
            </a:lvl1pPr>
          </a:lstStyle>
          <a:p>
            <a:r>
              <a:rPr lang="en-US"/>
              <a:t>Click to edit Master title style</a:t>
            </a:r>
            <a:endParaRPr lang="en-US" dirty="0"/>
          </a:p>
        </p:txBody>
      </p:sp>
      <p:pic>
        <p:nvPicPr>
          <p:cNvPr id="6" name="Graphic 5">
            <a:extLst>
              <a:ext uri="{FF2B5EF4-FFF2-40B4-BE49-F238E27FC236}">
                <a16:creationId xmlns:a16="http://schemas.microsoft.com/office/drawing/2014/main" id="{39AD194D-19DA-2A43-BF9C-69BB5A04665A}"/>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1720044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D649-8618-F846-BBDF-9F4BEF2EF749}"/>
              </a:ext>
            </a:extLst>
          </p:cNvPr>
          <p:cNvSpPr>
            <a:spLocks noGrp="1"/>
          </p:cNvSpPr>
          <p:nvPr>
            <p:ph type="title"/>
          </p:nvPr>
        </p:nvSpPr>
        <p:spPr/>
        <p:txBody>
          <a:bodyPr/>
          <a:lstStyle/>
          <a:p>
            <a:r>
              <a:rPr lang="en-US"/>
              <a:t>Click to edit Master title style</a:t>
            </a:r>
          </a:p>
        </p:txBody>
      </p:sp>
      <p:sp>
        <p:nvSpPr>
          <p:cNvPr id="5" name="Content Placeholder 2">
            <a:extLst>
              <a:ext uri="{FF2B5EF4-FFF2-40B4-BE49-F238E27FC236}">
                <a16:creationId xmlns:a16="http://schemas.microsoft.com/office/drawing/2014/main" id="{8076E63A-1FA4-BC4F-B797-F5FDF1D75EBC}"/>
              </a:ext>
            </a:extLst>
          </p:cNvPr>
          <p:cNvSpPr>
            <a:spLocks noGrp="1"/>
          </p:cNvSpPr>
          <p:nvPr>
            <p:ph idx="1"/>
          </p:nvPr>
        </p:nvSpPr>
        <p:spPr>
          <a:xfrm>
            <a:off x="457200" y="1123950"/>
            <a:ext cx="8229600" cy="3508375"/>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a:extLst>
              <a:ext uri="{FF2B5EF4-FFF2-40B4-BE49-F238E27FC236}">
                <a16:creationId xmlns:a16="http://schemas.microsoft.com/office/drawing/2014/main" id="{0E0449B4-5BB2-5248-9F78-C715E102AC52}"/>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extLst>
      <p:ext uri="{BB962C8B-B14F-4D97-AF65-F5344CB8AC3E}">
        <p14:creationId xmlns:p14="http://schemas.microsoft.com/office/powerpoint/2010/main" val="1156992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D649-8618-F846-BBDF-9F4BEF2EF749}"/>
              </a:ext>
            </a:extLst>
          </p:cNvPr>
          <p:cNvSpPr>
            <a:spLocks noGrp="1"/>
          </p:cNvSpPr>
          <p:nvPr>
            <p:ph type="title"/>
          </p:nvPr>
        </p:nvSpPr>
        <p:spPr/>
        <p:txBody>
          <a:bodyPr/>
          <a:lstStyle/>
          <a:p>
            <a:r>
              <a:rPr lang="en-US"/>
              <a:t>Click to edit Master title style</a:t>
            </a:r>
          </a:p>
        </p:txBody>
      </p:sp>
      <p:sp>
        <p:nvSpPr>
          <p:cNvPr id="5" name="Content Placeholder 2">
            <a:extLst>
              <a:ext uri="{FF2B5EF4-FFF2-40B4-BE49-F238E27FC236}">
                <a16:creationId xmlns:a16="http://schemas.microsoft.com/office/drawing/2014/main" id="{8076E63A-1FA4-BC4F-B797-F5FDF1D75EBC}"/>
              </a:ext>
            </a:extLst>
          </p:cNvPr>
          <p:cNvSpPr>
            <a:spLocks noGrp="1"/>
          </p:cNvSpPr>
          <p:nvPr>
            <p:ph idx="1"/>
          </p:nvPr>
        </p:nvSpPr>
        <p:spPr>
          <a:xfrm>
            <a:off x="457200" y="1123950"/>
            <a:ext cx="3886200" cy="3508375"/>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A034487B-B802-D14D-B309-7D93B5C33F7D}"/>
              </a:ext>
            </a:extLst>
          </p:cNvPr>
          <p:cNvSpPr>
            <a:spLocks noGrp="1"/>
          </p:cNvSpPr>
          <p:nvPr>
            <p:ph idx="12"/>
          </p:nvPr>
        </p:nvSpPr>
        <p:spPr>
          <a:xfrm>
            <a:off x="4796118" y="1123950"/>
            <a:ext cx="3886200" cy="3508375"/>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2">
            <a:extLst>
              <a:ext uri="{FF2B5EF4-FFF2-40B4-BE49-F238E27FC236}">
                <a16:creationId xmlns:a16="http://schemas.microsoft.com/office/drawing/2014/main" id="{BE8EE4FD-180A-944A-8287-0FBFD31D5326}"/>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extLst>
      <p:ext uri="{BB962C8B-B14F-4D97-AF65-F5344CB8AC3E}">
        <p14:creationId xmlns:p14="http://schemas.microsoft.com/office/powerpoint/2010/main" val="195507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D649-8618-F846-BBDF-9F4BEF2EF749}"/>
              </a:ext>
            </a:extLst>
          </p:cNvPr>
          <p:cNvSpPr>
            <a:spLocks noGrp="1"/>
          </p:cNvSpPr>
          <p:nvPr>
            <p:ph type="title"/>
          </p:nvPr>
        </p:nvSpPr>
        <p:spPr/>
        <p:txBody>
          <a:bodyPr/>
          <a:lstStyle/>
          <a:p>
            <a:r>
              <a:rPr lang="en-US"/>
              <a:t>Click to edit Master title style</a:t>
            </a:r>
          </a:p>
        </p:txBody>
      </p:sp>
      <p:sp>
        <p:nvSpPr>
          <p:cNvPr id="7" name="Content Placeholder 2">
            <a:extLst>
              <a:ext uri="{FF2B5EF4-FFF2-40B4-BE49-F238E27FC236}">
                <a16:creationId xmlns:a16="http://schemas.microsoft.com/office/drawing/2014/main" id="{398292ED-4DB2-D543-8FEB-DC38BB04F353}"/>
              </a:ext>
            </a:extLst>
          </p:cNvPr>
          <p:cNvSpPr>
            <a:spLocks noGrp="1"/>
          </p:cNvSpPr>
          <p:nvPr>
            <p:ph sz="half" idx="1"/>
          </p:nvPr>
        </p:nvSpPr>
        <p:spPr>
          <a:xfrm>
            <a:off x="429260" y="2628900"/>
            <a:ext cx="2371344" cy="1905000"/>
          </a:xfrm>
        </p:spPr>
        <p:txBody>
          <a:bodyPr>
            <a:noAutofit/>
          </a:bodyPr>
          <a:lstStyle>
            <a:lvl1pPr marL="0" indent="0">
              <a:buNone/>
              <a:defRPr sz="1300" b="0" i="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0" indent="0">
              <a:buNone/>
              <a:defRPr sz="1300" b="0" i="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0" indent="0">
              <a:buNone/>
              <a:defRPr sz="1400"/>
            </a:lvl3pPr>
            <a:lvl4pPr marL="0" indent="0">
              <a:buNone/>
              <a:defRPr sz="1400"/>
            </a:lvl4pPr>
            <a:lvl5pPr marL="0" indent="0">
              <a:buNone/>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8" name="Content Placeholder 3">
            <a:extLst>
              <a:ext uri="{FF2B5EF4-FFF2-40B4-BE49-F238E27FC236}">
                <a16:creationId xmlns:a16="http://schemas.microsoft.com/office/drawing/2014/main" id="{C1769BC3-6D1F-424D-90F5-06F53D39828E}"/>
              </a:ext>
            </a:extLst>
          </p:cNvPr>
          <p:cNvSpPr>
            <a:spLocks noGrp="1"/>
          </p:cNvSpPr>
          <p:nvPr>
            <p:ph sz="half" idx="2"/>
          </p:nvPr>
        </p:nvSpPr>
        <p:spPr>
          <a:xfrm>
            <a:off x="3337560" y="2628900"/>
            <a:ext cx="2377440" cy="1905000"/>
          </a:xfrm>
        </p:spPr>
        <p:txBody>
          <a:bodyPr rtlCol="0">
            <a:noAutofit/>
          </a:bodyPr>
          <a:lstStyle>
            <a:lvl1pPr marL="0" indent="0">
              <a:buNone/>
              <a:defRPr lang="en-US" sz="1300" b="0" i="0" dirty="0" smtClean="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0" indent="0">
              <a:buNone/>
              <a:defRPr lang="en-US" sz="1300" b="0" i="0" dirty="0" smtClean="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285750" indent="-285750">
              <a:buNone/>
              <a:defRPr lang="en-US" sz="1400" dirty="0" smtClean="0"/>
            </a:lvl3pPr>
            <a:lvl4pPr marL="285750" indent="-285750">
              <a:buNone/>
              <a:defRPr lang="en-US" sz="1400" dirty="0" smtClean="0"/>
            </a:lvl4pPr>
            <a:lvl5pPr>
              <a:defRPr lang="en-US" sz="1600" dirty="0"/>
            </a:lvl5pPr>
          </a:lstStyle>
          <a:p>
            <a:pPr lvl="0"/>
            <a:r>
              <a:rPr lang="en-US"/>
              <a:t>Click to edit Master text styles</a:t>
            </a:r>
          </a:p>
          <a:p>
            <a:pPr lvl="1"/>
            <a:r>
              <a:rPr lang="en-US"/>
              <a:t>Second level</a:t>
            </a:r>
          </a:p>
        </p:txBody>
      </p:sp>
      <p:sp>
        <p:nvSpPr>
          <p:cNvPr id="9" name="Content Placeholder 3">
            <a:extLst>
              <a:ext uri="{FF2B5EF4-FFF2-40B4-BE49-F238E27FC236}">
                <a16:creationId xmlns:a16="http://schemas.microsoft.com/office/drawing/2014/main" id="{7325FC64-8AC3-7143-913C-50033ABAE9E5}"/>
              </a:ext>
            </a:extLst>
          </p:cNvPr>
          <p:cNvSpPr>
            <a:spLocks noGrp="1"/>
          </p:cNvSpPr>
          <p:nvPr>
            <p:ph sz="half" idx="13"/>
          </p:nvPr>
        </p:nvSpPr>
        <p:spPr>
          <a:xfrm>
            <a:off x="6309360" y="2628900"/>
            <a:ext cx="2377440" cy="1905000"/>
          </a:xfrm>
        </p:spPr>
        <p:txBody>
          <a:bodyPr rtlCol="0">
            <a:noAutofit/>
          </a:bodyPr>
          <a:lstStyle>
            <a:lvl1pPr marL="0" indent="0">
              <a:buNone/>
              <a:defRPr lang="en-US" sz="1300" b="0" i="0" dirty="0" smtClean="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0" indent="0">
              <a:buNone/>
              <a:defRPr lang="en-US" sz="1300" b="0" i="0" dirty="0" smtClean="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285750" indent="-285750">
              <a:buNone/>
              <a:defRPr lang="en-US" sz="1400" dirty="0" smtClean="0"/>
            </a:lvl3pPr>
            <a:lvl4pPr marL="285750" indent="-285750">
              <a:buNone/>
              <a:defRPr lang="en-US" sz="1400" dirty="0" smtClean="0"/>
            </a:lvl4pPr>
            <a:lvl5pPr>
              <a:defRPr lang="en-US" sz="1600" dirty="0"/>
            </a:lvl5pPr>
          </a:lstStyle>
          <a:p>
            <a:pPr lvl="0"/>
            <a:r>
              <a:rPr lang="en-US"/>
              <a:t>Click to edit Master text styles</a:t>
            </a:r>
          </a:p>
          <a:p>
            <a:pPr lvl="1"/>
            <a:r>
              <a:rPr lang="en-US"/>
              <a:t>Second level</a:t>
            </a:r>
          </a:p>
        </p:txBody>
      </p:sp>
      <p:sp>
        <p:nvSpPr>
          <p:cNvPr id="10" name="Content Placeholder 2">
            <a:extLst>
              <a:ext uri="{FF2B5EF4-FFF2-40B4-BE49-F238E27FC236}">
                <a16:creationId xmlns:a16="http://schemas.microsoft.com/office/drawing/2014/main" id="{8A839DA9-9A8A-0843-80A9-0A0D8F37DE00}"/>
              </a:ext>
            </a:extLst>
          </p:cNvPr>
          <p:cNvSpPr>
            <a:spLocks noGrp="1"/>
          </p:cNvSpPr>
          <p:nvPr>
            <p:ph sz="half" idx="12"/>
          </p:nvPr>
        </p:nvSpPr>
        <p:spPr>
          <a:xfrm>
            <a:off x="441960" y="2171700"/>
            <a:ext cx="2377440" cy="400050"/>
          </a:xfrm>
        </p:spPr>
        <p:txBody>
          <a:bodyPr anchor="b">
            <a:noAutofit/>
          </a:bodyPr>
          <a:lstStyle>
            <a:lvl1pPr marL="0" indent="0">
              <a:buNone/>
              <a:defRPr sz="1600" b="0" i="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0" indent="0">
              <a:buNone/>
              <a:defRPr sz="1600"/>
            </a:lvl2pPr>
            <a:lvl3pPr marL="0" indent="0">
              <a:buNone/>
              <a:defRPr sz="1600"/>
            </a:lvl3pPr>
            <a:lvl4pPr marL="0" indent="0">
              <a:buNone/>
              <a:defRPr sz="1600"/>
            </a:lvl4pPr>
            <a:lvl5pPr marL="0" indent="0">
              <a:buNone/>
              <a:defRPr sz="1600"/>
            </a:lvl5pPr>
            <a:lvl6pPr>
              <a:defRPr sz="1800"/>
            </a:lvl6pPr>
            <a:lvl7pPr>
              <a:defRPr sz="1800"/>
            </a:lvl7pPr>
            <a:lvl8pPr>
              <a:defRPr sz="1800"/>
            </a:lvl8pPr>
            <a:lvl9pPr>
              <a:defRPr sz="1800"/>
            </a:lvl9pPr>
          </a:lstStyle>
          <a:p>
            <a:pPr lvl="0"/>
            <a:r>
              <a:rPr lang="en-US"/>
              <a:t>Click to edit Master text styles</a:t>
            </a:r>
          </a:p>
        </p:txBody>
      </p:sp>
      <p:sp>
        <p:nvSpPr>
          <p:cNvPr id="11" name="Content Placeholder 2">
            <a:extLst>
              <a:ext uri="{FF2B5EF4-FFF2-40B4-BE49-F238E27FC236}">
                <a16:creationId xmlns:a16="http://schemas.microsoft.com/office/drawing/2014/main" id="{24CE4461-0476-1D47-BE9A-7557D00C1332}"/>
              </a:ext>
            </a:extLst>
          </p:cNvPr>
          <p:cNvSpPr>
            <a:spLocks noGrp="1"/>
          </p:cNvSpPr>
          <p:nvPr>
            <p:ph sz="half" idx="15"/>
          </p:nvPr>
        </p:nvSpPr>
        <p:spPr>
          <a:xfrm>
            <a:off x="3337560" y="2171700"/>
            <a:ext cx="2377440" cy="400050"/>
          </a:xfrm>
        </p:spPr>
        <p:txBody>
          <a:bodyPr anchor="b">
            <a:noAutofit/>
          </a:bodyPr>
          <a:lstStyle>
            <a:lvl1pPr marL="0" indent="0">
              <a:buNone/>
              <a:defRPr sz="1600" b="0" i="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0" indent="0">
              <a:buNone/>
              <a:defRPr sz="1600"/>
            </a:lvl2pPr>
            <a:lvl3pPr marL="0" indent="0">
              <a:buNone/>
              <a:defRPr sz="1600"/>
            </a:lvl3pPr>
            <a:lvl4pPr marL="0" indent="0">
              <a:buNone/>
              <a:defRPr sz="1600"/>
            </a:lvl4pPr>
            <a:lvl5pPr marL="0" indent="0">
              <a:buNone/>
              <a:defRPr sz="16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a:extLst>
              <a:ext uri="{FF2B5EF4-FFF2-40B4-BE49-F238E27FC236}">
                <a16:creationId xmlns:a16="http://schemas.microsoft.com/office/drawing/2014/main" id="{31DF6AFF-FA8F-6544-A61F-14C1EF949399}"/>
              </a:ext>
            </a:extLst>
          </p:cNvPr>
          <p:cNvSpPr>
            <a:spLocks noGrp="1"/>
          </p:cNvSpPr>
          <p:nvPr>
            <p:ph sz="half" idx="16"/>
          </p:nvPr>
        </p:nvSpPr>
        <p:spPr>
          <a:xfrm>
            <a:off x="6309360" y="2171700"/>
            <a:ext cx="2377440" cy="400050"/>
          </a:xfrm>
        </p:spPr>
        <p:txBody>
          <a:bodyPr anchor="b">
            <a:noAutofit/>
          </a:bodyPr>
          <a:lstStyle>
            <a:lvl1pPr marL="0" indent="0">
              <a:buNone/>
              <a:defRPr sz="1600" b="0" i="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0" indent="0">
              <a:buNone/>
              <a:defRPr sz="1600"/>
            </a:lvl2pPr>
            <a:lvl3pPr marL="0" indent="0">
              <a:buNone/>
              <a:defRPr sz="1600"/>
            </a:lvl3pPr>
            <a:lvl4pPr marL="0" indent="0">
              <a:buNone/>
              <a:defRPr sz="1600"/>
            </a:lvl4pPr>
            <a:lvl5pPr marL="0" indent="0">
              <a:buNone/>
              <a:defRPr sz="1600"/>
            </a:lvl5pPr>
            <a:lvl6pPr>
              <a:defRPr sz="1800"/>
            </a:lvl6pPr>
            <a:lvl7pPr>
              <a:defRPr sz="1800"/>
            </a:lvl7pPr>
            <a:lvl8pPr>
              <a:defRPr sz="1800"/>
            </a:lvl8pPr>
            <a:lvl9pPr>
              <a:defRPr sz="1800"/>
            </a:lvl9pPr>
          </a:lstStyle>
          <a:p>
            <a:pPr lvl="0"/>
            <a:r>
              <a:rPr lang="en-US"/>
              <a:t>Click to edit Master text styles</a:t>
            </a:r>
          </a:p>
        </p:txBody>
      </p:sp>
      <p:sp>
        <p:nvSpPr>
          <p:cNvPr id="13" name="Oval 12">
            <a:extLst>
              <a:ext uri="{FF2B5EF4-FFF2-40B4-BE49-F238E27FC236}">
                <a16:creationId xmlns:a16="http://schemas.microsoft.com/office/drawing/2014/main" id="{03605CE9-09E5-0C45-8CBD-25A23FBD9F55}"/>
              </a:ext>
            </a:extLst>
          </p:cNvPr>
          <p:cNvSpPr/>
          <p:nvPr userDrawn="1"/>
        </p:nvSpPr>
        <p:spPr>
          <a:xfrm>
            <a:off x="457199" y="1099254"/>
            <a:ext cx="972301" cy="951219"/>
          </a:xfrm>
          <a:prstGeom prst="ellipse">
            <a:avLst/>
          </a:prstGeom>
          <a:solidFill>
            <a:schemeClr val="bg1"/>
          </a:solidFill>
          <a:ln w="19050">
            <a:noFill/>
          </a:ln>
          <a:effectLst>
            <a:outerShdw blurRad="127000" dist="38100" dir="2700000" algn="tl" rotWithShape="0">
              <a:prstClr val="black">
                <a:alpha val="1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4" name="Oval 13">
            <a:extLst>
              <a:ext uri="{FF2B5EF4-FFF2-40B4-BE49-F238E27FC236}">
                <a16:creationId xmlns:a16="http://schemas.microsoft.com/office/drawing/2014/main" id="{83FCA0CB-0FB7-614E-816E-FD24A8DE3DA9}"/>
              </a:ext>
            </a:extLst>
          </p:cNvPr>
          <p:cNvSpPr/>
          <p:nvPr userDrawn="1"/>
        </p:nvSpPr>
        <p:spPr>
          <a:xfrm>
            <a:off x="3337560" y="1099254"/>
            <a:ext cx="972301" cy="951219"/>
          </a:xfrm>
          <a:prstGeom prst="ellipse">
            <a:avLst/>
          </a:prstGeom>
          <a:solidFill>
            <a:schemeClr val="bg1"/>
          </a:solidFill>
          <a:ln w="19050">
            <a:noFill/>
          </a:ln>
          <a:effectLst>
            <a:outerShdw blurRad="127000" dist="38100" dir="2700000" algn="tl" rotWithShape="0">
              <a:prstClr val="black">
                <a:alpha val="1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5" name="Oval 14">
            <a:extLst>
              <a:ext uri="{FF2B5EF4-FFF2-40B4-BE49-F238E27FC236}">
                <a16:creationId xmlns:a16="http://schemas.microsoft.com/office/drawing/2014/main" id="{E06E3AB5-9E62-FC42-887E-2DCB0B1BB8EC}"/>
              </a:ext>
            </a:extLst>
          </p:cNvPr>
          <p:cNvSpPr/>
          <p:nvPr userDrawn="1"/>
        </p:nvSpPr>
        <p:spPr>
          <a:xfrm>
            <a:off x="6309360" y="1099254"/>
            <a:ext cx="972301" cy="951219"/>
          </a:xfrm>
          <a:prstGeom prst="ellipse">
            <a:avLst/>
          </a:prstGeom>
          <a:solidFill>
            <a:schemeClr val="bg1"/>
          </a:solidFill>
          <a:ln w="19050">
            <a:noFill/>
          </a:ln>
          <a:effectLst>
            <a:outerShdw blurRad="127000" dist="38100" dir="2700000" algn="tl" rotWithShape="0">
              <a:prstClr val="black">
                <a:alpha val="1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6" name="Picture Placeholder 5">
            <a:extLst>
              <a:ext uri="{FF2B5EF4-FFF2-40B4-BE49-F238E27FC236}">
                <a16:creationId xmlns:a16="http://schemas.microsoft.com/office/drawing/2014/main" id="{AB4AC412-9B42-C440-9767-C8A284DE4061}"/>
              </a:ext>
            </a:extLst>
          </p:cNvPr>
          <p:cNvSpPr>
            <a:spLocks noGrp="1"/>
          </p:cNvSpPr>
          <p:nvPr>
            <p:ph type="pic" sz="quarter" idx="17" hasCustomPrompt="1"/>
          </p:nvPr>
        </p:nvSpPr>
        <p:spPr>
          <a:xfrm>
            <a:off x="612079" y="1242977"/>
            <a:ext cx="662540" cy="663772"/>
          </a:xfrm>
        </p:spPr>
        <p:txBody>
          <a:bodyPr anchor="ctr">
            <a:normAutofit/>
          </a:bodyPr>
          <a:lstStyle>
            <a:lvl1pPr algn="ctr">
              <a:defRPr sz="1050"/>
            </a:lvl1pPr>
          </a:lstStyle>
          <a:p>
            <a:r>
              <a:rPr lang="en-US" dirty="0"/>
              <a:t>Icon</a:t>
            </a:r>
          </a:p>
        </p:txBody>
      </p:sp>
      <p:sp>
        <p:nvSpPr>
          <p:cNvPr id="16" name="Picture Placeholder 5">
            <a:extLst>
              <a:ext uri="{FF2B5EF4-FFF2-40B4-BE49-F238E27FC236}">
                <a16:creationId xmlns:a16="http://schemas.microsoft.com/office/drawing/2014/main" id="{F24DD705-18CE-0B47-A019-5AD421490866}"/>
              </a:ext>
            </a:extLst>
          </p:cNvPr>
          <p:cNvSpPr>
            <a:spLocks noGrp="1"/>
          </p:cNvSpPr>
          <p:nvPr>
            <p:ph type="pic" sz="quarter" idx="18" hasCustomPrompt="1"/>
          </p:nvPr>
        </p:nvSpPr>
        <p:spPr>
          <a:xfrm>
            <a:off x="3492440" y="1242977"/>
            <a:ext cx="662540" cy="663772"/>
          </a:xfrm>
        </p:spPr>
        <p:txBody>
          <a:bodyPr anchor="ctr">
            <a:normAutofit/>
          </a:bodyPr>
          <a:lstStyle>
            <a:lvl1pPr algn="ctr">
              <a:defRPr sz="1050"/>
            </a:lvl1pPr>
          </a:lstStyle>
          <a:p>
            <a:r>
              <a:rPr lang="en-US" dirty="0"/>
              <a:t>Icon</a:t>
            </a:r>
          </a:p>
        </p:txBody>
      </p:sp>
      <p:sp>
        <p:nvSpPr>
          <p:cNvPr id="17" name="Picture Placeholder 5">
            <a:extLst>
              <a:ext uri="{FF2B5EF4-FFF2-40B4-BE49-F238E27FC236}">
                <a16:creationId xmlns:a16="http://schemas.microsoft.com/office/drawing/2014/main" id="{E14C5AD6-7DAC-EB4B-BDD9-464CFDAD7DFF}"/>
              </a:ext>
            </a:extLst>
          </p:cNvPr>
          <p:cNvSpPr>
            <a:spLocks noGrp="1"/>
          </p:cNvSpPr>
          <p:nvPr>
            <p:ph type="pic" sz="quarter" idx="19" hasCustomPrompt="1"/>
          </p:nvPr>
        </p:nvSpPr>
        <p:spPr>
          <a:xfrm>
            <a:off x="6464240" y="1242977"/>
            <a:ext cx="662540" cy="663772"/>
          </a:xfrm>
        </p:spPr>
        <p:txBody>
          <a:bodyPr anchor="ctr">
            <a:normAutofit/>
          </a:bodyPr>
          <a:lstStyle>
            <a:lvl1pPr algn="ctr">
              <a:defRPr sz="1050"/>
            </a:lvl1pPr>
          </a:lstStyle>
          <a:p>
            <a:r>
              <a:rPr lang="en-US" dirty="0"/>
              <a:t>Icon</a:t>
            </a:r>
          </a:p>
        </p:txBody>
      </p:sp>
      <p:sp>
        <p:nvSpPr>
          <p:cNvPr id="18" name="Slide Number Placeholder 2">
            <a:extLst>
              <a:ext uri="{FF2B5EF4-FFF2-40B4-BE49-F238E27FC236}">
                <a16:creationId xmlns:a16="http://schemas.microsoft.com/office/drawing/2014/main" id="{51058B93-CE53-2A42-91A3-16E33A38E5D8}"/>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extLst>
      <p:ext uri="{BB962C8B-B14F-4D97-AF65-F5344CB8AC3E}">
        <p14:creationId xmlns:p14="http://schemas.microsoft.com/office/powerpoint/2010/main" val="2922334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D649-8618-F846-BBDF-9F4BEF2EF74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6167A0B-5AE6-344E-A26B-E1B0F98F6C29}"/>
              </a:ext>
            </a:extLst>
          </p:cNvPr>
          <p:cNvSpPr>
            <a:spLocks noGrp="1"/>
          </p:cNvSpPr>
          <p:nvPr>
            <p:ph type="sldNum" sz="quarter" idx="10"/>
          </p:nvPr>
        </p:nvSpPr>
        <p:spPr>
          <a:xfrm>
            <a:off x="457200" y="4772616"/>
            <a:ext cx="1393010" cy="123111"/>
          </a:xfrm>
          <a:prstGeom prst="rect">
            <a:avLst/>
          </a:prstGeom>
        </p:spPr>
        <p:txBody>
          <a:bodyPr wrap="none"/>
          <a:lstStyle>
            <a:lvl1pPr algn="l">
              <a:defRPr cap="all" spc="200" baseline="0"/>
            </a:lvl1pPr>
          </a:lstStyle>
          <a:p>
            <a:fld id="{651E835B-249F-D349-9AA0-1087429E1402}" type="slidenum">
              <a:rPr lang="en-US" smtClean="0"/>
              <a:pPr/>
              <a:t>‹#›</a:t>
            </a:fld>
            <a:r>
              <a:rPr lang="en-US" dirty="0"/>
              <a:t>  |  CONFIDENTIAL</a:t>
            </a:r>
          </a:p>
        </p:txBody>
      </p:sp>
      <p:sp>
        <p:nvSpPr>
          <p:cNvPr id="5" name="Content Placeholder 2">
            <a:extLst>
              <a:ext uri="{FF2B5EF4-FFF2-40B4-BE49-F238E27FC236}">
                <a16:creationId xmlns:a16="http://schemas.microsoft.com/office/drawing/2014/main" id="{8076E63A-1FA4-BC4F-B797-F5FDF1D75EBC}"/>
              </a:ext>
            </a:extLst>
          </p:cNvPr>
          <p:cNvSpPr>
            <a:spLocks noGrp="1"/>
          </p:cNvSpPr>
          <p:nvPr>
            <p:ph idx="1"/>
          </p:nvPr>
        </p:nvSpPr>
        <p:spPr>
          <a:xfrm>
            <a:off x="457200" y="1123950"/>
            <a:ext cx="8229600" cy="3508375"/>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Block Arc 8">
            <a:extLst>
              <a:ext uri="{FF2B5EF4-FFF2-40B4-BE49-F238E27FC236}">
                <a16:creationId xmlns:a16="http://schemas.microsoft.com/office/drawing/2014/main" id="{6DDFAB36-01DE-4F44-BF70-C75EA691182C}"/>
              </a:ext>
            </a:extLst>
          </p:cNvPr>
          <p:cNvSpPr/>
          <p:nvPr userDrawn="1"/>
        </p:nvSpPr>
        <p:spPr>
          <a:xfrm rot="5400000">
            <a:off x="-288341" y="275317"/>
            <a:ext cx="556586" cy="556586"/>
          </a:xfrm>
          <a:prstGeom prst="blockArc">
            <a:avLst>
              <a:gd name="adj1" fmla="val 10800000"/>
              <a:gd name="adj2" fmla="val 20434367"/>
              <a:gd name="adj3" fmla="val 1200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Graphic 9">
            <a:extLst>
              <a:ext uri="{FF2B5EF4-FFF2-40B4-BE49-F238E27FC236}">
                <a16:creationId xmlns:a16="http://schemas.microsoft.com/office/drawing/2014/main" id="{3BF14139-3354-CE45-A7A6-EA8E90180371}"/>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3217443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D649-8618-F846-BBDF-9F4BEF2EF74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6167A0B-5AE6-344E-A26B-E1B0F98F6C29}"/>
              </a:ext>
            </a:extLst>
          </p:cNvPr>
          <p:cNvSpPr>
            <a:spLocks noGrp="1"/>
          </p:cNvSpPr>
          <p:nvPr>
            <p:ph type="sldNum" sz="quarter" idx="10"/>
          </p:nvPr>
        </p:nvSpPr>
        <p:spPr>
          <a:xfrm>
            <a:off x="457200" y="4772616"/>
            <a:ext cx="1393010" cy="123111"/>
          </a:xfrm>
          <a:prstGeom prst="rect">
            <a:avLst/>
          </a:prstGeom>
        </p:spPr>
        <p:txBody>
          <a:bodyPr wrap="none"/>
          <a:lstStyle>
            <a:lvl1pPr algn="l">
              <a:defRPr cap="all" spc="200" baseline="0"/>
            </a:lvl1pPr>
          </a:lstStyle>
          <a:p>
            <a:fld id="{651E835B-249F-D349-9AA0-1087429E1402}" type="slidenum">
              <a:rPr lang="en-US" smtClean="0"/>
              <a:pPr/>
              <a:t>‹#›</a:t>
            </a:fld>
            <a:r>
              <a:rPr lang="en-US" dirty="0"/>
              <a:t>  |  CONFIDENTIAL</a:t>
            </a:r>
          </a:p>
        </p:txBody>
      </p:sp>
      <p:sp>
        <p:nvSpPr>
          <p:cNvPr id="5" name="Content Placeholder 2">
            <a:extLst>
              <a:ext uri="{FF2B5EF4-FFF2-40B4-BE49-F238E27FC236}">
                <a16:creationId xmlns:a16="http://schemas.microsoft.com/office/drawing/2014/main" id="{8076E63A-1FA4-BC4F-B797-F5FDF1D75EBC}"/>
              </a:ext>
            </a:extLst>
          </p:cNvPr>
          <p:cNvSpPr>
            <a:spLocks noGrp="1"/>
          </p:cNvSpPr>
          <p:nvPr>
            <p:ph idx="1"/>
          </p:nvPr>
        </p:nvSpPr>
        <p:spPr>
          <a:xfrm>
            <a:off x="457200" y="1123950"/>
            <a:ext cx="8229600" cy="3508375"/>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Graphic 10">
            <a:extLst>
              <a:ext uri="{FF2B5EF4-FFF2-40B4-BE49-F238E27FC236}">
                <a16:creationId xmlns:a16="http://schemas.microsoft.com/office/drawing/2014/main" id="{3174B065-79B6-8543-BE2A-802FAD994528}"/>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3637070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D649-8618-F846-BBDF-9F4BEF2EF74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6167A0B-5AE6-344E-A26B-E1B0F98F6C29}"/>
              </a:ext>
            </a:extLst>
          </p:cNvPr>
          <p:cNvSpPr>
            <a:spLocks noGrp="1"/>
          </p:cNvSpPr>
          <p:nvPr>
            <p:ph type="sldNum" sz="quarter" idx="10"/>
          </p:nvPr>
        </p:nvSpPr>
        <p:spPr>
          <a:xfrm>
            <a:off x="457200" y="4772616"/>
            <a:ext cx="1393010" cy="123111"/>
          </a:xfrm>
          <a:prstGeom prst="rect">
            <a:avLst/>
          </a:prstGeom>
        </p:spPr>
        <p:txBody>
          <a:bodyPr wrap="none"/>
          <a:lstStyle>
            <a:lvl1pPr algn="l">
              <a:defRPr cap="all" spc="200" baseline="0"/>
            </a:lvl1pPr>
          </a:lstStyle>
          <a:p>
            <a:fld id="{651E835B-249F-D349-9AA0-1087429E1402}" type="slidenum">
              <a:rPr lang="en-US" smtClean="0"/>
              <a:pPr/>
              <a:t>‹#›</a:t>
            </a:fld>
            <a:r>
              <a:rPr lang="en-US" dirty="0"/>
              <a:t>  |  CONFIDENTIAL</a:t>
            </a:r>
          </a:p>
        </p:txBody>
      </p:sp>
      <p:sp>
        <p:nvSpPr>
          <p:cNvPr id="5" name="Content Placeholder 2">
            <a:extLst>
              <a:ext uri="{FF2B5EF4-FFF2-40B4-BE49-F238E27FC236}">
                <a16:creationId xmlns:a16="http://schemas.microsoft.com/office/drawing/2014/main" id="{8076E63A-1FA4-BC4F-B797-F5FDF1D75EBC}"/>
              </a:ext>
            </a:extLst>
          </p:cNvPr>
          <p:cNvSpPr>
            <a:spLocks noGrp="1"/>
          </p:cNvSpPr>
          <p:nvPr>
            <p:ph idx="1"/>
          </p:nvPr>
        </p:nvSpPr>
        <p:spPr>
          <a:xfrm>
            <a:off x="457200" y="1123950"/>
            <a:ext cx="8229600" cy="3508375"/>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extLst>
              <a:ext uri="{FF2B5EF4-FFF2-40B4-BE49-F238E27FC236}">
                <a16:creationId xmlns:a16="http://schemas.microsoft.com/office/drawing/2014/main" id="{AE29F14F-63FA-2148-87DB-A9FEEDCD0C64}"/>
              </a:ext>
            </a:extLst>
          </p:cNvPr>
          <p:cNvSpPr/>
          <p:nvPr userDrawn="1"/>
        </p:nvSpPr>
        <p:spPr>
          <a:xfrm>
            <a:off x="-7557" y="520875"/>
            <a:ext cx="29472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18026DDB-1C7D-7142-A251-336AB5128BF3}"/>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973656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073AE-27AA-704C-A358-08B5A55BAE7C}"/>
              </a:ext>
            </a:extLst>
          </p:cNvPr>
          <p:cNvSpPr>
            <a:spLocks noGrp="1"/>
          </p:cNvSpPr>
          <p:nvPr>
            <p:ph type="title"/>
          </p:nvPr>
        </p:nvSpPr>
        <p:spPr/>
        <p:txBody>
          <a:bodyPr/>
          <a:lstStyle/>
          <a:p>
            <a:r>
              <a:rPr lang="en-US"/>
              <a:t>Click to edit Master title style</a:t>
            </a:r>
          </a:p>
        </p:txBody>
      </p:sp>
      <p:sp>
        <p:nvSpPr>
          <p:cNvPr id="6" name="Slide Number Placeholder 2">
            <a:extLst>
              <a:ext uri="{FF2B5EF4-FFF2-40B4-BE49-F238E27FC236}">
                <a16:creationId xmlns:a16="http://schemas.microsoft.com/office/drawing/2014/main" id="{2172D09B-7B44-1544-9334-6F08ED3D203A}"/>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extLst>
      <p:ext uri="{BB962C8B-B14F-4D97-AF65-F5344CB8AC3E}">
        <p14:creationId xmlns:p14="http://schemas.microsoft.com/office/powerpoint/2010/main" val="2990848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5728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14C6472-B6FD-1E4B-A75F-771A2A254AED}"/>
              </a:ext>
            </a:extLst>
          </p:cNvPr>
          <p:cNvSpPr/>
          <p:nvPr userDrawn="1"/>
        </p:nvSpPr>
        <p:spPr>
          <a:xfrm>
            <a:off x="7144378" y="0"/>
            <a:ext cx="2005572" cy="5143500"/>
          </a:xfrm>
          <a:prstGeom prst="rect">
            <a:avLst/>
          </a:prstGeom>
          <a:gradFill>
            <a:gsLst>
              <a:gs pos="0">
                <a:schemeClr val="accent5"/>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61950"/>
            <a:ext cx="5486400" cy="469744"/>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EA5629DC-052B-EE4B-B890-4328E61B3A8F}"/>
              </a:ext>
            </a:extLst>
          </p:cNvPr>
          <p:cNvSpPr>
            <a:spLocks noGrp="1"/>
          </p:cNvSpPr>
          <p:nvPr>
            <p:ph idx="1"/>
          </p:nvPr>
        </p:nvSpPr>
        <p:spPr>
          <a:xfrm>
            <a:off x="457200" y="1123950"/>
            <a:ext cx="4953000" cy="3508375"/>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BC4BFE00-3AC3-CC40-8BB9-290EBD45E585}"/>
              </a:ext>
            </a:extLst>
          </p:cNvPr>
          <p:cNvSpPr>
            <a:spLocks noGrp="1"/>
          </p:cNvSpPr>
          <p:nvPr>
            <p:ph type="pic" sz="quarter" idx="12"/>
          </p:nvPr>
        </p:nvSpPr>
        <p:spPr>
          <a:xfrm>
            <a:off x="6705600" y="971550"/>
            <a:ext cx="1828800" cy="3200400"/>
          </a:xfrm>
          <a:solidFill>
            <a:schemeClr val="bg1"/>
          </a:solidFill>
        </p:spPr>
        <p:txBody>
          <a:bodyPr/>
          <a:lstStyle/>
          <a:p>
            <a:r>
              <a:rPr lang="en-US"/>
              <a:t>Click icon to add picture</a:t>
            </a:r>
            <a:endParaRPr lang="en-US" dirty="0"/>
          </a:p>
        </p:txBody>
      </p:sp>
      <p:pic>
        <p:nvPicPr>
          <p:cNvPr id="8" name="Picture 7">
            <a:extLst>
              <a:ext uri="{FF2B5EF4-FFF2-40B4-BE49-F238E27FC236}">
                <a16:creationId xmlns:a16="http://schemas.microsoft.com/office/drawing/2014/main" id="{A3F96EF6-3E32-B740-B116-29E96FD902E5}"/>
              </a:ext>
            </a:extLst>
          </p:cNvPr>
          <p:cNvPicPr>
            <a:picLocks noChangeAspect="1"/>
          </p:cNvPicPr>
          <p:nvPr userDrawn="1"/>
        </p:nvPicPr>
        <p:blipFill rotWithShape="1">
          <a:blip r:embed="rId2"/>
          <a:srcRect l="5926" t="13480" r="17037" b="11238"/>
          <a:stretch/>
        </p:blipFill>
        <p:spPr>
          <a:xfrm>
            <a:off x="5064230" y="438149"/>
            <a:ext cx="4473203" cy="4371301"/>
          </a:xfrm>
          <a:prstGeom prst="rect">
            <a:avLst/>
          </a:prstGeom>
        </p:spPr>
      </p:pic>
      <p:sp>
        <p:nvSpPr>
          <p:cNvPr id="9" name="Slide Number Placeholder 2">
            <a:extLst>
              <a:ext uri="{FF2B5EF4-FFF2-40B4-BE49-F238E27FC236}">
                <a16:creationId xmlns:a16="http://schemas.microsoft.com/office/drawing/2014/main" id="{40BA0FD4-BAEE-E447-B894-D35A9A630BEC}"/>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pic>
        <p:nvPicPr>
          <p:cNvPr id="10" name="Graphic 9">
            <a:extLst>
              <a:ext uri="{FF2B5EF4-FFF2-40B4-BE49-F238E27FC236}">
                <a16:creationId xmlns:a16="http://schemas.microsoft.com/office/drawing/2014/main" id="{520442C1-330C-ED48-A842-0340A4552052}"/>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405978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2A485A1-BD4A-7845-9CF4-4C7CDBBCC3B9}"/>
              </a:ext>
            </a:extLst>
          </p:cNvPr>
          <p:cNvCxnSpPr>
            <a:cxnSpLocks/>
          </p:cNvCxnSpPr>
          <p:nvPr userDrawn="1"/>
        </p:nvCxnSpPr>
        <p:spPr>
          <a:xfrm>
            <a:off x="4572000" y="1504950"/>
            <a:ext cx="4343400" cy="0"/>
          </a:xfrm>
          <a:prstGeom prst="line">
            <a:avLst/>
          </a:prstGeom>
          <a:ln w="63500">
            <a:gradFill>
              <a:gsLst>
                <a:gs pos="0">
                  <a:schemeClr val="accent5"/>
                </a:gs>
                <a:gs pos="100000">
                  <a:schemeClr val="accent2">
                    <a:lumMod val="40000"/>
                    <a:lumOff val="6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029200" y="361950"/>
            <a:ext cx="3581400" cy="838200"/>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EA5629DC-052B-EE4B-B890-4328E61B3A8F}"/>
              </a:ext>
            </a:extLst>
          </p:cNvPr>
          <p:cNvSpPr>
            <a:spLocks noGrp="1"/>
          </p:cNvSpPr>
          <p:nvPr>
            <p:ph idx="1"/>
          </p:nvPr>
        </p:nvSpPr>
        <p:spPr>
          <a:xfrm>
            <a:off x="5029200" y="1809750"/>
            <a:ext cx="3581400" cy="2659361"/>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BC4BFE00-3AC3-CC40-8BB9-290EBD45E585}"/>
              </a:ext>
            </a:extLst>
          </p:cNvPr>
          <p:cNvSpPr>
            <a:spLocks noGrp="1"/>
          </p:cNvSpPr>
          <p:nvPr>
            <p:ph type="pic" sz="quarter" idx="12"/>
          </p:nvPr>
        </p:nvSpPr>
        <p:spPr>
          <a:xfrm>
            <a:off x="0" y="596822"/>
            <a:ext cx="4495800" cy="3270328"/>
          </a:xfrm>
          <a:solidFill>
            <a:schemeClr val="bg1"/>
          </a:solidFill>
        </p:spPr>
        <p:txBody>
          <a:bodyPr/>
          <a:lstStyle/>
          <a:p>
            <a:r>
              <a:rPr lang="en-US"/>
              <a:t>Click icon to add picture</a:t>
            </a:r>
            <a:endParaRPr lang="en-US" dirty="0"/>
          </a:p>
        </p:txBody>
      </p:sp>
      <p:pic>
        <p:nvPicPr>
          <p:cNvPr id="9" name="Picture 8">
            <a:extLst>
              <a:ext uri="{FF2B5EF4-FFF2-40B4-BE49-F238E27FC236}">
                <a16:creationId xmlns:a16="http://schemas.microsoft.com/office/drawing/2014/main" id="{E826A260-C7BF-2749-A88A-6606A908567E}"/>
              </a:ext>
            </a:extLst>
          </p:cNvPr>
          <p:cNvPicPr>
            <a:picLocks noChangeAspect="1"/>
          </p:cNvPicPr>
          <p:nvPr userDrawn="1"/>
        </p:nvPicPr>
        <p:blipFill rotWithShape="1">
          <a:blip r:embed="rId2"/>
          <a:srcRect l="26713" t="8602" r="3904" b="6285"/>
          <a:stretch/>
        </p:blipFill>
        <p:spPr>
          <a:xfrm>
            <a:off x="0" y="285750"/>
            <a:ext cx="5486400" cy="4523701"/>
          </a:xfrm>
          <a:prstGeom prst="rect">
            <a:avLst/>
          </a:prstGeom>
        </p:spPr>
      </p:pic>
      <p:sp>
        <p:nvSpPr>
          <p:cNvPr id="10" name="Slide Number Placeholder 2">
            <a:extLst>
              <a:ext uri="{FF2B5EF4-FFF2-40B4-BE49-F238E27FC236}">
                <a16:creationId xmlns:a16="http://schemas.microsoft.com/office/drawing/2014/main" id="{3680E0BE-2799-D641-8EBF-B6E63B8DD4D7}"/>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extLst>
      <p:ext uri="{BB962C8B-B14F-4D97-AF65-F5344CB8AC3E}">
        <p14:creationId xmlns:p14="http://schemas.microsoft.com/office/powerpoint/2010/main" val="428317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14C6472-B6FD-1E4B-A75F-771A2A254AED}"/>
              </a:ext>
            </a:extLst>
          </p:cNvPr>
          <p:cNvSpPr/>
          <p:nvPr userDrawn="1"/>
        </p:nvSpPr>
        <p:spPr>
          <a:xfrm>
            <a:off x="5943600" y="0"/>
            <a:ext cx="3200400" cy="5143500"/>
          </a:xfrm>
          <a:prstGeom prst="rect">
            <a:avLst/>
          </a:prstGeom>
          <a:gradFill>
            <a:gsLst>
              <a:gs pos="0">
                <a:schemeClr val="accent5"/>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029200" y="361950"/>
            <a:ext cx="3581400" cy="838200"/>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EA5629DC-052B-EE4B-B890-4328E61B3A8F}"/>
              </a:ext>
            </a:extLst>
          </p:cNvPr>
          <p:cNvSpPr>
            <a:spLocks noGrp="1"/>
          </p:cNvSpPr>
          <p:nvPr>
            <p:ph idx="1"/>
          </p:nvPr>
        </p:nvSpPr>
        <p:spPr>
          <a:xfrm>
            <a:off x="5029200" y="1504950"/>
            <a:ext cx="3581400" cy="2743200"/>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2">
            <a:extLst>
              <a:ext uri="{FF2B5EF4-FFF2-40B4-BE49-F238E27FC236}">
                <a16:creationId xmlns:a16="http://schemas.microsoft.com/office/drawing/2014/main" id="{B552F590-BE1A-114A-839D-7AB49BDFDBE5}"/>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pic>
        <p:nvPicPr>
          <p:cNvPr id="9" name="Graphic 8">
            <a:extLst>
              <a:ext uri="{FF2B5EF4-FFF2-40B4-BE49-F238E27FC236}">
                <a16:creationId xmlns:a16="http://schemas.microsoft.com/office/drawing/2014/main" id="{E7BA806D-DBC3-D947-90BD-B866064854FD}"/>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28200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14C6472-B6FD-1E4B-A75F-771A2A254AED}"/>
              </a:ext>
            </a:extLst>
          </p:cNvPr>
          <p:cNvSpPr/>
          <p:nvPr userDrawn="1"/>
        </p:nvSpPr>
        <p:spPr>
          <a:xfrm>
            <a:off x="0" y="0"/>
            <a:ext cx="3200400" cy="5143500"/>
          </a:xfrm>
          <a:prstGeom prst="rect">
            <a:avLst/>
          </a:prstGeom>
          <a:gradFill>
            <a:gsLst>
              <a:gs pos="0">
                <a:schemeClr val="accent5"/>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029200" y="361950"/>
            <a:ext cx="3581400" cy="838200"/>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EA5629DC-052B-EE4B-B890-4328E61B3A8F}"/>
              </a:ext>
            </a:extLst>
          </p:cNvPr>
          <p:cNvSpPr>
            <a:spLocks noGrp="1"/>
          </p:cNvSpPr>
          <p:nvPr>
            <p:ph idx="1"/>
          </p:nvPr>
        </p:nvSpPr>
        <p:spPr>
          <a:xfrm>
            <a:off x="5029200" y="1504950"/>
            <a:ext cx="3581400" cy="2743200"/>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BC4BFE00-3AC3-CC40-8BB9-290EBD45E585}"/>
              </a:ext>
            </a:extLst>
          </p:cNvPr>
          <p:cNvSpPr>
            <a:spLocks noGrp="1"/>
          </p:cNvSpPr>
          <p:nvPr>
            <p:ph type="pic" sz="quarter" idx="12"/>
          </p:nvPr>
        </p:nvSpPr>
        <p:spPr>
          <a:xfrm>
            <a:off x="0" y="596822"/>
            <a:ext cx="4495800" cy="3270328"/>
          </a:xfrm>
          <a:solidFill>
            <a:schemeClr val="bg1"/>
          </a:solidFill>
        </p:spPr>
        <p:txBody>
          <a:bodyPr/>
          <a:lstStyle/>
          <a:p>
            <a:r>
              <a:rPr lang="en-US"/>
              <a:t>Click icon to add picture</a:t>
            </a:r>
            <a:endParaRPr lang="en-US" dirty="0"/>
          </a:p>
        </p:txBody>
      </p:sp>
      <p:pic>
        <p:nvPicPr>
          <p:cNvPr id="9" name="Picture 8">
            <a:extLst>
              <a:ext uri="{FF2B5EF4-FFF2-40B4-BE49-F238E27FC236}">
                <a16:creationId xmlns:a16="http://schemas.microsoft.com/office/drawing/2014/main" id="{E826A260-C7BF-2749-A88A-6606A908567E}"/>
              </a:ext>
            </a:extLst>
          </p:cNvPr>
          <p:cNvPicPr>
            <a:picLocks noChangeAspect="1"/>
          </p:cNvPicPr>
          <p:nvPr userDrawn="1"/>
        </p:nvPicPr>
        <p:blipFill rotWithShape="1">
          <a:blip r:embed="rId2"/>
          <a:srcRect l="26713" t="8602" r="3904" b="6285"/>
          <a:stretch/>
        </p:blipFill>
        <p:spPr>
          <a:xfrm>
            <a:off x="0" y="285750"/>
            <a:ext cx="5486400" cy="4523701"/>
          </a:xfrm>
          <a:prstGeom prst="rect">
            <a:avLst/>
          </a:prstGeom>
        </p:spPr>
      </p:pic>
      <p:sp>
        <p:nvSpPr>
          <p:cNvPr id="10" name="Slide Number Placeholder 2">
            <a:extLst>
              <a:ext uri="{FF2B5EF4-FFF2-40B4-BE49-F238E27FC236}">
                <a16:creationId xmlns:a16="http://schemas.microsoft.com/office/drawing/2014/main" id="{4A0F73EA-C7E4-E04D-BB71-6B72861B704D}"/>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extLst>
      <p:ext uri="{BB962C8B-B14F-4D97-AF65-F5344CB8AC3E}">
        <p14:creationId xmlns:p14="http://schemas.microsoft.com/office/powerpoint/2010/main" val="246226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YMC17 - Title Only">
    <p:spTree>
      <p:nvGrpSpPr>
        <p:cNvPr id="1" name=""/>
        <p:cNvGrpSpPr/>
        <p:nvPr/>
      </p:nvGrpSpPr>
      <p:grpSpPr>
        <a:xfrm>
          <a:off x="0" y="0"/>
          <a:ext cx="0" cy="0"/>
          <a:chOff x="0" y="0"/>
          <a:chExt cx="0" cy="0"/>
        </a:xfrm>
      </p:grpSpPr>
      <p:grpSp>
        <p:nvGrpSpPr>
          <p:cNvPr id="4" name="Group 72" hidden="1"/>
          <p:cNvGrpSpPr>
            <a:grpSpLocks/>
          </p:cNvGrpSpPr>
          <p:nvPr userDrawn="1">
            <p:custDataLst>
              <p:tags r:id="rId1"/>
            </p:custDataLst>
          </p:nvPr>
        </p:nvGrpSpPr>
        <p:grpSpPr bwMode="auto">
          <a:xfrm>
            <a:off x="-211931" y="-535782"/>
            <a:ext cx="9555956" cy="6215063"/>
            <a:chOff x="-282027" y="-714736"/>
            <a:chExt cx="12740305" cy="8287473"/>
          </a:xfrm>
        </p:grpSpPr>
        <p:cxnSp>
          <p:nvCxnSpPr>
            <p:cNvPr id="5" name="Straight Connector 4" hidden="1"/>
            <p:cNvCxnSpPr/>
            <p:nvPr/>
          </p:nvCxnSpPr>
          <p:spPr>
            <a:xfrm>
              <a:off x="3311799"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hidden="1"/>
            <p:cNvCxnSpPr/>
            <p:nvPr/>
          </p:nvCxnSpPr>
          <p:spPr>
            <a:xfrm>
              <a:off x="6088126"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hidden="1"/>
            <p:cNvCxnSpPr/>
            <p:nvPr/>
          </p:nvCxnSpPr>
          <p:spPr>
            <a:xfrm>
              <a:off x="8864452"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8" name="Group 84" hidden="1"/>
            <p:cNvGrpSpPr>
              <a:grpSpLocks/>
            </p:cNvGrpSpPr>
            <p:nvPr userDrawn="1"/>
          </p:nvGrpSpPr>
          <p:grpSpPr bwMode="auto">
            <a:xfrm>
              <a:off x="11640116" y="-714736"/>
              <a:ext cx="551884" cy="8287473"/>
              <a:chOff x="11640116" y="-714736"/>
              <a:chExt cx="551884" cy="8287473"/>
            </a:xfrm>
          </p:grpSpPr>
          <p:cxnSp>
            <p:nvCxnSpPr>
              <p:cNvPr id="22" name="Straight Connector 21" hidden="1"/>
              <p:cNvCxnSpPr/>
              <p:nvPr/>
            </p:nvCxnSpPr>
            <p:spPr>
              <a:xfrm>
                <a:off x="11640778"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12191598"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85" hidden="1"/>
            <p:cNvGrpSpPr>
              <a:grpSpLocks/>
            </p:cNvGrpSpPr>
            <p:nvPr userDrawn="1"/>
          </p:nvGrpSpPr>
          <p:grpSpPr bwMode="auto">
            <a:xfrm>
              <a:off x="-282027" y="-714736"/>
              <a:ext cx="12740305" cy="8287473"/>
              <a:chOff x="-282026" y="-714736"/>
              <a:chExt cx="12740305" cy="8287473"/>
            </a:xfrm>
          </p:grpSpPr>
          <p:grpSp>
            <p:nvGrpSpPr>
              <p:cNvPr id="10" name="Group 86" hidden="1"/>
              <p:cNvGrpSpPr>
                <a:grpSpLocks/>
              </p:cNvGrpSpPr>
              <p:nvPr userDrawn="1"/>
            </p:nvGrpSpPr>
            <p:grpSpPr bwMode="auto">
              <a:xfrm>
                <a:off x="-282026" y="0"/>
                <a:ext cx="12740305" cy="246887"/>
                <a:chOff x="-282026" y="0"/>
                <a:chExt cx="12740305" cy="246887"/>
              </a:xfrm>
            </p:grpSpPr>
            <p:cxnSp>
              <p:nvCxnSpPr>
                <p:cNvPr id="20" name="Straight Connector 19" hidden="1"/>
                <p:cNvCxnSpPr/>
                <p:nvPr/>
              </p:nvCxnSpPr>
              <p:spPr>
                <a:xfrm flipH="1">
                  <a:off x="-282026" y="-299"/>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hidden="1"/>
                <p:cNvCxnSpPr/>
                <p:nvPr/>
              </p:nvCxnSpPr>
              <p:spPr>
                <a:xfrm flipH="1">
                  <a:off x="-282026" y="247373"/>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87" hidden="1"/>
              <p:cNvGrpSpPr>
                <a:grpSpLocks/>
              </p:cNvGrpSpPr>
              <p:nvPr userDrawn="1"/>
            </p:nvGrpSpPr>
            <p:grpSpPr bwMode="auto">
              <a:xfrm>
                <a:off x="-282026" y="1280053"/>
                <a:ext cx="12740305" cy="442593"/>
                <a:chOff x="-282026" y="1280053"/>
                <a:chExt cx="12740305" cy="442593"/>
              </a:xfrm>
            </p:grpSpPr>
            <p:cxnSp>
              <p:nvCxnSpPr>
                <p:cNvPr id="18" name="Straight Connector 17" hidden="1"/>
                <p:cNvCxnSpPr/>
                <p:nvPr/>
              </p:nvCxnSpPr>
              <p:spPr>
                <a:xfrm flipH="1">
                  <a:off x="-282026" y="1279338"/>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hidden="1"/>
                <p:cNvCxnSpPr/>
                <p:nvPr/>
              </p:nvCxnSpPr>
              <p:spPr>
                <a:xfrm flipH="1">
                  <a:off x="-282026" y="1722290"/>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88" hidden="1"/>
              <p:cNvGrpSpPr>
                <a:grpSpLocks/>
              </p:cNvGrpSpPr>
              <p:nvPr userDrawn="1"/>
            </p:nvGrpSpPr>
            <p:grpSpPr bwMode="auto">
              <a:xfrm>
                <a:off x="0" y="-714736"/>
                <a:ext cx="551884" cy="8287473"/>
                <a:chOff x="11640116" y="-714736"/>
                <a:chExt cx="551884" cy="8287473"/>
              </a:xfrm>
            </p:grpSpPr>
            <p:cxnSp>
              <p:nvCxnSpPr>
                <p:cNvPr id="16" name="Straight Connector 15" hidden="1"/>
                <p:cNvCxnSpPr/>
                <p:nvPr/>
              </p:nvCxnSpPr>
              <p:spPr>
                <a:xfrm>
                  <a:off x="11640644"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hidden="1"/>
                <p:cNvCxnSpPr/>
                <p:nvPr userDrawn="1"/>
              </p:nvCxnSpPr>
              <p:spPr>
                <a:xfrm>
                  <a:off x="12191465" y="-714736"/>
                  <a:ext cx="0" cy="8287473"/>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89" hidden="1"/>
              <p:cNvGrpSpPr>
                <a:grpSpLocks/>
              </p:cNvGrpSpPr>
              <p:nvPr userDrawn="1"/>
            </p:nvGrpSpPr>
            <p:grpSpPr bwMode="auto">
              <a:xfrm>
                <a:off x="-282026" y="6584314"/>
                <a:ext cx="12740305" cy="273686"/>
                <a:chOff x="-282026" y="0"/>
                <a:chExt cx="12740305" cy="273686"/>
              </a:xfrm>
            </p:grpSpPr>
            <p:cxnSp>
              <p:nvCxnSpPr>
                <p:cNvPr id="14" name="Straight Connector 13" hidden="1"/>
                <p:cNvCxnSpPr/>
                <p:nvPr/>
              </p:nvCxnSpPr>
              <p:spPr>
                <a:xfrm flipH="1">
                  <a:off x="-282026" y="-675"/>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p:nvCxnSpPr>
              <p:spPr>
                <a:xfrm flipH="1">
                  <a:off x="-282026" y="273986"/>
                  <a:ext cx="1274030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3" name="Title 2"/>
          <p:cNvSpPr>
            <a:spLocks noGrp="1"/>
          </p:cNvSpPr>
          <p:nvPr>
            <p:ph type="title"/>
          </p:nvPr>
        </p:nvSpPr>
        <p:spPr>
          <a:xfrm>
            <a:off x="457200" y="361950"/>
            <a:ext cx="8046858" cy="609600"/>
          </a:xfrm>
        </p:spPr>
        <p:txBody>
          <a:bodyPr/>
          <a:lstStyle>
            <a:lvl1pPr>
              <a:defRPr/>
            </a:lvl1pPr>
          </a:lstStyle>
          <a:p>
            <a:r>
              <a:rPr lang="en-US"/>
              <a:t>Click to edit Master title style</a:t>
            </a:r>
            <a:endParaRPr lang="en-US" dirty="0"/>
          </a:p>
        </p:txBody>
      </p:sp>
      <p:sp>
        <p:nvSpPr>
          <p:cNvPr id="29" name="Content Placeholder 2">
            <a:extLst>
              <a:ext uri="{FF2B5EF4-FFF2-40B4-BE49-F238E27FC236}">
                <a16:creationId xmlns:a16="http://schemas.microsoft.com/office/drawing/2014/main" id="{4A7CDA90-0354-8240-BA8F-BD1BBFB5006B}"/>
              </a:ext>
            </a:extLst>
          </p:cNvPr>
          <p:cNvSpPr>
            <a:spLocks noGrp="1"/>
          </p:cNvSpPr>
          <p:nvPr>
            <p:ph idx="1"/>
          </p:nvPr>
        </p:nvSpPr>
        <p:spPr>
          <a:xfrm>
            <a:off x="457200" y="1047750"/>
            <a:ext cx="3124200" cy="3352800"/>
          </a:xfrm>
        </p:spPr>
        <p:txBody>
          <a:bodyPr/>
          <a:lstStyle>
            <a:lvl1pPr>
              <a:lnSpc>
                <a:spcPct val="110000"/>
              </a:lnSpc>
              <a:spcAft>
                <a:spcPts val="600"/>
              </a:spcAft>
              <a:defRPr/>
            </a:lvl1pPr>
            <a:lvl2pPr>
              <a:lnSpc>
                <a:spcPct val="110000"/>
              </a:lnSpc>
              <a:spcAft>
                <a:spcPts val="600"/>
              </a:spcAft>
              <a:defRPr/>
            </a:lvl2pPr>
            <a:lvl3pPr>
              <a:lnSpc>
                <a:spcPct val="110000"/>
              </a:lnSpc>
              <a:spcAft>
                <a:spcPts val="600"/>
              </a:spcAft>
              <a:defRPr/>
            </a:lvl3pPr>
            <a:lvl4pPr>
              <a:lnSpc>
                <a:spcPct val="110000"/>
              </a:lnSpc>
              <a:spcAft>
                <a:spcPts val="600"/>
              </a:spcAft>
              <a:defRPr/>
            </a:lvl4pPr>
            <a:lvl5pPr>
              <a:lnSpc>
                <a:spcPct val="11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5" name="Graphic 23">
            <a:extLst>
              <a:ext uri="{FF2B5EF4-FFF2-40B4-BE49-F238E27FC236}">
                <a16:creationId xmlns:a16="http://schemas.microsoft.com/office/drawing/2014/main" id="{334255B1-FD3D-D043-9314-D4338B2DA7CA}"/>
              </a:ext>
            </a:extLst>
          </p:cNvPr>
          <p:cNvGrpSpPr/>
          <p:nvPr/>
        </p:nvGrpSpPr>
        <p:grpSpPr>
          <a:xfrm>
            <a:off x="3352800" y="1057275"/>
            <a:ext cx="5669412" cy="3333750"/>
            <a:chOff x="198453" y="0"/>
            <a:chExt cx="8747093" cy="5143500"/>
          </a:xfrm>
          <a:gradFill>
            <a:gsLst>
              <a:gs pos="0">
                <a:schemeClr val="accent5"/>
              </a:gs>
              <a:gs pos="100000">
                <a:schemeClr val="accent4"/>
              </a:gs>
            </a:gsLst>
            <a:lin ang="5400000" scaled="1"/>
          </a:gradFill>
        </p:grpSpPr>
        <p:sp>
          <p:nvSpPr>
            <p:cNvPr id="31" name="Freeform 30">
              <a:extLst>
                <a:ext uri="{FF2B5EF4-FFF2-40B4-BE49-F238E27FC236}">
                  <a16:creationId xmlns:a16="http://schemas.microsoft.com/office/drawing/2014/main" id="{E48DDCB9-1CEA-9B46-9208-A8709AA9EFB9}"/>
                </a:ext>
              </a:extLst>
            </p:cNvPr>
            <p:cNvSpPr/>
            <p:nvPr/>
          </p:nvSpPr>
          <p:spPr>
            <a:xfrm>
              <a:off x="3862489" y="327613"/>
              <a:ext cx="4561994" cy="4044126"/>
            </a:xfrm>
            <a:custGeom>
              <a:avLst/>
              <a:gdLst>
                <a:gd name="connsiteX0" fmla="*/ 3039896 w 4561993"/>
                <a:gd name="connsiteY0" fmla="*/ 2611956 h 4044125"/>
                <a:gd name="connsiteX1" fmla="*/ 3045707 w 4561993"/>
                <a:gd name="connsiteY1" fmla="*/ 2611406 h 4044125"/>
                <a:gd name="connsiteX2" fmla="*/ 3061804 w 4561993"/>
                <a:gd name="connsiteY2" fmla="*/ 2630959 h 4044125"/>
                <a:gd name="connsiteX3" fmla="*/ 3067457 w 4561993"/>
                <a:gd name="connsiteY3" fmla="*/ 2652947 h 4044125"/>
                <a:gd name="connsiteX4" fmla="*/ 3088029 w 4561993"/>
                <a:gd name="connsiteY4" fmla="*/ 2707052 h 4044125"/>
                <a:gd name="connsiteX5" fmla="*/ 3092583 w 4561993"/>
                <a:gd name="connsiteY5" fmla="*/ 2719066 h 4044125"/>
                <a:gd name="connsiteX6" fmla="*/ 3095174 w 4561993"/>
                <a:gd name="connsiteY6" fmla="*/ 2731709 h 4044125"/>
                <a:gd name="connsiteX7" fmla="*/ 3095881 w 4561993"/>
                <a:gd name="connsiteY7" fmla="*/ 2779610 h 4044125"/>
                <a:gd name="connsiteX8" fmla="*/ 3094703 w 4561993"/>
                <a:gd name="connsiteY8" fmla="*/ 2792175 h 4044125"/>
                <a:gd name="connsiteX9" fmla="*/ 3092583 w 4561993"/>
                <a:gd name="connsiteY9" fmla="*/ 2827119 h 4044125"/>
                <a:gd name="connsiteX10" fmla="*/ 3104047 w 4561993"/>
                <a:gd name="connsiteY10" fmla="*/ 2856017 h 4044125"/>
                <a:gd name="connsiteX11" fmla="*/ 3106717 w 4561993"/>
                <a:gd name="connsiteY11" fmla="*/ 2857823 h 4044125"/>
                <a:gd name="connsiteX12" fmla="*/ 3144799 w 4561993"/>
                <a:gd name="connsiteY12" fmla="*/ 2905881 h 4044125"/>
                <a:gd name="connsiteX13" fmla="*/ 3151394 w 4561993"/>
                <a:gd name="connsiteY13" fmla="*/ 2933837 h 4044125"/>
                <a:gd name="connsiteX14" fmla="*/ 3153828 w 4561993"/>
                <a:gd name="connsiteY14" fmla="*/ 2939805 h 4044125"/>
                <a:gd name="connsiteX15" fmla="*/ 3157676 w 4561993"/>
                <a:gd name="connsiteY15" fmla="*/ 2958494 h 4044125"/>
                <a:gd name="connsiteX16" fmla="*/ 3164507 w 4561993"/>
                <a:gd name="connsiteY16" fmla="*/ 2976084 h 4044125"/>
                <a:gd name="connsiteX17" fmla="*/ 3180211 w 4561993"/>
                <a:gd name="connsiteY17" fmla="*/ 3000035 h 4044125"/>
                <a:gd name="connsiteX18" fmla="*/ 3186336 w 4561993"/>
                <a:gd name="connsiteY18" fmla="*/ 3007259 h 4044125"/>
                <a:gd name="connsiteX19" fmla="*/ 3196151 w 4561993"/>
                <a:gd name="connsiteY19" fmla="*/ 3015583 h 4044125"/>
                <a:gd name="connsiteX20" fmla="*/ 3218922 w 4561993"/>
                <a:gd name="connsiteY20" fmla="*/ 3032937 h 4044125"/>
                <a:gd name="connsiteX21" fmla="*/ 3250329 w 4561993"/>
                <a:gd name="connsiteY21" fmla="*/ 3049428 h 4044125"/>
                <a:gd name="connsiteX22" fmla="*/ 3249544 w 4561993"/>
                <a:gd name="connsiteY22" fmla="*/ 3050292 h 4044125"/>
                <a:gd name="connsiteX23" fmla="*/ 3251664 w 4561993"/>
                <a:gd name="connsiteY23" fmla="*/ 3050292 h 4044125"/>
                <a:gd name="connsiteX24" fmla="*/ 3250408 w 4561993"/>
                <a:gd name="connsiteY24" fmla="*/ 3049585 h 4044125"/>
                <a:gd name="connsiteX25" fmla="*/ 3256532 w 4561993"/>
                <a:gd name="connsiteY25" fmla="*/ 3044010 h 4044125"/>
                <a:gd name="connsiteX26" fmla="*/ 3259830 w 4561993"/>
                <a:gd name="connsiteY26" fmla="*/ 3032859 h 4044125"/>
                <a:gd name="connsiteX27" fmla="*/ 3247345 w 4561993"/>
                <a:gd name="connsiteY27" fmla="*/ 3007023 h 4044125"/>
                <a:gd name="connsiteX28" fmla="*/ 3237609 w 4561993"/>
                <a:gd name="connsiteY28" fmla="*/ 2977419 h 4044125"/>
                <a:gd name="connsiteX29" fmla="*/ 3237609 w 4561993"/>
                <a:gd name="connsiteY29" fmla="*/ 2958259 h 4044125"/>
                <a:gd name="connsiteX30" fmla="*/ 3230856 w 4561993"/>
                <a:gd name="connsiteY30" fmla="*/ 2937214 h 4044125"/>
                <a:gd name="connsiteX31" fmla="*/ 3204395 w 4561993"/>
                <a:gd name="connsiteY31" fmla="*/ 2909336 h 4044125"/>
                <a:gd name="connsiteX32" fmla="*/ 3169925 w 4561993"/>
                <a:gd name="connsiteY32" fmla="*/ 2886878 h 4044125"/>
                <a:gd name="connsiteX33" fmla="*/ 3154849 w 4561993"/>
                <a:gd name="connsiteY33" fmla="*/ 2864027 h 4044125"/>
                <a:gd name="connsiteX34" fmla="*/ 3147626 w 4561993"/>
                <a:gd name="connsiteY34" fmla="*/ 2846672 h 4044125"/>
                <a:gd name="connsiteX35" fmla="*/ 3133492 w 4561993"/>
                <a:gd name="connsiteY35" fmla="*/ 2822408 h 4044125"/>
                <a:gd name="connsiteX36" fmla="*/ 3117788 w 4561993"/>
                <a:gd name="connsiteY36" fmla="*/ 2805053 h 4044125"/>
                <a:gd name="connsiteX37" fmla="*/ 3119123 w 4561993"/>
                <a:gd name="connsiteY37" fmla="*/ 2785893 h 4044125"/>
                <a:gd name="connsiteX38" fmla="*/ 3136554 w 4561993"/>
                <a:gd name="connsiteY38" fmla="*/ 2713727 h 4044125"/>
                <a:gd name="connsiteX39" fmla="*/ 3138046 w 4561993"/>
                <a:gd name="connsiteY39" fmla="*/ 2710978 h 4044125"/>
                <a:gd name="connsiteX40" fmla="*/ 3143385 w 4561993"/>
                <a:gd name="connsiteY40" fmla="*/ 2708073 h 4044125"/>
                <a:gd name="connsiteX41" fmla="*/ 3152365 w 4561993"/>
                <a:gd name="connsiteY41" fmla="*/ 2714606 h 4044125"/>
                <a:gd name="connsiteX42" fmla="*/ 3152415 w 4561993"/>
                <a:gd name="connsiteY42" fmla="*/ 2714983 h 4044125"/>
                <a:gd name="connsiteX43" fmla="*/ 3170051 w 4561993"/>
                <a:gd name="connsiteY43" fmla="*/ 2731890 h 4044125"/>
                <a:gd name="connsiteX44" fmla="*/ 3172202 w 4561993"/>
                <a:gd name="connsiteY44" fmla="*/ 2731709 h 4044125"/>
                <a:gd name="connsiteX45" fmla="*/ 3181625 w 4561993"/>
                <a:gd name="connsiteY45" fmla="*/ 2733437 h 4044125"/>
                <a:gd name="connsiteX46" fmla="*/ 3212404 w 4561993"/>
                <a:gd name="connsiteY46" fmla="*/ 2760607 h 4044125"/>
                <a:gd name="connsiteX47" fmla="*/ 3247267 w 4561993"/>
                <a:gd name="connsiteY47" fmla="*/ 2797750 h 4044125"/>
                <a:gd name="connsiteX48" fmla="*/ 3255747 w 4561993"/>
                <a:gd name="connsiteY48" fmla="*/ 2794452 h 4044125"/>
                <a:gd name="connsiteX49" fmla="*/ 3268467 w 4561993"/>
                <a:gd name="connsiteY49" fmla="*/ 2811178 h 4044125"/>
                <a:gd name="connsiteX50" fmla="*/ 3269252 w 4561993"/>
                <a:gd name="connsiteY50" fmla="*/ 2837013 h 4044125"/>
                <a:gd name="connsiteX51" fmla="*/ 3277104 w 4561993"/>
                <a:gd name="connsiteY51" fmla="*/ 2840154 h 4044125"/>
                <a:gd name="connsiteX52" fmla="*/ 3280010 w 4561993"/>
                <a:gd name="connsiteY52" fmla="*/ 2838819 h 4044125"/>
                <a:gd name="connsiteX53" fmla="*/ 3317149 w 4561993"/>
                <a:gd name="connsiteY53" fmla="*/ 2802854 h 4044125"/>
                <a:gd name="connsiteX54" fmla="*/ 3327357 w 4561993"/>
                <a:gd name="connsiteY54" fmla="*/ 2795551 h 4044125"/>
                <a:gd name="connsiteX55" fmla="*/ 3368187 w 4561993"/>
                <a:gd name="connsiteY55" fmla="*/ 2770109 h 4044125"/>
                <a:gd name="connsiteX56" fmla="*/ 3382085 w 4561993"/>
                <a:gd name="connsiteY56" fmla="*/ 2745216 h 4044125"/>
                <a:gd name="connsiteX57" fmla="*/ 3382085 w 4561993"/>
                <a:gd name="connsiteY57" fmla="*/ 2701084 h 4044125"/>
                <a:gd name="connsiteX58" fmla="*/ 3382085 w 4561993"/>
                <a:gd name="connsiteY58" fmla="*/ 2697864 h 4044125"/>
                <a:gd name="connsiteX59" fmla="*/ 3363319 w 4561993"/>
                <a:gd name="connsiteY59" fmla="*/ 2642895 h 4044125"/>
                <a:gd name="connsiteX60" fmla="*/ 3349735 w 4561993"/>
                <a:gd name="connsiteY60" fmla="*/ 2624991 h 4044125"/>
                <a:gd name="connsiteX61" fmla="*/ 3313773 w 4561993"/>
                <a:gd name="connsiteY61" fmla="*/ 2597507 h 4044125"/>
                <a:gd name="connsiteX62" fmla="*/ 3295949 w 4561993"/>
                <a:gd name="connsiteY62" fmla="*/ 2575362 h 4044125"/>
                <a:gd name="connsiteX63" fmla="*/ 3286605 w 4561993"/>
                <a:gd name="connsiteY63" fmla="*/ 2562484 h 4044125"/>
                <a:gd name="connsiteX64" fmla="*/ 3277026 w 4561993"/>
                <a:gd name="connsiteY64" fmla="*/ 2553689 h 4044125"/>
                <a:gd name="connsiteX65" fmla="*/ 3273885 w 4561993"/>
                <a:gd name="connsiteY65" fmla="*/ 2548271 h 4044125"/>
                <a:gd name="connsiteX66" fmla="*/ 3281737 w 4561993"/>
                <a:gd name="connsiteY66" fmla="*/ 2515446 h 4044125"/>
                <a:gd name="connsiteX67" fmla="*/ 3290924 w 4561993"/>
                <a:gd name="connsiteY67" fmla="*/ 2498720 h 4044125"/>
                <a:gd name="connsiteX68" fmla="*/ 3297834 w 4561993"/>
                <a:gd name="connsiteY68" fmla="*/ 2488198 h 4044125"/>
                <a:gd name="connsiteX69" fmla="*/ 3334816 w 4561993"/>
                <a:gd name="connsiteY69" fmla="*/ 2468095 h 4044125"/>
                <a:gd name="connsiteX70" fmla="*/ 3344317 w 4561993"/>
                <a:gd name="connsiteY70" fmla="*/ 2467231 h 4044125"/>
                <a:gd name="connsiteX71" fmla="*/ 3353425 w 4561993"/>
                <a:gd name="connsiteY71" fmla="*/ 2470529 h 4044125"/>
                <a:gd name="connsiteX72" fmla="*/ 3368501 w 4561993"/>
                <a:gd name="connsiteY72" fmla="*/ 2484585 h 4044125"/>
                <a:gd name="connsiteX73" fmla="*/ 3379259 w 4561993"/>
                <a:gd name="connsiteY73" fmla="*/ 2500291 h 4044125"/>
                <a:gd name="connsiteX74" fmla="*/ 3392672 w 4561993"/>
                <a:gd name="connsiteY74" fmla="*/ 2498387 h 4044125"/>
                <a:gd name="connsiteX75" fmla="*/ 3394413 w 4561993"/>
                <a:gd name="connsiteY75" fmla="*/ 2494480 h 4044125"/>
                <a:gd name="connsiteX76" fmla="*/ 3394413 w 4561993"/>
                <a:gd name="connsiteY76" fmla="*/ 2484821 h 4044125"/>
                <a:gd name="connsiteX77" fmla="*/ 3395120 w 4561993"/>
                <a:gd name="connsiteY77" fmla="*/ 2485606 h 4044125"/>
                <a:gd name="connsiteX78" fmla="*/ 3394884 w 4561993"/>
                <a:gd name="connsiteY78" fmla="*/ 2483643 h 4044125"/>
                <a:gd name="connsiteX79" fmla="*/ 3393863 w 4561993"/>
                <a:gd name="connsiteY79" fmla="*/ 2484507 h 4044125"/>
                <a:gd name="connsiteX80" fmla="*/ 3391743 w 4561993"/>
                <a:gd name="connsiteY80" fmla="*/ 2479952 h 4044125"/>
                <a:gd name="connsiteX81" fmla="*/ 3395355 w 4561993"/>
                <a:gd name="connsiteY81" fmla="*/ 2475398 h 4044125"/>
                <a:gd name="connsiteX82" fmla="*/ 3437756 w 4561993"/>
                <a:gd name="connsiteY82" fmla="*/ 2460321 h 4044125"/>
                <a:gd name="connsiteX83" fmla="*/ 3466808 w 4561993"/>
                <a:gd name="connsiteY83" fmla="*/ 2436763 h 4044125"/>
                <a:gd name="connsiteX84" fmla="*/ 3474189 w 4561993"/>
                <a:gd name="connsiteY84" fmla="*/ 2434956 h 4044125"/>
                <a:gd name="connsiteX85" fmla="*/ 3485889 w 4561993"/>
                <a:gd name="connsiteY85" fmla="*/ 2437941 h 4044125"/>
                <a:gd name="connsiteX86" fmla="*/ 3513606 w 4561993"/>
                <a:gd name="connsiteY86" fmla="*/ 2430088 h 4044125"/>
                <a:gd name="connsiteX87" fmla="*/ 3535042 w 4561993"/>
                <a:gd name="connsiteY87" fmla="*/ 2423335 h 4044125"/>
                <a:gd name="connsiteX88" fmla="*/ 3550746 w 4561993"/>
                <a:gd name="connsiteY88" fmla="*/ 2408415 h 4044125"/>
                <a:gd name="connsiteX89" fmla="*/ 3557577 w 4561993"/>
                <a:gd name="connsiteY89" fmla="*/ 2402525 h 4044125"/>
                <a:gd name="connsiteX90" fmla="*/ 3584038 w 4561993"/>
                <a:gd name="connsiteY90" fmla="*/ 2375748 h 4044125"/>
                <a:gd name="connsiteX91" fmla="*/ 3585687 w 4561993"/>
                <a:gd name="connsiteY91" fmla="*/ 2373078 h 4044125"/>
                <a:gd name="connsiteX92" fmla="*/ 3602491 w 4561993"/>
                <a:gd name="connsiteY92" fmla="*/ 2350305 h 4044125"/>
                <a:gd name="connsiteX93" fmla="*/ 3610342 w 4561993"/>
                <a:gd name="connsiteY93" fmla="*/ 2345829 h 4044125"/>
                <a:gd name="connsiteX94" fmla="*/ 3615917 w 4561993"/>
                <a:gd name="connsiteY94" fmla="*/ 2335934 h 4044125"/>
                <a:gd name="connsiteX95" fmla="*/ 3614111 w 4561993"/>
                <a:gd name="connsiteY95" fmla="*/ 2310649 h 4044125"/>
                <a:gd name="connsiteX96" fmla="*/ 3618429 w 4561993"/>
                <a:gd name="connsiteY96" fmla="*/ 2297299 h 4044125"/>
                <a:gd name="connsiteX97" fmla="*/ 3635075 w 4561993"/>
                <a:gd name="connsiteY97" fmla="*/ 2270914 h 4044125"/>
                <a:gd name="connsiteX98" fmla="*/ 3642927 w 4561993"/>
                <a:gd name="connsiteY98" fmla="*/ 2253874 h 4044125"/>
                <a:gd name="connsiteX99" fmla="*/ 3652821 w 4561993"/>
                <a:gd name="connsiteY99" fmla="*/ 2231494 h 4044125"/>
                <a:gd name="connsiteX100" fmla="*/ 3656511 w 4561993"/>
                <a:gd name="connsiteY100" fmla="*/ 2215788 h 4044125"/>
                <a:gd name="connsiteX101" fmla="*/ 3652743 w 4561993"/>
                <a:gd name="connsiteY101" fmla="*/ 2192231 h 4044125"/>
                <a:gd name="connsiteX102" fmla="*/ 3640651 w 4561993"/>
                <a:gd name="connsiteY102" fmla="*/ 2181551 h 4044125"/>
                <a:gd name="connsiteX103" fmla="*/ 3629266 w 4561993"/>
                <a:gd name="connsiteY103" fmla="*/ 2179195 h 4044125"/>
                <a:gd name="connsiteX104" fmla="*/ 3629265 w 4561993"/>
                <a:gd name="connsiteY104" fmla="*/ 2179823 h 4044125"/>
                <a:gd name="connsiteX105" fmla="*/ 3627459 w 4561993"/>
                <a:gd name="connsiteY105" fmla="*/ 2179823 h 4044125"/>
                <a:gd name="connsiteX106" fmla="*/ 3628480 w 4561993"/>
                <a:gd name="connsiteY106" fmla="*/ 2179038 h 4044125"/>
                <a:gd name="connsiteX107" fmla="*/ 3629422 w 4561993"/>
                <a:gd name="connsiteY107" fmla="*/ 2179038 h 4044125"/>
                <a:gd name="connsiteX108" fmla="*/ 3631542 w 4561993"/>
                <a:gd name="connsiteY108" fmla="*/ 2171185 h 4044125"/>
                <a:gd name="connsiteX109" fmla="*/ 3643006 w 4561993"/>
                <a:gd name="connsiteY109" fmla="*/ 2160584 h 4044125"/>
                <a:gd name="connsiteX110" fmla="*/ 3644184 w 4561993"/>
                <a:gd name="connsiteY110" fmla="*/ 2149198 h 4044125"/>
                <a:gd name="connsiteX111" fmla="*/ 3628952 w 4561993"/>
                <a:gd name="connsiteY111" fmla="*/ 2134042 h 4044125"/>
                <a:gd name="connsiteX112" fmla="*/ 3628166 w 4561993"/>
                <a:gd name="connsiteY112" fmla="*/ 2134042 h 4044125"/>
                <a:gd name="connsiteX113" fmla="*/ 3626753 w 4561993"/>
                <a:gd name="connsiteY113" fmla="*/ 2132707 h 4044125"/>
                <a:gd name="connsiteX114" fmla="*/ 3628716 w 4561993"/>
                <a:gd name="connsiteY114" fmla="*/ 2133728 h 4044125"/>
                <a:gd name="connsiteX115" fmla="*/ 3628716 w 4561993"/>
                <a:gd name="connsiteY115" fmla="*/ 2133728 h 4044125"/>
                <a:gd name="connsiteX116" fmla="*/ 3634212 w 4561993"/>
                <a:gd name="connsiteY116" fmla="*/ 2132550 h 4044125"/>
                <a:gd name="connsiteX117" fmla="*/ 3640204 w 4561993"/>
                <a:gd name="connsiteY117" fmla="*/ 2120647 h 4044125"/>
                <a:gd name="connsiteX118" fmla="*/ 3637824 w 4561993"/>
                <a:gd name="connsiteY118" fmla="*/ 2116845 h 4044125"/>
                <a:gd name="connsiteX119" fmla="*/ 3626125 w 4561993"/>
                <a:gd name="connsiteY119" fmla="*/ 2105930 h 4044125"/>
                <a:gd name="connsiteX120" fmla="*/ 3609165 w 4561993"/>
                <a:gd name="connsiteY120" fmla="*/ 2087083 h 4044125"/>
                <a:gd name="connsiteX121" fmla="*/ 3592754 w 4561993"/>
                <a:gd name="connsiteY121" fmla="*/ 2055672 h 4044125"/>
                <a:gd name="connsiteX122" fmla="*/ 3577050 w 4561993"/>
                <a:gd name="connsiteY122" fmla="*/ 2039967 h 4044125"/>
                <a:gd name="connsiteX123" fmla="*/ 3565586 w 4561993"/>
                <a:gd name="connsiteY123" fmla="*/ 2033999 h 4044125"/>
                <a:gd name="connsiteX124" fmla="*/ 3554986 w 4561993"/>
                <a:gd name="connsiteY124" fmla="*/ 2012326 h 4044125"/>
                <a:gd name="connsiteX125" fmla="*/ 3560404 w 4561993"/>
                <a:gd name="connsiteY125" fmla="*/ 1994029 h 4044125"/>
                <a:gd name="connsiteX126" fmla="*/ 3569198 w 4561993"/>
                <a:gd name="connsiteY126" fmla="*/ 1980601 h 4044125"/>
                <a:gd name="connsiteX127" fmla="*/ 3588671 w 4561993"/>
                <a:gd name="connsiteY127" fmla="*/ 1959713 h 4044125"/>
                <a:gd name="connsiteX128" fmla="*/ 3615917 w 4561993"/>
                <a:gd name="connsiteY128" fmla="*/ 1950604 h 4044125"/>
                <a:gd name="connsiteX129" fmla="*/ 3622120 w 4561993"/>
                <a:gd name="connsiteY129" fmla="*/ 1944164 h 4044125"/>
                <a:gd name="connsiteX130" fmla="*/ 3623219 w 4561993"/>
                <a:gd name="connsiteY130" fmla="*/ 1934584 h 4044125"/>
                <a:gd name="connsiteX131" fmla="*/ 3613875 w 4561993"/>
                <a:gd name="connsiteY131" fmla="*/ 1923041 h 4044125"/>
                <a:gd name="connsiteX132" fmla="*/ 3598172 w 4561993"/>
                <a:gd name="connsiteY132" fmla="*/ 1923041 h 4044125"/>
                <a:gd name="connsiteX133" fmla="*/ 3585609 w 4561993"/>
                <a:gd name="connsiteY133" fmla="*/ 1921313 h 4044125"/>
                <a:gd name="connsiteX134" fmla="*/ 3574302 w 4561993"/>
                <a:gd name="connsiteY134" fmla="*/ 1915031 h 4044125"/>
                <a:gd name="connsiteX135" fmla="*/ 3561974 w 4561993"/>
                <a:gd name="connsiteY135" fmla="*/ 1916052 h 4044125"/>
                <a:gd name="connsiteX136" fmla="*/ 3544071 w 4561993"/>
                <a:gd name="connsiteY136" fmla="*/ 1933956 h 4044125"/>
                <a:gd name="connsiteX137" fmla="*/ 3535748 w 4561993"/>
                <a:gd name="connsiteY137" fmla="*/ 1938197 h 4044125"/>
                <a:gd name="connsiteX138" fmla="*/ 3522792 w 4561993"/>
                <a:gd name="connsiteY138" fmla="*/ 1931129 h 4044125"/>
                <a:gd name="connsiteX139" fmla="*/ 3505675 w 4561993"/>
                <a:gd name="connsiteY139" fmla="*/ 1913539 h 4044125"/>
                <a:gd name="connsiteX140" fmla="*/ 3483061 w 4561993"/>
                <a:gd name="connsiteY140" fmla="*/ 1895871 h 4044125"/>
                <a:gd name="connsiteX141" fmla="*/ 3486916 w 4561993"/>
                <a:gd name="connsiteY141" fmla="*/ 1876596 h 4044125"/>
                <a:gd name="connsiteX142" fmla="*/ 3490207 w 4561993"/>
                <a:gd name="connsiteY142" fmla="*/ 1874983 h 4044125"/>
                <a:gd name="connsiteX143" fmla="*/ 3499865 w 4561993"/>
                <a:gd name="connsiteY143" fmla="*/ 1874197 h 4044125"/>
                <a:gd name="connsiteX144" fmla="*/ 3514234 w 4561993"/>
                <a:gd name="connsiteY144" fmla="*/ 1863282 h 4044125"/>
                <a:gd name="connsiteX145" fmla="*/ 3533864 w 4561993"/>
                <a:gd name="connsiteY145" fmla="*/ 1831871 h 4044125"/>
                <a:gd name="connsiteX146" fmla="*/ 3541009 w 4561993"/>
                <a:gd name="connsiteY146" fmla="*/ 1821427 h 4044125"/>
                <a:gd name="connsiteX147" fmla="*/ 3550431 w 4561993"/>
                <a:gd name="connsiteY147" fmla="*/ 1804466 h 4044125"/>
                <a:gd name="connsiteX148" fmla="*/ 3558283 w 4561993"/>
                <a:gd name="connsiteY148" fmla="*/ 1799440 h 4044125"/>
                <a:gd name="connsiteX149" fmla="*/ 3578071 w 4561993"/>
                <a:gd name="connsiteY149" fmla="*/ 1807685 h 4044125"/>
                <a:gd name="connsiteX150" fmla="*/ 3578071 w 4561993"/>
                <a:gd name="connsiteY150" fmla="*/ 1822527 h 4044125"/>
                <a:gd name="connsiteX151" fmla="*/ 3575165 w 4561993"/>
                <a:gd name="connsiteY151" fmla="*/ 1828338 h 4044125"/>
                <a:gd name="connsiteX152" fmla="*/ 3573360 w 4561993"/>
                <a:gd name="connsiteY152" fmla="*/ 1849854 h 4044125"/>
                <a:gd name="connsiteX153" fmla="*/ 3576500 w 4561993"/>
                <a:gd name="connsiteY153" fmla="*/ 1859041 h 4044125"/>
                <a:gd name="connsiteX154" fmla="*/ 3572417 w 4561993"/>
                <a:gd name="connsiteY154" fmla="*/ 1870114 h 4044125"/>
                <a:gd name="connsiteX155" fmla="*/ 3571004 w 4561993"/>
                <a:gd name="connsiteY155" fmla="*/ 1872941 h 4044125"/>
                <a:gd name="connsiteX156" fmla="*/ 3572731 w 4561993"/>
                <a:gd name="connsiteY156" fmla="*/ 1878281 h 4044125"/>
                <a:gd name="connsiteX157" fmla="*/ 3578463 w 4561993"/>
                <a:gd name="connsiteY157" fmla="*/ 1879458 h 4044125"/>
                <a:gd name="connsiteX158" fmla="*/ 3595188 w 4561993"/>
                <a:gd name="connsiteY158" fmla="*/ 1864617 h 4044125"/>
                <a:gd name="connsiteX159" fmla="*/ 3641750 w 4561993"/>
                <a:gd name="connsiteY159" fmla="*/ 1838625 h 4044125"/>
                <a:gd name="connsiteX160" fmla="*/ 3651015 w 4561993"/>
                <a:gd name="connsiteY160" fmla="*/ 1840273 h 4044125"/>
                <a:gd name="connsiteX161" fmla="*/ 3660202 w 4561993"/>
                <a:gd name="connsiteY161" fmla="*/ 1843336 h 4044125"/>
                <a:gd name="connsiteX162" fmla="*/ 3672844 w 4561993"/>
                <a:gd name="connsiteY162" fmla="*/ 1860848 h 4044125"/>
                <a:gd name="connsiteX163" fmla="*/ 3672844 w 4561993"/>
                <a:gd name="connsiteY163" fmla="*/ 1893201 h 4044125"/>
                <a:gd name="connsiteX164" fmla="*/ 3679125 w 4561993"/>
                <a:gd name="connsiteY164" fmla="*/ 1907728 h 4044125"/>
                <a:gd name="connsiteX165" fmla="*/ 3690511 w 4561993"/>
                <a:gd name="connsiteY165" fmla="*/ 1911969 h 4044125"/>
                <a:gd name="connsiteX166" fmla="*/ 3699776 w 4561993"/>
                <a:gd name="connsiteY166" fmla="*/ 1909220 h 4044125"/>
                <a:gd name="connsiteX167" fmla="*/ 3715009 w 4561993"/>
                <a:gd name="connsiteY167" fmla="*/ 1912990 h 4044125"/>
                <a:gd name="connsiteX168" fmla="*/ 3726080 w 4561993"/>
                <a:gd name="connsiteY168" fmla="*/ 1924690 h 4044125"/>
                <a:gd name="connsiteX169" fmla="*/ 3723724 w 4561993"/>
                <a:gd name="connsiteY169" fmla="*/ 1938275 h 4044125"/>
                <a:gd name="connsiteX170" fmla="*/ 3722546 w 4561993"/>
                <a:gd name="connsiteY170" fmla="*/ 1949347 h 4044125"/>
                <a:gd name="connsiteX171" fmla="*/ 3735738 w 4561993"/>
                <a:gd name="connsiteY171" fmla="*/ 1990574 h 4044125"/>
                <a:gd name="connsiteX172" fmla="*/ 3734953 w 4561993"/>
                <a:gd name="connsiteY172" fmla="*/ 2003531 h 4044125"/>
                <a:gd name="connsiteX173" fmla="*/ 3744532 w 4561993"/>
                <a:gd name="connsiteY173" fmla="*/ 2027089 h 4044125"/>
                <a:gd name="connsiteX174" fmla="*/ 3747438 w 4561993"/>
                <a:gd name="connsiteY174" fmla="*/ 2027796 h 4044125"/>
                <a:gd name="connsiteX175" fmla="*/ 3761179 w 4561993"/>
                <a:gd name="connsiteY175" fmla="*/ 2019943 h 4044125"/>
                <a:gd name="connsiteX176" fmla="*/ 3781672 w 4561993"/>
                <a:gd name="connsiteY176" fmla="*/ 2012090 h 4044125"/>
                <a:gd name="connsiteX177" fmla="*/ 3791408 w 4561993"/>
                <a:gd name="connsiteY177" fmla="*/ 2012090 h 4044125"/>
                <a:gd name="connsiteX178" fmla="*/ 3807112 w 4561993"/>
                <a:gd name="connsiteY178" fmla="*/ 2003374 h 4044125"/>
                <a:gd name="connsiteX179" fmla="*/ 3813786 w 4561993"/>
                <a:gd name="connsiteY179" fmla="*/ 1967016 h 4044125"/>
                <a:gd name="connsiteX180" fmla="*/ 3808526 w 4561993"/>
                <a:gd name="connsiteY180" fmla="*/ 1948326 h 4044125"/>
                <a:gd name="connsiteX181" fmla="*/ 3784028 w 4561993"/>
                <a:gd name="connsiteY181" fmla="*/ 1903488 h 4044125"/>
                <a:gd name="connsiteX182" fmla="*/ 3766753 w 4561993"/>
                <a:gd name="connsiteY182" fmla="*/ 1879930 h 4044125"/>
                <a:gd name="connsiteX183" fmla="*/ 3749243 w 4561993"/>
                <a:gd name="connsiteY183" fmla="*/ 1861319 h 4044125"/>
                <a:gd name="connsiteX184" fmla="*/ 3733539 w 4561993"/>
                <a:gd name="connsiteY184" fmla="*/ 1850247 h 4044125"/>
                <a:gd name="connsiteX185" fmla="*/ 3730398 w 4561993"/>
                <a:gd name="connsiteY185" fmla="*/ 1829673 h 4044125"/>
                <a:gd name="connsiteX186" fmla="*/ 3738722 w 4561993"/>
                <a:gd name="connsiteY186" fmla="*/ 1819857 h 4044125"/>
                <a:gd name="connsiteX187" fmla="*/ 3754425 w 4561993"/>
                <a:gd name="connsiteY187" fmla="*/ 1804151 h 4044125"/>
                <a:gd name="connsiteX188" fmla="*/ 3765575 w 4561993"/>
                <a:gd name="connsiteY188" fmla="*/ 1757035 h 4044125"/>
                <a:gd name="connsiteX189" fmla="*/ 3776018 w 4561993"/>
                <a:gd name="connsiteY189" fmla="*/ 1721855 h 4044125"/>
                <a:gd name="connsiteX190" fmla="*/ 3785441 w 4561993"/>
                <a:gd name="connsiteY190" fmla="*/ 1712982 h 4044125"/>
                <a:gd name="connsiteX191" fmla="*/ 3794000 w 4561993"/>
                <a:gd name="connsiteY191" fmla="*/ 1703480 h 4044125"/>
                <a:gd name="connsiteX192" fmla="*/ 3804914 w 4561993"/>
                <a:gd name="connsiteY192" fmla="*/ 1687775 h 4044125"/>
                <a:gd name="connsiteX193" fmla="*/ 3824543 w 4561993"/>
                <a:gd name="connsiteY193" fmla="*/ 1696648 h 4044125"/>
                <a:gd name="connsiteX194" fmla="*/ 3846294 w 4561993"/>
                <a:gd name="connsiteY194" fmla="*/ 1697119 h 4044125"/>
                <a:gd name="connsiteX195" fmla="*/ 3864196 w 4561993"/>
                <a:gd name="connsiteY195" fmla="*/ 1683534 h 4044125"/>
                <a:gd name="connsiteX196" fmla="*/ 3883355 w 4561993"/>
                <a:gd name="connsiteY196" fmla="*/ 1649925 h 4044125"/>
                <a:gd name="connsiteX197" fmla="*/ 3905419 w 4561993"/>
                <a:gd name="connsiteY197" fmla="*/ 1592522 h 4044125"/>
                <a:gd name="connsiteX198" fmla="*/ 3910287 w 4561993"/>
                <a:gd name="connsiteY198" fmla="*/ 1580586 h 4044125"/>
                <a:gd name="connsiteX199" fmla="*/ 3926855 w 4561993"/>
                <a:gd name="connsiteY199" fmla="*/ 1522712 h 4044125"/>
                <a:gd name="connsiteX200" fmla="*/ 3935335 w 4561993"/>
                <a:gd name="connsiteY200" fmla="*/ 1471669 h 4044125"/>
                <a:gd name="connsiteX201" fmla="*/ 3938005 w 4561993"/>
                <a:gd name="connsiteY201" fmla="*/ 1462482 h 4044125"/>
                <a:gd name="connsiteX202" fmla="*/ 3941852 w 4561993"/>
                <a:gd name="connsiteY202" fmla="*/ 1428008 h 4044125"/>
                <a:gd name="connsiteX203" fmla="*/ 3922536 w 4561993"/>
                <a:gd name="connsiteY203" fmla="*/ 1366836 h 4044125"/>
                <a:gd name="connsiteX204" fmla="*/ 3915234 w 4561993"/>
                <a:gd name="connsiteY204" fmla="*/ 1342414 h 4044125"/>
                <a:gd name="connsiteX205" fmla="*/ 3913899 w 4561993"/>
                <a:gd name="connsiteY205" fmla="*/ 1287446 h 4044125"/>
                <a:gd name="connsiteX206" fmla="*/ 3916019 w 4561993"/>
                <a:gd name="connsiteY206" fmla="*/ 1282341 h 4044125"/>
                <a:gd name="connsiteX207" fmla="*/ 3918532 w 4561993"/>
                <a:gd name="connsiteY207" fmla="*/ 1283833 h 4044125"/>
                <a:gd name="connsiteX208" fmla="*/ 3941381 w 4561993"/>
                <a:gd name="connsiteY208" fmla="*/ 1311082 h 4044125"/>
                <a:gd name="connsiteX209" fmla="*/ 3953708 w 4561993"/>
                <a:gd name="connsiteY209" fmla="*/ 1344220 h 4044125"/>
                <a:gd name="connsiteX210" fmla="*/ 3961560 w 4561993"/>
                <a:gd name="connsiteY210" fmla="*/ 1358591 h 4044125"/>
                <a:gd name="connsiteX211" fmla="*/ 3972475 w 4561993"/>
                <a:gd name="connsiteY211" fmla="*/ 1395655 h 4044125"/>
                <a:gd name="connsiteX212" fmla="*/ 3973103 w 4561993"/>
                <a:gd name="connsiteY212" fmla="*/ 1402095 h 4044125"/>
                <a:gd name="connsiteX213" fmla="*/ 3988807 w 4561993"/>
                <a:gd name="connsiteY213" fmla="*/ 1444028 h 4044125"/>
                <a:gd name="connsiteX214" fmla="*/ 3996659 w 4561993"/>
                <a:gd name="connsiteY214" fmla="*/ 1465073 h 4044125"/>
                <a:gd name="connsiteX215" fmla="*/ 4005767 w 4561993"/>
                <a:gd name="connsiteY215" fmla="*/ 1495934 h 4044125"/>
                <a:gd name="connsiteX216" fmla="*/ 4010478 w 4561993"/>
                <a:gd name="connsiteY216" fmla="*/ 1517764 h 4044125"/>
                <a:gd name="connsiteX217" fmla="*/ 4011263 w 4561993"/>
                <a:gd name="connsiteY217" fmla="*/ 1527423 h 4044125"/>
                <a:gd name="connsiteX218" fmla="*/ 4024533 w 4561993"/>
                <a:gd name="connsiteY218" fmla="*/ 1544463 h 4044125"/>
                <a:gd name="connsiteX219" fmla="*/ 4029794 w 4561993"/>
                <a:gd name="connsiteY219" fmla="*/ 1542736 h 4044125"/>
                <a:gd name="connsiteX220" fmla="*/ 4029794 w 4561993"/>
                <a:gd name="connsiteY220" fmla="*/ 1530015 h 4044125"/>
                <a:gd name="connsiteX221" fmla="*/ 4040002 w 4561993"/>
                <a:gd name="connsiteY221" fmla="*/ 1522162 h 4044125"/>
                <a:gd name="connsiteX222" fmla="*/ 4056962 w 4561993"/>
                <a:gd name="connsiteY222" fmla="*/ 1530878 h 4044125"/>
                <a:gd name="connsiteX223" fmla="*/ 4060024 w 4561993"/>
                <a:gd name="connsiteY223" fmla="*/ 1530878 h 4044125"/>
                <a:gd name="connsiteX224" fmla="*/ 4062458 w 4561993"/>
                <a:gd name="connsiteY224" fmla="*/ 1525382 h 4044125"/>
                <a:gd name="connsiteX225" fmla="*/ 4051623 w 4561993"/>
                <a:gd name="connsiteY225" fmla="*/ 1506378 h 4044125"/>
                <a:gd name="connsiteX226" fmla="*/ 4022806 w 4561993"/>
                <a:gd name="connsiteY226" fmla="*/ 1476459 h 4044125"/>
                <a:gd name="connsiteX227" fmla="*/ 4013619 w 4561993"/>
                <a:gd name="connsiteY227" fmla="*/ 1452430 h 4044125"/>
                <a:gd name="connsiteX228" fmla="*/ 4008751 w 4561993"/>
                <a:gd name="connsiteY228" fmla="*/ 1420470 h 4044125"/>
                <a:gd name="connsiteX229" fmla="*/ 4008280 w 4561993"/>
                <a:gd name="connsiteY229" fmla="*/ 1410732 h 4044125"/>
                <a:gd name="connsiteX230" fmla="*/ 4015661 w 4561993"/>
                <a:gd name="connsiteY230" fmla="*/ 1401388 h 4044125"/>
                <a:gd name="connsiteX231" fmla="*/ 4031365 w 4561993"/>
                <a:gd name="connsiteY231" fmla="*/ 1399896 h 4044125"/>
                <a:gd name="connsiteX232" fmla="*/ 4028224 w 4561993"/>
                <a:gd name="connsiteY232" fmla="*/ 1385054 h 4044125"/>
                <a:gd name="connsiteX233" fmla="*/ 3966664 w 4561993"/>
                <a:gd name="connsiteY233" fmla="*/ 1286346 h 4044125"/>
                <a:gd name="connsiteX234" fmla="*/ 3954101 w 4561993"/>
                <a:gd name="connsiteY234" fmla="*/ 1253993 h 4044125"/>
                <a:gd name="connsiteX235" fmla="*/ 3950647 w 4561993"/>
                <a:gd name="connsiteY235" fmla="*/ 1238288 h 4044125"/>
                <a:gd name="connsiteX236" fmla="*/ 3923321 w 4561993"/>
                <a:gd name="connsiteY236" fmla="*/ 1195020 h 4044125"/>
                <a:gd name="connsiteX237" fmla="*/ 3913978 w 4561993"/>
                <a:gd name="connsiteY237" fmla="*/ 1178215 h 4044125"/>
                <a:gd name="connsiteX238" fmla="*/ 3898274 w 4561993"/>
                <a:gd name="connsiteY238" fmla="*/ 1168556 h 4044125"/>
                <a:gd name="connsiteX239" fmla="*/ 3893248 w 4561993"/>
                <a:gd name="connsiteY239" fmla="*/ 1171933 h 4044125"/>
                <a:gd name="connsiteX240" fmla="*/ 3892777 w 4561993"/>
                <a:gd name="connsiteY240" fmla="*/ 1174995 h 4044125"/>
                <a:gd name="connsiteX241" fmla="*/ 3896153 w 4561993"/>
                <a:gd name="connsiteY241" fmla="*/ 1180335 h 4044125"/>
                <a:gd name="connsiteX242" fmla="*/ 3897017 w 4561993"/>
                <a:gd name="connsiteY242" fmla="*/ 1209626 h 4044125"/>
                <a:gd name="connsiteX243" fmla="*/ 3895604 w 4561993"/>
                <a:gd name="connsiteY243" fmla="*/ 1215672 h 4044125"/>
                <a:gd name="connsiteX244" fmla="*/ 3900551 w 4561993"/>
                <a:gd name="connsiteY244" fmla="*/ 1227530 h 4044125"/>
                <a:gd name="connsiteX245" fmla="*/ 3911622 w 4561993"/>
                <a:gd name="connsiteY245" fmla="*/ 1261139 h 4044125"/>
                <a:gd name="connsiteX246" fmla="*/ 3909267 w 4561993"/>
                <a:gd name="connsiteY246" fmla="*/ 1266715 h 4044125"/>
                <a:gd name="connsiteX247" fmla="*/ 3902749 w 4561993"/>
                <a:gd name="connsiteY247" fmla="*/ 1262003 h 4044125"/>
                <a:gd name="connsiteX248" fmla="*/ 3895682 w 4561993"/>
                <a:gd name="connsiteY248" fmla="*/ 1244256 h 4044125"/>
                <a:gd name="connsiteX249" fmla="*/ 3890736 w 4561993"/>
                <a:gd name="connsiteY249" fmla="*/ 1232712 h 4044125"/>
                <a:gd name="connsiteX250" fmla="*/ 3878565 w 4561993"/>
                <a:gd name="connsiteY250" fmla="*/ 1211353 h 4044125"/>
                <a:gd name="connsiteX251" fmla="*/ 3840247 w 4561993"/>
                <a:gd name="connsiteY251" fmla="*/ 1187324 h 4044125"/>
                <a:gd name="connsiteX252" fmla="*/ 3831061 w 4561993"/>
                <a:gd name="connsiteY252" fmla="*/ 1184890 h 4044125"/>
                <a:gd name="connsiteX253" fmla="*/ 3814964 w 4561993"/>
                <a:gd name="connsiteY253" fmla="*/ 1186303 h 4044125"/>
                <a:gd name="connsiteX254" fmla="*/ 3803850 w 4561993"/>
                <a:gd name="connsiteY254" fmla="*/ 1194802 h 4044125"/>
                <a:gd name="connsiteX255" fmla="*/ 3803815 w 4561993"/>
                <a:gd name="connsiteY255" fmla="*/ 1195098 h 4044125"/>
                <a:gd name="connsiteX256" fmla="*/ 3793764 w 4561993"/>
                <a:gd name="connsiteY256" fmla="*/ 1214808 h 4044125"/>
                <a:gd name="connsiteX257" fmla="*/ 3790702 w 4561993"/>
                <a:gd name="connsiteY257" fmla="*/ 1214808 h 4044125"/>
                <a:gd name="connsiteX258" fmla="*/ 3777903 w 4561993"/>
                <a:gd name="connsiteY258" fmla="*/ 1189052 h 4044125"/>
                <a:gd name="connsiteX259" fmla="*/ 3775783 w 4561993"/>
                <a:gd name="connsiteY259" fmla="*/ 1187010 h 4044125"/>
                <a:gd name="connsiteX260" fmla="*/ 3770836 w 4561993"/>
                <a:gd name="connsiteY260" fmla="*/ 1190544 h 4044125"/>
                <a:gd name="connsiteX261" fmla="*/ 3769030 w 4561993"/>
                <a:gd name="connsiteY261" fmla="*/ 1202558 h 4044125"/>
                <a:gd name="connsiteX262" fmla="*/ 3766518 w 4561993"/>
                <a:gd name="connsiteY262" fmla="*/ 1207741 h 4044125"/>
                <a:gd name="connsiteX263" fmla="*/ 3761650 w 4561993"/>
                <a:gd name="connsiteY263" fmla="*/ 1205778 h 4044125"/>
                <a:gd name="connsiteX264" fmla="*/ 3752462 w 4561993"/>
                <a:gd name="connsiteY264" fmla="*/ 1181592 h 4044125"/>
                <a:gd name="connsiteX265" fmla="*/ 3736759 w 4561993"/>
                <a:gd name="connsiteY265" fmla="*/ 1174995 h 4044125"/>
                <a:gd name="connsiteX266" fmla="*/ 3727572 w 4561993"/>
                <a:gd name="connsiteY266" fmla="*/ 1178136 h 4044125"/>
                <a:gd name="connsiteX267" fmla="*/ 3717993 w 4561993"/>
                <a:gd name="connsiteY267" fmla="*/ 1178136 h 4044125"/>
                <a:gd name="connsiteX268" fmla="*/ 3709329 w 4561993"/>
                <a:gd name="connsiteY268" fmla="*/ 1168603 h 4044125"/>
                <a:gd name="connsiteX269" fmla="*/ 3709591 w 4561993"/>
                <a:gd name="connsiteY269" fmla="*/ 1166829 h 4044125"/>
                <a:gd name="connsiteX270" fmla="*/ 3713124 w 4561993"/>
                <a:gd name="connsiteY270" fmla="*/ 1157876 h 4044125"/>
                <a:gd name="connsiteX271" fmla="*/ 3728828 w 4561993"/>
                <a:gd name="connsiteY271" fmla="*/ 1129371 h 4044125"/>
                <a:gd name="connsiteX272" fmla="*/ 3741706 w 4561993"/>
                <a:gd name="connsiteY272" fmla="*/ 1096390 h 4044125"/>
                <a:gd name="connsiteX273" fmla="*/ 3760236 w 4561993"/>
                <a:gd name="connsiteY273" fmla="*/ 1034668 h 4044125"/>
                <a:gd name="connsiteX274" fmla="*/ 3768952 w 4561993"/>
                <a:gd name="connsiteY274" fmla="*/ 990929 h 4044125"/>
                <a:gd name="connsiteX275" fmla="*/ 3773192 w 4561993"/>
                <a:gd name="connsiteY275" fmla="*/ 972396 h 4044125"/>
                <a:gd name="connsiteX276" fmla="*/ 3777354 w 4561993"/>
                <a:gd name="connsiteY276" fmla="*/ 944912 h 4044125"/>
                <a:gd name="connsiteX277" fmla="*/ 3779866 w 4561993"/>
                <a:gd name="connsiteY277" fmla="*/ 932583 h 4044125"/>
                <a:gd name="connsiteX278" fmla="*/ 3802401 w 4561993"/>
                <a:gd name="connsiteY278" fmla="*/ 916250 h 4044125"/>
                <a:gd name="connsiteX279" fmla="*/ 3838913 w 4561993"/>
                <a:gd name="connsiteY279" fmla="*/ 903371 h 4044125"/>
                <a:gd name="connsiteX280" fmla="*/ 3854617 w 4561993"/>
                <a:gd name="connsiteY280" fmla="*/ 904785 h 4044125"/>
                <a:gd name="connsiteX281" fmla="*/ 3867174 w 4561993"/>
                <a:gd name="connsiteY281" fmla="*/ 903183 h 4044125"/>
                <a:gd name="connsiteX282" fmla="*/ 3868279 w 4561993"/>
                <a:gd name="connsiteY282" fmla="*/ 901330 h 4044125"/>
                <a:gd name="connsiteX283" fmla="*/ 3887124 w 4561993"/>
                <a:gd name="connsiteY283" fmla="*/ 891592 h 4044125"/>
                <a:gd name="connsiteX284" fmla="*/ 3921908 w 4561993"/>
                <a:gd name="connsiteY284" fmla="*/ 886488 h 4044125"/>
                <a:gd name="connsiteX285" fmla="*/ 3926305 w 4561993"/>
                <a:gd name="connsiteY285" fmla="*/ 882248 h 4044125"/>
                <a:gd name="connsiteX286" fmla="*/ 3930074 w 4561993"/>
                <a:gd name="connsiteY286" fmla="*/ 866542 h 4044125"/>
                <a:gd name="connsiteX287" fmla="*/ 3942402 w 4561993"/>
                <a:gd name="connsiteY287" fmla="*/ 857983 h 4044125"/>
                <a:gd name="connsiteX288" fmla="*/ 3987394 w 4561993"/>
                <a:gd name="connsiteY288" fmla="*/ 862695 h 4044125"/>
                <a:gd name="connsiteX289" fmla="*/ 3995874 w 4561993"/>
                <a:gd name="connsiteY289" fmla="*/ 867092 h 4044125"/>
                <a:gd name="connsiteX290" fmla="*/ 3997523 w 4561993"/>
                <a:gd name="connsiteY290" fmla="*/ 872275 h 4044125"/>
                <a:gd name="connsiteX291" fmla="*/ 3994225 w 4561993"/>
                <a:gd name="connsiteY291" fmla="*/ 877693 h 4044125"/>
                <a:gd name="connsiteX292" fmla="*/ 3996502 w 4561993"/>
                <a:gd name="connsiteY292" fmla="*/ 889315 h 4044125"/>
                <a:gd name="connsiteX293" fmla="*/ 4008044 w 4561993"/>
                <a:gd name="connsiteY293" fmla="*/ 892770 h 4044125"/>
                <a:gd name="connsiteX294" fmla="*/ 4039452 w 4561993"/>
                <a:gd name="connsiteY294" fmla="*/ 870704 h 4044125"/>
                <a:gd name="connsiteX295" fmla="*/ 4050759 w 4561993"/>
                <a:gd name="connsiteY295" fmla="*/ 867563 h 4044125"/>
                <a:gd name="connsiteX296" fmla="*/ 4062301 w 4561993"/>
                <a:gd name="connsiteY296" fmla="*/ 864030 h 4044125"/>
                <a:gd name="connsiteX297" fmla="*/ 4072666 w 4561993"/>
                <a:gd name="connsiteY297" fmla="*/ 849031 h 4044125"/>
                <a:gd name="connsiteX298" fmla="*/ 4056962 w 4561993"/>
                <a:gd name="connsiteY298" fmla="*/ 840314 h 4044125"/>
                <a:gd name="connsiteX299" fmla="*/ 4053742 w 4561993"/>
                <a:gd name="connsiteY299" fmla="*/ 839843 h 4044125"/>
                <a:gd name="connsiteX300" fmla="*/ 4046597 w 4561993"/>
                <a:gd name="connsiteY300" fmla="*/ 834111 h 4044125"/>
                <a:gd name="connsiteX301" fmla="*/ 4045577 w 4561993"/>
                <a:gd name="connsiteY301" fmla="*/ 799402 h 4044125"/>
                <a:gd name="connsiteX302" fmla="*/ 4047618 w 4561993"/>
                <a:gd name="connsiteY302" fmla="*/ 793198 h 4044125"/>
                <a:gd name="connsiteX303" fmla="*/ 4052172 w 4561993"/>
                <a:gd name="connsiteY303" fmla="*/ 764772 h 4044125"/>
                <a:gd name="connsiteX304" fmla="*/ 4051701 w 4561993"/>
                <a:gd name="connsiteY304" fmla="*/ 726058 h 4044125"/>
                <a:gd name="connsiteX305" fmla="*/ 4064735 w 4561993"/>
                <a:gd name="connsiteY305" fmla="*/ 705720 h 4044125"/>
                <a:gd name="connsiteX306" fmla="*/ 4085857 w 4561993"/>
                <a:gd name="connsiteY306" fmla="*/ 697396 h 4044125"/>
                <a:gd name="connsiteX307" fmla="*/ 4107450 w 4561993"/>
                <a:gd name="connsiteY307" fmla="*/ 694961 h 4044125"/>
                <a:gd name="connsiteX308" fmla="*/ 4118992 w 4561993"/>
                <a:gd name="connsiteY308" fmla="*/ 690721 h 4044125"/>
                <a:gd name="connsiteX309" fmla="*/ 4126844 w 4561993"/>
                <a:gd name="connsiteY309" fmla="*/ 693155 h 4044125"/>
                <a:gd name="connsiteX310" fmla="*/ 4129514 w 4561993"/>
                <a:gd name="connsiteY310" fmla="*/ 715614 h 4044125"/>
                <a:gd name="connsiteX311" fmla="*/ 4139643 w 4561993"/>
                <a:gd name="connsiteY311" fmla="*/ 731319 h 4044125"/>
                <a:gd name="connsiteX312" fmla="*/ 4158645 w 4561993"/>
                <a:gd name="connsiteY312" fmla="*/ 742235 h 4044125"/>
                <a:gd name="connsiteX313" fmla="*/ 4164220 w 4561993"/>
                <a:gd name="connsiteY313" fmla="*/ 740350 h 4044125"/>
                <a:gd name="connsiteX314" fmla="*/ 4169009 w 4561993"/>
                <a:gd name="connsiteY314" fmla="*/ 732497 h 4044125"/>
                <a:gd name="connsiteX315" fmla="*/ 4175605 w 4561993"/>
                <a:gd name="connsiteY315" fmla="*/ 694176 h 4044125"/>
                <a:gd name="connsiteX316" fmla="*/ 4188796 w 4561993"/>
                <a:gd name="connsiteY316" fmla="*/ 678471 h 4044125"/>
                <a:gd name="connsiteX317" fmla="*/ 4193979 w 4561993"/>
                <a:gd name="connsiteY317" fmla="*/ 667791 h 4044125"/>
                <a:gd name="connsiteX318" fmla="*/ 4192016 w 4561993"/>
                <a:gd name="connsiteY318" fmla="*/ 666692 h 4044125"/>
                <a:gd name="connsiteX319" fmla="*/ 4170266 w 4561993"/>
                <a:gd name="connsiteY319" fmla="*/ 621460 h 4044125"/>
                <a:gd name="connsiteX320" fmla="*/ 4171365 w 4561993"/>
                <a:gd name="connsiteY320" fmla="*/ 618634 h 4044125"/>
                <a:gd name="connsiteX321" fmla="*/ 4194136 w 4561993"/>
                <a:gd name="connsiteY321" fmla="*/ 611723 h 4044125"/>
                <a:gd name="connsiteX322" fmla="*/ 4197512 w 4561993"/>
                <a:gd name="connsiteY322" fmla="*/ 619576 h 4044125"/>
                <a:gd name="connsiteX323" fmla="*/ 4198533 w 4561993"/>
                <a:gd name="connsiteY323" fmla="*/ 647217 h 4044125"/>
                <a:gd name="connsiteX324" fmla="*/ 4211253 w 4561993"/>
                <a:gd name="connsiteY324" fmla="*/ 683025 h 4044125"/>
                <a:gd name="connsiteX325" fmla="*/ 4214237 w 4561993"/>
                <a:gd name="connsiteY325" fmla="*/ 688679 h 4044125"/>
                <a:gd name="connsiteX326" fmla="*/ 4222089 w 4561993"/>
                <a:gd name="connsiteY326" fmla="*/ 719540 h 4044125"/>
                <a:gd name="connsiteX327" fmla="*/ 4209761 w 4561993"/>
                <a:gd name="connsiteY327" fmla="*/ 738151 h 4044125"/>
                <a:gd name="connsiteX328" fmla="*/ 4207563 w 4561993"/>
                <a:gd name="connsiteY328" fmla="*/ 740585 h 4044125"/>
                <a:gd name="connsiteX329" fmla="*/ 4201831 w 4561993"/>
                <a:gd name="connsiteY329" fmla="*/ 758332 h 4044125"/>
                <a:gd name="connsiteX330" fmla="*/ 4196413 w 4561993"/>
                <a:gd name="connsiteY330" fmla="*/ 809139 h 4044125"/>
                <a:gd name="connsiteX331" fmla="*/ 4194921 w 4561993"/>
                <a:gd name="connsiteY331" fmla="*/ 821939 h 4044125"/>
                <a:gd name="connsiteX332" fmla="*/ 4194450 w 4561993"/>
                <a:gd name="connsiteY332" fmla="*/ 870469 h 4044125"/>
                <a:gd name="connsiteX333" fmla="*/ 4184007 w 4561993"/>
                <a:gd name="connsiteY333" fmla="*/ 906591 h 4044125"/>
                <a:gd name="connsiteX334" fmla="*/ 4179453 w 4561993"/>
                <a:gd name="connsiteY334" fmla="*/ 914993 h 4044125"/>
                <a:gd name="connsiteX335" fmla="*/ 4172543 w 4561993"/>
                <a:gd name="connsiteY335" fmla="*/ 921511 h 4044125"/>
                <a:gd name="connsiteX336" fmla="*/ 4168539 w 4561993"/>
                <a:gd name="connsiteY336" fmla="*/ 935489 h 4044125"/>
                <a:gd name="connsiteX337" fmla="*/ 4174192 w 4561993"/>
                <a:gd name="connsiteY337" fmla="*/ 962973 h 4044125"/>
                <a:gd name="connsiteX338" fmla="*/ 4169166 w 4561993"/>
                <a:gd name="connsiteY338" fmla="*/ 978286 h 4044125"/>
                <a:gd name="connsiteX339" fmla="*/ 4167203 w 4561993"/>
                <a:gd name="connsiteY339" fmla="*/ 1000587 h 4044125"/>
                <a:gd name="connsiteX340" fmla="*/ 4178353 w 4561993"/>
                <a:gd name="connsiteY340" fmla="*/ 1037731 h 4044125"/>
                <a:gd name="connsiteX341" fmla="*/ 4236537 w 4561993"/>
                <a:gd name="connsiteY341" fmla="*/ 1149003 h 4044125"/>
                <a:gd name="connsiteX342" fmla="*/ 4255774 w 4561993"/>
                <a:gd name="connsiteY342" fmla="*/ 1178922 h 4044125"/>
                <a:gd name="connsiteX343" fmla="*/ 4268494 w 4561993"/>
                <a:gd name="connsiteY343" fmla="*/ 1197454 h 4044125"/>
                <a:gd name="connsiteX344" fmla="*/ 4284748 w 4561993"/>
                <a:gd name="connsiteY344" fmla="*/ 1221012 h 4044125"/>
                <a:gd name="connsiteX345" fmla="*/ 4295662 w 4561993"/>
                <a:gd name="connsiteY345" fmla="*/ 1248025 h 4044125"/>
                <a:gd name="connsiteX346" fmla="*/ 4316548 w 4561993"/>
                <a:gd name="connsiteY346" fmla="*/ 1266715 h 4044125"/>
                <a:gd name="connsiteX347" fmla="*/ 4319532 w 4561993"/>
                <a:gd name="connsiteY347" fmla="*/ 1265615 h 4044125"/>
                <a:gd name="connsiteX348" fmla="*/ 4329818 w 4561993"/>
                <a:gd name="connsiteY348" fmla="*/ 1245826 h 4044125"/>
                <a:gd name="connsiteX349" fmla="*/ 4332566 w 4561993"/>
                <a:gd name="connsiteY349" fmla="*/ 1192821 h 4044125"/>
                <a:gd name="connsiteX350" fmla="*/ 4345286 w 4561993"/>
                <a:gd name="connsiteY350" fmla="*/ 1156620 h 4044125"/>
                <a:gd name="connsiteX351" fmla="*/ 4348034 w 4561993"/>
                <a:gd name="connsiteY351" fmla="*/ 1154892 h 4044125"/>
                <a:gd name="connsiteX352" fmla="*/ 4350790 w 4561993"/>
                <a:gd name="connsiteY352" fmla="*/ 1148462 h 4044125"/>
                <a:gd name="connsiteX353" fmla="*/ 4349919 w 4561993"/>
                <a:gd name="connsiteY353" fmla="*/ 1147040 h 4044125"/>
                <a:gd name="connsiteX354" fmla="*/ 4341282 w 4561993"/>
                <a:gd name="connsiteY354" fmla="*/ 1133376 h 4044125"/>
                <a:gd name="connsiteX355" fmla="*/ 4337356 w 4561993"/>
                <a:gd name="connsiteY355" fmla="*/ 1121205 h 4044125"/>
                <a:gd name="connsiteX356" fmla="*/ 4338848 w 4561993"/>
                <a:gd name="connsiteY356" fmla="*/ 1092228 h 4044125"/>
                <a:gd name="connsiteX357" fmla="*/ 4350626 w 4561993"/>
                <a:gd name="connsiteY357" fmla="*/ 1078015 h 4044125"/>
                <a:gd name="connsiteX358" fmla="*/ 4365074 w 4561993"/>
                <a:gd name="connsiteY358" fmla="*/ 1071104 h 4044125"/>
                <a:gd name="connsiteX359" fmla="*/ 4367665 w 4561993"/>
                <a:gd name="connsiteY359" fmla="*/ 1056656 h 4044125"/>
                <a:gd name="connsiteX360" fmla="*/ 4353139 w 4561993"/>
                <a:gd name="connsiteY360" fmla="*/ 1039380 h 4044125"/>
                <a:gd name="connsiteX361" fmla="*/ 4338142 w 4561993"/>
                <a:gd name="connsiteY361" fmla="*/ 988573 h 4044125"/>
                <a:gd name="connsiteX362" fmla="*/ 4344816 w 4561993"/>
                <a:gd name="connsiteY362" fmla="*/ 983076 h 4044125"/>
                <a:gd name="connsiteX363" fmla="*/ 4351098 w 4561993"/>
                <a:gd name="connsiteY363" fmla="*/ 984332 h 4044125"/>
                <a:gd name="connsiteX364" fmla="*/ 4360676 w 4561993"/>
                <a:gd name="connsiteY364" fmla="*/ 971218 h 4044125"/>
                <a:gd name="connsiteX365" fmla="*/ 4347406 w 4561993"/>
                <a:gd name="connsiteY365" fmla="*/ 949310 h 4044125"/>
                <a:gd name="connsiteX366" fmla="*/ 4332252 w 4561993"/>
                <a:gd name="connsiteY366" fmla="*/ 940986 h 4044125"/>
                <a:gd name="connsiteX367" fmla="*/ 4327148 w 4561993"/>
                <a:gd name="connsiteY367" fmla="*/ 938237 h 4044125"/>
                <a:gd name="connsiteX368" fmla="*/ 4322672 w 4561993"/>
                <a:gd name="connsiteY368" fmla="*/ 910596 h 4044125"/>
                <a:gd name="connsiteX369" fmla="*/ 4323144 w 4561993"/>
                <a:gd name="connsiteY369" fmla="*/ 901094 h 4044125"/>
                <a:gd name="connsiteX370" fmla="*/ 4319218 w 4561993"/>
                <a:gd name="connsiteY370" fmla="*/ 892378 h 4044125"/>
                <a:gd name="connsiteX371" fmla="*/ 4302179 w 4561993"/>
                <a:gd name="connsiteY371" fmla="*/ 884525 h 4044125"/>
                <a:gd name="connsiteX372" fmla="*/ 4296683 w 4561993"/>
                <a:gd name="connsiteY372" fmla="*/ 887195 h 4044125"/>
                <a:gd name="connsiteX373" fmla="*/ 4291893 w 4561993"/>
                <a:gd name="connsiteY373" fmla="*/ 894262 h 4044125"/>
                <a:gd name="connsiteX374" fmla="*/ 4291893 w 4561993"/>
                <a:gd name="connsiteY374" fmla="*/ 894262 h 4044125"/>
                <a:gd name="connsiteX375" fmla="*/ 4292443 w 4561993"/>
                <a:gd name="connsiteY375" fmla="*/ 895362 h 4044125"/>
                <a:gd name="connsiteX376" fmla="*/ 4293699 w 4561993"/>
                <a:gd name="connsiteY376" fmla="*/ 895362 h 4044125"/>
                <a:gd name="connsiteX377" fmla="*/ 4292443 w 4561993"/>
                <a:gd name="connsiteY377" fmla="*/ 895362 h 4044125"/>
                <a:gd name="connsiteX378" fmla="*/ 4291108 w 4561993"/>
                <a:gd name="connsiteY378" fmla="*/ 895362 h 4044125"/>
                <a:gd name="connsiteX379" fmla="*/ 4291658 w 4561993"/>
                <a:gd name="connsiteY379" fmla="*/ 894341 h 4044125"/>
                <a:gd name="connsiteX380" fmla="*/ 4279095 w 4561993"/>
                <a:gd name="connsiteY380" fmla="*/ 880677 h 4044125"/>
                <a:gd name="connsiteX381" fmla="*/ 4273834 w 4561993"/>
                <a:gd name="connsiteY381" fmla="*/ 845654 h 4044125"/>
                <a:gd name="connsiteX382" fmla="*/ 4263234 w 4561993"/>
                <a:gd name="connsiteY382" fmla="*/ 792727 h 4044125"/>
                <a:gd name="connsiteX383" fmla="*/ 4261271 w 4561993"/>
                <a:gd name="connsiteY383" fmla="*/ 786602 h 4044125"/>
                <a:gd name="connsiteX384" fmla="*/ 4272343 w 4561993"/>
                <a:gd name="connsiteY384" fmla="*/ 763215 h 4044125"/>
                <a:gd name="connsiteX385" fmla="*/ 4275876 w 4561993"/>
                <a:gd name="connsiteY385" fmla="*/ 762337 h 4044125"/>
                <a:gd name="connsiteX386" fmla="*/ 4282314 w 4561993"/>
                <a:gd name="connsiteY386" fmla="*/ 762337 h 4044125"/>
                <a:gd name="connsiteX387" fmla="*/ 4291108 w 4561993"/>
                <a:gd name="connsiteY387" fmla="*/ 755191 h 4044125"/>
                <a:gd name="connsiteX388" fmla="*/ 4296447 w 4561993"/>
                <a:gd name="connsiteY388" fmla="*/ 740271 h 4044125"/>
                <a:gd name="connsiteX389" fmla="*/ 4304299 w 4561993"/>
                <a:gd name="connsiteY389" fmla="*/ 740271 h 4044125"/>
                <a:gd name="connsiteX390" fmla="*/ 4312151 w 4561993"/>
                <a:gd name="connsiteY390" fmla="*/ 754249 h 4044125"/>
                <a:gd name="connsiteX391" fmla="*/ 4317726 w 4561993"/>
                <a:gd name="connsiteY391" fmla="*/ 755820 h 4044125"/>
                <a:gd name="connsiteX392" fmla="*/ 4322280 w 4561993"/>
                <a:gd name="connsiteY392" fmla="*/ 751893 h 4044125"/>
                <a:gd name="connsiteX393" fmla="*/ 4325657 w 4561993"/>
                <a:gd name="connsiteY393" fmla="*/ 736188 h 4044125"/>
                <a:gd name="connsiteX394" fmla="*/ 4336257 w 4561993"/>
                <a:gd name="connsiteY394" fmla="*/ 716399 h 4044125"/>
                <a:gd name="connsiteX395" fmla="*/ 4362011 w 4561993"/>
                <a:gd name="connsiteY395" fmla="*/ 703992 h 4044125"/>
                <a:gd name="connsiteX396" fmla="*/ 4379600 w 4561993"/>
                <a:gd name="connsiteY396" fmla="*/ 710902 h 4044125"/>
                <a:gd name="connsiteX397" fmla="*/ 4395304 w 4561993"/>
                <a:gd name="connsiteY397" fmla="*/ 722289 h 4044125"/>
                <a:gd name="connsiteX398" fmla="*/ 4400800 w 4561993"/>
                <a:gd name="connsiteY398" fmla="*/ 725665 h 4044125"/>
                <a:gd name="connsiteX399" fmla="*/ 4410222 w 4561993"/>
                <a:gd name="connsiteY399" fmla="*/ 727236 h 4044125"/>
                <a:gd name="connsiteX400" fmla="*/ 4416346 w 4561993"/>
                <a:gd name="connsiteY400" fmla="*/ 721189 h 4044125"/>
                <a:gd name="connsiteX401" fmla="*/ 4412107 w 4561993"/>
                <a:gd name="connsiteY401" fmla="*/ 699202 h 4044125"/>
                <a:gd name="connsiteX402" fmla="*/ 4417131 w 4561993"/>
                <a:gd name="connsiteY402" fmla="*/ 677136 h 4044125"/>
                <a:gd name="connsiteX403" fmla="*/ 4422549 w 4561993"/>
                <a:gd name="connsiteY403" fmla="*/ 645725 h 4044125"/>
                <a:gd name="connsiteX404" fmla="*/ 4437153 w 4561993"/>
                <a:gd name="connsiteY404" fmla="*/ 600023 h 4044125"/>
                <a:gd name="connsiteX405" fmla="*/ 4449874 w 4561993"/>
                <a:gd name="connsiteY405" fmla="*/ 574109 h 4044125"/>
                <a:gd name="connsiteX406" fmla="*/ 4475628 w 4561993"/>
                <a:gd name="connsiteY406" fmla="*/ 537672 h 4044125"/>
                <a:gd name="connsiteX407" fmla="*/ 4490390 w 4561993"/>
                <a:gd name="connsiteY407" fmla="*/ 532018 h 4044125"/>
                <a:gd name="connsiteX408" fmla="*/ 4513083 w 4561993"/>
                <a:gd name="connsiteY408" fmla="*/ 532882 h 4044125"/>
                <a:gd name="connsiteX409" fmla="*/ 4522662 w 4561993"/>
                <a:gd name="connsiteY409" fmla="*/ 531626 h 4044125"/>
                <a:gd name="connsiteX410" fmla="*/ 4526667 w 4561993"/>
                <a:gd name="connsiteY410" fmla="*/ 527228 h 4044125"/>
                <a:gd name="connsiteX411" fmla="*/ 4514653 w 4561993"/>
                <a:gd name="connsiteY411" fmla="*/ 488907 h 4044125"/>
                <a:gd name="connsiteX412" fmla="*/ 4507665 w 4561993"/>
                <a:gd name="connsiteY412" fmla="*/ 478149 h 4044125"/>
                <a:gd name="connsiteX413" fmla="*/ 4501462 w 4561993"/>
                <a:gd name="connsiteY413" fmla="*/ 471082 h 4044125"/>
                <a:gd name="connsiteX414" fmla="*/ 4467620 w 4561993"/>
                <a:gd name="connsiteY414" fmla="*/ 453649 h 4044125"/>
                <a:gd name="connsiteX415" fmla="*/ 4467620 w 4561993"/>
                <a:gd name="connsiteY415" fmla="*/ 454277 h 4044125"/>
                <a:gd name="connsiteX416" fmla="*/ 4465029 w 4561993"/>
                <a:gd name="connsiteY416" fmla="*/ 454984 h 4044125"/>
                <a:gd name="connsiteX417" fmla="*/ 4466835 w 4561993"/>
                <a:gd name="connsiteY417" fmla="*/ 453492 h 4044125"/>
                <a:gd name="connsiteX418" fmla="*/ 4467384 w 4561993"/>
                <a:gd name="connsiteY418" fmla="*/ 453492 h 4044125"/>
                <a:gd name="connsiteX419" fmla="*/ 4464087 w 4561993"/>
                <a:gd name="connsiteY419" fmla="*/ 441713 h 4044125"/>
                <a:gd name="connsiteX420" fmla="*/ 4447676 w 4561993"/>
                <a:gd name="connsiteY420" fmla="*/ 429227 h 4044125"/>
                <a:gd name="connsiteX421" fmla="*/ 4442336 w 4561993"/>
                <a:gd name="connsiteY421" fmla="*/ 426557 h 4044125"/>
                <a:gd name="connsiteX422" fmla="*/ 4440138 w 4561993"/>
                <a:gd name="connsiteY422" fmla="*/ 420511 h 4044125"/>
                <a:gd name="connsiteX423" fmla="*/ 4422786 w 4561993"/>
                <a:gd name="connsiteY423" fmla="*/ 410616 h 4044125"/>
                <a:gd name="connsiteX424" fmla="*/ 4400878 w 4561993"/>
                <a:gd name="connsiteY424" fmla="*/ 400722 h 4044125"/>
                <a:gd name="connsiteX425" fmla="*/ 4402419 w 4561993"/>
                <a:gd name="connsiteY425" fmla="*/ 392989 h 4044125"/>
                <a:gd name="connsiteX426" fmla="*/ 4402605 w 4561993"/>
                <a:gd name="connsiteY426" fmla="*/ 392869 h 4044125"/>
                <a:gd name="connsiteX427" fmla="*/ 4414934 w 4561993"/>
                <a:gd name="connsiteY427" fmla="*/ 389335 h 4044125"/>
                <a:gd name="connsiteX428" fmla="*/ 4433621 w 4561993"/>
                <a:gd name="connsiteY428" fmla="*/ 365777 h 4044125"/>
                <a:gd name="connsiteX429" fmla="*/ 4434721 w 4561993"/>
                <a:gd name="connsiteY429" fmla="*/ 326985 h 4044125"/>
                <a:gd name="connsiteX430" fmla="*/ 4431580 w 4561993"/>
                <a:gd name="connsiteY430" fmla="*/ 314578 h 4044125"/>
                <a:gd name="connsiteX431" fmla="*/ 4423728 w 4561993"/>
                <a:gd name="connsiteY431" fmla="*/ 300286 h 4044125"/>
                <a:gd name="connsiteX432" fmla="*/ 4407317 w 4561993"/>
                <a:gd name="connsiteY432" fmla="*/ 286623 h 4044125"/>
                <a:gd name="connsiteX433" fmla="*/ 4389258 w 4561993"/>
                <a:gd name="connsiteY433" fmla="*/ 273980 h 4044125"/>
                <a:gd name="connsiteX434" fmla="*/ 4388001 w 4561993"/>
                <a:gd name="connsiteY434" fmla="*/ 265028 h 4044125"/>
                <a:gd name="connsiteX435" fmla="*/ 4391848 w 4561993"/>
                <a:gd name="connsiteY435" fmla="*/ 256154 h 4044125"/>
                <a:gd name="connsiteX436" fmla="*/ 4401114 w 4561993"/>
                <a:gd name="connsiteY436" fmla="*/ 254741 h 4044125"/>
                <a:gd name="connsiteX437" fmla="*/ 4415954 w 4561993"/>
                <a:gd name="connsiteY437" fmla="*/ 270996 h 4044125"/>
                <a:gd name="connsiteX438" fmla="*/ 4446576 w 4561993"/>
                <a:gd name="connsiteY438" fmla="*/ 259766 h 4044125"/>
                <a:gd name="connsiteX439" fmla="*/ 4449089 w 4561993"/>
                <a:gd name="connsiteY439" fmla="*/ 253877 h 4044125"/>
                <a:gd name="connsiteX440" fmla="*/ 4464792 w 4561993"/>
                <a:gd name="connsiteY440" fmla="*/ 243668 h 4044125"/>
                <a:gd name="connsiteX441" fmla="*/ 4475944 w 4561993"/>
                <a:gd name="connsiteY441" fmla="*/ 249087 h 4044125"/>
                <a:gd name="connsiteX442" fmla="*/ 4487094 w 4561993"/>
                <a:gd name="connsiteY442" fmla="*/ 260787 h 4044125"/>
                <a:gd name="connsiteX443" fmla="*/ 4507587 w 4561993"/>
                <a:gd name="connsiteY443" fmla="*/ 264557 h 4044125"/>
                <a:gd name="connsiteX444" fmla="*/ 4528631 w 4561993"/>
                <a:gd name="connsiteY444" fmla="*/ 259138 h 4044125"/>
                <a:gd name="connsiteX445" fmla="*/ 4544883 w 4561993"/>
                <a:gd name="connsiteY445" fmla="*/ 260080 h 4044125"/>
                <a:gd name="connsiteX446" fmla="*/ 4557525 w 4561993"/>
                <a:gd name="connsiteY446" fmla="*/ 257646 h 4044125"/>
                <a:gd name="connsiteX447" fmla="*/ 4562942 w 4561993"/>
                <a:gd name="connsiteY447" fmla="*/ 254427 h 4044125"/>
                <a:gd name="connsiteX448" fmla="*/ 4566005 w 4561993"/>
                <a:gd name="connsiteY448" fmla="*/ 249008 h 4044125"/>
                <a:gd name="connsiteX449" fmla="*/ 4549830 w 4561993"/>
                <a:gd name="connsiteY449" fmla="*/ 225450 h 4044125"/>
                <a:gd name="connsiteX450" fmla="*/ 4541978 w 4561993"/>
                <a:gd name="connsiteY450" fmla="*/ 215870 h 4044125"/>
                <a:gd name="connsiteX451" fmla="*/ 4541978 w 4561993"/>
                <a:gd name="connsiteY451" fmla="*/ 209431 h 4044125"/>
                <a:gd name="connsiteX452" fmla="*/ 4530200 w 4561993"/>
                <a:gd name="connsiteY452" fmla="*/ 184773 h 4044125"/>
                <a:gd name="connsiteX453" fmla="*/ 4519600 w 4561993"/>
                <a:gd name="connsiteY453" fmla="*/ 172759 h 4044125"/>
                <a:gd name="connsiteX454" fmla="*/ 4520072 w 4561993"/>
                <a:gd name="connsiteY454" fmla="*/ 162158 h 4044125"/>
                <a:gd name="connsiteX455" fmla="*/ 4534598 w 4561993"/>
                <a:gd name="connsiteY455" fmla="*/ 137579 h 4044125"/>
                <a:gd name="connsiteX456" fmla="*/ 4532949 w 4561993"/>
                <a:gd name="connsiteY456" fmla="*/ 128548 h 4044125"/>
                <a:gd name="connsiteX457" fmla="*/ 4520465 w 4561993"/>
                <a:gd name="connsiteY457" fmla="*/ 92819 h 4044125"/>
                <a:gd name="connsiteX458" fmla="*/ 4514417 w 4561993"/>
                <a:gd name="connsiteY458" fmla="*/ 86851 h 4044125"/>
                <a:gd name="connsiteX459" fmla="*/ 4507979 w 4561993"/>
                <a:gd name="connsiteY459" fmla="*/ 87714 h 4044125"/>
                <a:gd name="connsiteX460" fmla="*/ 4473666 w 4561993"/>
                <a:gd name="connsiteY460" fmla="*/ 79862 h 4044125"/>
                <a:gd name="connsiteX461" fmla="*/ 4462280 w 4561993"/>
                <a:gd name="connsiteY461" fmla="*/ 73972 h 4044125"/>
                <a:gd name="connsiteX462" fmla="*/ 4444535 w 4561993"/>
                <a:gd name="connsiteY462" fmla="*/ 77035 h 4044125"/>
                <a:gd name="connsiteX463" fmla="*/ 4421529 w 4561993"/>
                <a:gd name="connsiteY463" fmla="*/ 93604 h 4044125"/>
                <a:gd name="connsiteX464" fmla="*/ 4417210 w 4561993"/>
                <a:gd name="connsiteY464" fmla="*/ 98237 h 4044125"/>
                <a:gd name="connsiteX465" fmla="*/ 4416346 w 4561993"/>
                <a:gd name="connsiteY465" fmla="*/ 110173 h 4044125"/>
                <a:gd name="connsiteX466" fmla="*/ 4431030 w 4561993"/>
                <a:gd name="connsiteY466" fmla="*/ 127370 h 4044125"/>
                <a:gd name="connsiteX467" fmla="*/ 4431815 w 4561993"/>
                <a:gd name="connsiteY467" fmla="*/ 139699 h 4044125"/>
                <a:gd name="connsiteX468" fmla="*/ 4427104 w 4561993"/>
                <a:gd name="connsiteY468" fmla="*/ 143468 h 4044125"/>
                <a:gd name="connsiteX469" fmla="*/ 4424356 w 4561993"/>
                <a:gd name="connsiteY469" fmla="*/ 143468 h 4044125"/>
                <a:gd name="connsiteX470" fmla="*/ 4392948 w 4561993"/>
                <a:gd name="connsiteY470" fmla="*/ 102949 h 4044125"/>
                <a:gd name="connsiteX471" fmla="*/ 4352746 w 4561993"/>
                <a:gd name="connsiteY471" fmla="*/ 87243 h 4044125"/>
                <a:gd name="connsiteX472" fmla="*/ 4333665 w 4561993"/>
                <a:gd name="connsiteY472" fmla="*/ 86694 h 4044125"/>
                <a:gd name="connsiteX473" fmla="*/ 4305006 w 4561993"/>
                <a:gd name="connsiteY473" fmla="*/ 83552 h 4044125"/>
                <a:gd name="connsiteX474" fmla="*/ 4269907 w 4561993"/>
                <a:gd name="connsiteY474" fmla="*/ 78527 h 4044125"/>
                <a:gd name="connsiteX475" fmla="*/ 4238500 w 4561993"/>
                <a:gd name="connsiteY475" fmla="*/ 78527 h 4044125"/>
                <a:gd name="connsiteX476" fmla="*/ 4217849 w 4561993"/>
                <a:gd name="connsiteY476" fmla="*/ 74208 h 4044125"/>
                <a:gd name="connsiteX477" fmla="*/ 4197120 w 4561993"/>
                <a:gd name="connsiteY477" fmla="*/ 65805 h 4044125"/>
                <a:gd name="connsiteX478" fmla="*/ 4126452 w 4561993"/>
                <a:gd name="connsiteY478" fmla="*/ 57953 h 4044125"/>
                <a:gd name="connsiteX479" fmla="*/ 4116794 w 4561993"/>
                <a:gd name="connsiteY479" fmla="*/ 57167 h 4044125"/>
                <a:gd name="connsiteX480" fmla="*/ 4072823 w 4561993"/>
                <a:gd name="connsiteY480" fmla="*/ 63214 h 4044125"/>
                <a:gd name="connsiteX481" fmla="*/ 4042515 w 4561993"/>
                <a:gd name="connsiteY481" fmla="*/ 73972 h 4044125"/>
                <a:gd name="connsiteX482" fmla="*/ 4007338 w 4561993"/>
                <a:gd name="connsiteY482" fmla="*/ 78448 h 4044125"/>
                <a:gd name="connsiteX483" fmla="*/ 3991634 w 4561993"/>
                <a:gd name="connsiteY483" fmla="*/ 80254 h 4044125"/>
                <a:gd name="connsiteX484" fmla="*/ 3988493 w 4561993"/>
                <a:gd name="connsiteY484" fmla="*/ 85123 h 4044125"/>
                <a:gd name="connsiteX485" fmla="*/ 3997758 w 4561993"/>
                <a:gd name="connsiteY485" fmla="*/ 115513 h 4044125"/>
                <a:gd name="connsiteX486" fmla="*/ 4004040 w 4561993"/>
                <a:gd name="connsiteY486" fmla="*/ 121952 h 4044125"/>
                <a:gd name="connsiteX487" fmla="*/ 4026732 w 4561993"/>
                <a:gd name="connsiteY487" fmla="*/ 133810 h 4044125"/>
                <a:gd name="connsiteX488" fmla="*/ 4045263 w 4561993"/>
                <a:gd name="connsiteY488" fmla="*/ 156190 h 4044125"/>
                <a:gd name="connsiteX489" fmla="*/ 4044556 w 4561993"/>
                <a:gd name="connsiteY489" fmla="*/ 168283 h 4044125"/>
                <a:gd name="connsiteX490" fmla="*/ 4034741 w 4561993"/>
                <a:gd name="connsiteY490" fmla="*/ 176764 h 4044125"/>
                <a:gd name="connsiteX491" fmla="*/ 4020686 w 4561993"/>
                <a:gd name="connsiteY491" fmla="*/ 175743 h 4044125"/>
                <a:gd name="connsiteX492" fmla="*/ 3989278 w 4561993"/>
                <a:gd name="connsiteY492" fmla="*/ 156504 h 4044125"/>
                <a:gd name="connsiteX493" fmla="*/ 3982997 w 4561993"/>
                <a:gd name="connsiteY493" fmla="*/ 155247 h 4044125"/>
                <a:gd name="connsiteX494" fmla="*/ 3975145 w 4561993"/>
                <a:gd name="connsiteY494" fmla="*/ 149672 h 4044125"/>
                <a:gd name="connsiteX495" fmla="*/ 3968627 w 4561993"/>
                <a:gd name="connsiteY495" fmla="*/ 138521 h 4044125"/>
                <a:gd name="connsiteX496" fmla="*/ 3969727 w 4561993"/>
                <a:gd name="connsiteY496" fmla="*/ 132867 h 4044125"/>
                <a:gd name="connsiteX497" fmla="*/ 3970756 w 4561993"/>
                <a:gd name="connsiteY497" fmla="*/ 112459 h 4044125"/>
                <a:gd name="connsiteX498" fmla="*/ 3970748 w 4561993"/>
                <a:gd name="connsiteY498" fmla="*/ 112450 h 4044125"/>
                <a:gd name="connsiteX499" fmla="*/ 3950647 w 4561993"/>
                <a:gd name="connsiteY499" fmla="*/ 104598 h 4044125"/>
                <a:gd name="connsiteX500" fmla="*/ 3938319 w 4561993"/>
                <a:gd name="connsiteY500" fmla="*/ 112136 h 4044125"/>
                <a:gd name="connsiteX501" fmla="*/ 3938319 w 4561993"/>
                <a:gd name="connsiteY501" fmla="*/ 137893 h 4044125"/>
                <a:gd name="connsiteX502" fmla="*/ 3928818 w 4561993"/>
                <a:gd name="connsiteY502" fmla="*/ 149201 h 4044125"/>
                <a:gd name="connsiteX503" fmla="*/ 3896939 w 4561993"/>
                <a:gd name="connsiteY503" fmla="*/ 154698 h 4044125"/>
                <a:gd name="connsiteX504" fmla="*/ 3874875 w 4561993"/>
                <a:gd name="connsiteY504" fmla="*/ 156582 h 4044125"/>
                <a:gd name="connsiteX505" fmla="*/ 3868750 w 4561993"/>
                <a:gd name="connsiteY505" fmla="*/ 157132 h 4044125"/>
                <a:gd name="connsiteX506" fmla="*/ 3831846 w 4561993"/>
                <a:gd name="connsiteY506" fmla="*/ 177156 h 4044125"/>
                <a:gd name="connsiteX507" fmla="*/ 3776097 w 4561993"/>
                <a:gd name="connsiteY507" fmla="*/ 190663 h 4044125"/>
                <a:gd name="connsiteX508" fmla="*/ 3766518 w 4561993"/>
                <a:gd name="connsiteY508" fmla="*/ 182810 h 4044125"/>
                <a:gd name="connsiteX509" fmla="*/ 3765262 w 4561993"/>
                <a:gd name="connsiteY509" fmla="*/ 179826 h 4044125"/>
                <a:gd name="connsiteX510" fmla="*/ 3731970 w 4561993"/>
                <a:gd name="connsiteY510" fmla="*/ 134202 h 4044125"/>
                <a:gd name="connsiteX511" fmla="*/ 3727022 w 4561993"/>
                <a:gd name="connsiteY511" fmla="*/ 129962 h 4044125"/>
                <a:gd name="connsiteX512" fmla="*/ 3666484 w 4561993"/>
                <a:gd name="connsiteY512" fmla="*/ 122580 h 4044125"/>
                <a:gd name="connsiteX513" fmla="*/ 3654313 w 4561993"/>
                <a:gd name="connsiteY513" fmla="*/ 126899 h 4044125"/>
                <a:gd name="connsiteX514" fmla="*/ 3605788 w 4561993"/>
                <a:gd name="connsiteY514" fmla="*/ 152499 h 4044125"/>
                <a:gd name="connsiteX515" fmla="*/ 3581447 w 4561993"/>
                <a:gd name="connsiteY515" fmla="*/ 168204 h 4044125"/>
                <a:gd name="connsiteX516" fmla="*/ 3566002 w 4561993"/>
                <a:gd name="connsiteY516" fmla="*/ 165025 h 4044125"/>
                <a:gd name="connsiteX517" fmla="*/ 3565193 w 4561993"/>
                <a:gd name="connsiteY517" fmla="*/ 163571 h 4044125"/>
                <a:gd name="connsiteX518" fmla="*/ 3549489 w 4561993"/>
                <a:gd name="connsiteY518" fmla="*/ 147866 h 4044125"/>
                <a:gd name="connsiteX519" fmla="*/ 3534806 w 4561993"/>
                <a:gd name="connsiteY519" fmla="*/ 141112 h 4044125"/>
                <a:gd name="connsiteX520" fmla="*/ 3520202 w 4561993"/>
                <a:gd name="connsiteY520" fmla="*/ 144097 h 4044125"/>
                <a:gd name="connsiteX521" fmla="*/ 3509916 w 4561993"/>
                <a:gd name="connsiteY521" fmla="*/ 144097 h 4044125"/>
                <a:gd name="connsiteX522" fmla="*/ 3498373 w 4561993"/>
                <a:gd name="connsiteY522" fmla="*/ 140249 h 4044125"/>
                <a:gd name="connsiteX523" fmla="*/ 3489265 w 4561993"/>
                <a:gd name="connsiteY523" fmla="*/ 139149 h 4044125"/>
                <a:gd name="connsiteX524" fmla="*/ 3472069 w 4561993"/>
                <a:gd name="connsiteY524" fmla="*/ 131297 h 4044125"/>
                <a:gd name="connsiteX525" fmla="*/ 3471048 w 4561993"/>
                <a:gd name="connsiteY525" fmla="*/ 126114 h 4044125"/>
                <a:gd name="connsiteX526" fmla="*/ 3471048 w 4561993"/>
                <a:gd name="connsiteY526" fmla="*/ 106639 h 4044125"/>
                <a:gd name="connsiteX527" fmla="*/ 3468693 w 4561993"/>
                <a:gd name="connsiteY527" fmla="*/ 104362 h 4044125"/>
                <a:gd name="connsiteX528" fmla="*/ 3428883 w 4561993"/>
                <a:gd name="connsiteY528" fmla="*/ 95096 h 4044125"/>
                <a:gd name="connsiteX529" fmla="*/ 3410117 w 4561993"/>
                <a:gd name="connsiteY529" fmla="*/ 99965 h 4044125"/>
                <a:gd name="connsiteX530" fmla="*/ 3399124 w 4561993"/>
                <a:gd name="connsiteY530" fmla="*/ 106404 h 4044125"/>
                <a:gd name="connsiteX531" fmla="*/ 3373762 w 4561993"/>
                <a:gd name="connsiteY531" fmla="*/ 113393 h 4044125"/>
                <a:gd name="connsiteX532" fmla="*/ 3338350 w 4561993"/>
                <a:gd name="connsiteY532" fmla="*/ 111351 h 4044125"/>
                <a:gd name="connsiteX533" fmla="*/ 3296263 w 4561993"/>
                <a:gd name="connsiteY533" fmla="*/ 114806 h 4044125"/>
                <a:gd name="connsiteX534" fmla="*/ 3254648 w 4561993"/>
                <a:gd name="connsiteY534" fmla="*/ 113942 h 4044125"/>
                <a:gd name="connsiteX535" fmla="*/ 3245932 w 4561993"/>
                <a:gd name="connsiteY535" fmla="*/ 117005 h 4044125"/>
                <a:gd name="connsiteX536" fmla="*/ 3243184 w 4561993"/>
                <a:gd name="connsiteY536" fmla="*/ 122423 h 4044125"/>
                <a:gd name="connsiteX537" fmla="*/ 3244912 w 4561993"/>
                <a:gd name="connsiteY537" fmla="*/ 125015 h 4044125"/>
                <a:gd name="connsiteX538" fmla="*/ 3259830 w 4561993"/>
                <a:gd name="connsiteY538" fmla="*/ 130747 h 4044125"/>
                <a:gd name="connsiteX539" fmla="*/ 3264070 w 4561993"/>
                <a:gd name="connsiteY539" fmla="*/ 135459 h 4044125"/>
                <a:gd name="connsiteX540" fmla="*/ 3259359 w 4561993"/>
                <a:gd name="connsiteY540" fmla="*/ 143311 h 4044125"/>
                <a:gd name="connsiteX541" fmla="*/ 3250329 w 4561993"/>
                <a:gd name="connsiteY541" fmla="*/ 146688 h 4044125"/>
                <a:gd name="connsiteX542" fmla="*/ 3242006 w 4561993"/>
                <a:gd name="connsiteY542" fmla="*/ 163021 h 4044125"/>
                <a:gd name="connsiteX543" fmla="*/ 3252135 w 4561993"/>
                <a:gd name="connsiteY543" fmla="*/ 174958 h 4044125"/>
                <a:gd name="connsiteX544" fmla="*/ 3264777 w 4561993"/>
                <a:gd name="connsiteY544" fmla="*/ 174958 h 4044125"/>
                <a:gd name="connsiteX545" fmla="*/ 3264777 w 4561993"/>
                <a:gd name="connsiteY545" fmla="*/ 174015 h 4044125"/>
                <a:gd name="connsiteX546" fmla="*/ 3265248 w 4561993"/>
                <a:gd name="connsiteY546" fmla="*/ 172445 h 4044125"/>
                <a:gd name="connsiteX547" fmla="*/ 3264777 w 4561993"/>
                <a:gd name="connsiteY547" fmla="*/ 174958 h 4044125"/>
                <a:gd name="connsiteX548" fmla="*/ 3264777 w 4561993"/>
                <a:gd name="connsiteY548" fmla="*/ 174958 h 4044125"/>
                <a:gd name="connsiteX549" fmla="*/ 3267054 w 4561993"/>
                <a:gd name="connsiteY549" fmla="*/ 189563 h 4044125"/>
                <a:gd name="connsiteX550" fmla="*/ 3284956 w 4561993"/>
                <a:gd name="connsiteY550" fmla="*/ 207939 h 4044125"/>
                <a:gd name="connsiteX551" fmla="*/ 3285663 w 4561993"/>
                <a:gd name="connsiteY551" fmla="*/ 216498 h 4044125"/>
                <a:gd name="connsiteX552" fmla="*/ 3277811 w 4561993"/>
                <a:gd name="connsiteY552" fmla="*/ 219482 h 4044125"/>
                <a:gd name="connsiteX553" fmla="*/ 3257003 w 4561993"/>
                <a:gd name="connsiteY553" fmla="*/ 218304 h 4044125"/>
                <a:gd name="connsiteX554" fmla="*/ 3243498 w 4561993"/>
                <a:gd name="connsiteY554" fmla="*/ 227178 h 4044125"/>
                <a:gd name="connsiteX555" fmla="*/ 3225438 w 4561993"/>
                <a:gd name="connsiteY555" fmla="*/ 231889 h 4044125"/>
                <a:gd name="connsiteX556" fmla="*/ 3209734 w 4561993"/>
                <a:gd name="connsiteY556" fmla="*/ 231026 h 4044125"/>
                <a:gd name="connsiteX557" fmla="*/ 3192303 w 4561993"/>
                <a:gd name="connsiteY557" fmla="*/ 243511 h 4044125"/>
                <a:gd name="connsiteX558" fmla="*/ 3176599 w 4561993"/>
                <a:gd name="connsiteY558" fmla="*/ 255997 h 4044125"/>
                <a:gd name="connsiteX559" fmla="*/ 3134984 w 4561993"/>
                <a:gd name="connsiteY559" fmla="*/ 242726 h 4044125"/>
                <a:gd name="connsiteX560" fmla="*/ 3132236 w 4561993"/>
                <a:gd name="connsiteY560" fmla="*/ 241234 h 4044125"/>
                <a:gd name="connsiteX561" fmla="*/ 3129409 w 4561993"/>
                <a:gd name="connsiteY561" fmla="*/ 241862 h 4044125"/>
                <a:gd name="connsiteX562" fmla="*/ 3127839 w 4561993"/>
                <a:gd name="connsiteY562" fmla="*/ 244532 h 4044125"/>
                <a:gd name="connsiteX563" fmla="*/ 3134513 w 4561993"/>
                <a:gd name="connsiteY563" fmla="*/ 272645 h 4044125"/>
                <a:gd name="connsiteX564" fmla="*/ 3146291 w 4561993"/>
                <a:gd name="connsiteY564" fmla="*/ 309631 h 4044125"/>
                <a:gd name="connsiteX565" fmla="*/ 3140559 w 4561993"/>
                <a:gd name="connsiteY565" fmla="*/ 314892 h 4044125"/>
                <a:gd name="connsiteX566" fmla="*/ 3121714 w 4561993"/>
                <a:gd name="connsiteY566" fmla="*/ 311437 h 4044125"/>
                <a:gd name="connsiteX567" fmla="*/ 3074602 w 4561993"/>
                <a:gd name="connsiteY567" fmla="*/ 279005 h 4044125"/>
                <a:gd name="connsiteX568" fmla="*/ 3074602 w 4561993"/>
                <a:gd name="connsiteY568" fmla="*/ 275864 h 4044125"/>
                <a:gd name="connsiteX569" fmla="*/ 3064630 w 4561993"/>
                <a:gd name="connsiteY569" fmla="*/ 271702 h 4044125"/>
                <a:gd name="connsiteX570" fmla="*/ 3050418 w 4561993"/>
                <a:gd name="connsiteY570" fmla="*/ 271074 h 4044125"/>
                <a:gd name="connsiteX571" fmla="*/ 3046178 w 4561993"/>
                <a:gd name="connsiteY571" fmla="*/ 263222 h 4044125"/>
                <a:gd name="connsiteX572" fmla="*/ 3045393 w 4561993"/>
                <a:gd name="connsiteY572" fmla="*/ 263614 h 4044125"/>
                <a:gd name="connsiteX573" fmla="*/ 3044608 w 4561993"/>
                <a:gd name="connsiteY573" fmla="*/ 262986 h 4044125"/>
                <a:gd name="connsiteX574" fmla="*/ 3038326 w 4561993"/>
                <a:gd name="connsiteY574" fmla="*/ 260552 h 4044125"/>
                <a:gd name="connsiteX575" fmla="*/ 3040760 w 4561993"/>
                <a:gd name="connsiteY575" fmla="*/ 259531 h 4044125"/>
                <a:gd name="connsiteX576" fmla="*/ 3044608 w 4561993"/>
                <a:gd name="connsiteY576" fmla="*/ 262986 h 4044125"/>
                <a:gd name="connsiteX577" fmla="*/ 3046021 w 4561993"/>
                <a:gd name="connsiteY577" fmla="*/ 262986 h 4044125"/>
                <a:gd name="connsiteX578" fmla="*/ 3046021 w 4561993"/>
                <a:gd name="connsiteY578" fmla="*/ 262986 h 4044125"/>
                <a:gd name="connsiteX579" fmla="*/ 3056386 w 4561993"/>
                <a:gd name="connsiteY579" fmla="*/ 257332 h 4044125"/>
                <a:gd name="connsiteX580" fmla="*/ 3058585 w 4561993"/>
                <a:gd name="connsiteY580" fmla="*/ 251600 h 4044125"/>
                <a:gd name="connsiteX581" fmla="*/ 3047749 w 4561993"/>
                <a:gd name="connsiteY581" fmla="*/ 232282 h 4044125"/>
                <a:gd name="connsiteX582" fmla="*/ 3032752 w 4561993"/>
                <a:gd name="connsiteY582" fmla="*/ 227570 h 4044125"/>
                <a:gd name="connsiteX583" fmla="*/ 3028276 w 4561993"/>
                <a:gd name="connsiteY583" fmla="*/ 221524 h 4044125"/>
                <a:gd name="connsiteX584" fmla="*/ 3027569 w 4561993"/>
                <a:gd name="connsiteY584" fmla="*/ 209745 h 4044125"/>
                <a:gd name="connsiteX585" fmla="*/ 3002443 w 4561993"/>
                <a:gd name="connsiteY585" fmla="*/ 184852 h 4044125"/>
                <a:gd name="connsiteX586" fmla="*/ 2956823 w 4561993"/>
                <a:gd name="connsiteY586" fmla="*/ 171188 h 4044125"/>
                <a:gd name="connsiteX587" fmla="*/ 2950620 w 4561993"/>
                <a:gd name="connsiteY587" fmla="*/ 172680 h 4044125"/>
                <a:gd name="connsiteX588" fmla="*/ 2936329 w 4561993"/>
                <a:gd name="connsiteY588" fmla="*/ 175036 h 4044125"/>
                <a:gd name="connsiteX589" fmla="*/ 2894793 w 4561993"/>
                <a:gd name="connsiteY589" fmla="*/ 173151 h 4044125"/>
                <a:gd name="connsiteX590" fmla="*/ 2883643 w 4561993"/>
                <a:gd name="connsiteY590" fmla="*/ 179119 h 4044125"/>
                <a:gd name="connsiteX591" fmla="*/ 2878514 w 4561993"/>
                <a:gd name="connsiteY591" fmla="*/ 194968 h 4044125"/>
                <a:gd name="connsiteX592" fmla="*/ 2879011 w 4561993"/>
                <a:gd name="connsiteY592" fmla="*/ 195846 h 4044125"/>
                <a:gd name="connsiteX593" fmla="*/ 2892358 w 4561993"/>
                <a:gd name="connsiteY593" fmla="*/ 217755 h 4044125"/>
                <a:gd name="connsiteX594" fmla="*/ 2890474 w 4561993"/>
                <a:gd name="connsiteY594" fmla="*/ 226471 h 4044125"/>
                <a:gd name="connsiteX595" fmla="*/ 2851763 w 4561993"/>
                <a:gd name="connsiteY595" fmla="*/ 242176 h 4044125"/>
                <a:gd name="connsiteX596" fmla="*/ 2827736 w 4561993"/>
                <a:gd name="connsiteY596" fmla="*/ 237229 h 4044125"/>
                <a:gd name="connsiteX597" fmla="*/ 2816979 w 4561993"/>
                <a:gd name="connsiteY597" fmla="*/ 237229 h 4044125"/>
                <a:gd name="connsiteX598" fmla="*/ 2786121 w 4561993"/>
                <a:gd name="connsiteY598" fmla="*/ 227021 h 4044125"/>
                <a:gd name="connsiteX599" fmla="*/ 2785493 w 4561993"/>
                <a:gd name="connsiteY599" fmla="*/ 220660 h 4044125"/>
                <a:gd name="connsiteX600" fmla="*/ 2773087 w 4561993"/>
                <a:gd name="connsiteY600" fmla="*/ 212807 h 4044125"/>
                <a:gd name="connsiteX601" fmla="*/ 2722598 w 4561993"/>
                <a:gd name="connsiteY601" fmla="*/ 223330 h 4044125"/>
                <a:gd name="connsiteX602" fmla="*/ 2704225 w 4561993"/>
                <a:gd name="connsiteY602" fmla="*/ 229141 h 4044125"/>
                <a:gd name="connsiteX603" fmla="*/ 2685066 w 4561993"/>
                <a:gd name="connsiteY603" fmla="*/ 240999 h 4044125"/>
                <a:gd name="connsiteX604" fmla="*/ 2664965 w 4561993"/>
                <a:gd name="connsiteY604" fmla="*/ 231418 h 4044125"/>
                <a:gd name="connsiteX605" fmla="*/ 2662374 w 4561993"/>
                <a:gd name="connsiteY605" fmla="*/ 231418 h 4044125"/>
                <a:gd name="connsiteX606" fmla="*/ 2660961 w 4561993"/>
                <a:gd name="connsiteY606" fmla="*/ 236915 h 4044125"/>
                <a:gd name="connsiteX607" fmla="*/ 2642616 w 4561993"/>
                <a:gd name="connsiteY607" fmla="*/ 247996 h 4044125"/>
                <a:gd name="connsiteX608" fmla="*/ 2635756 w 4561993"/>
                <a:gd name="connsiteY608" fmla="*/ 244218 h 4044125"/>
                <a:gd name="connsiteX609" fmla="*/ 2628689 w 4561993"/>
                <a:gd name="connsiteY609" fmla="*/ 233774 h 4044125"/>
                <a:gd name="connsiteX610" fmla="*/ 2621308 w 4561993"/>
                <a:gd name="connsiteY610" fmla="*/ 230476 h 4044125"/>
                <a:gd name="connsiteX611" fmla="*/ 2605996 w 4561993"/>
                <a:gd name="connsiteY611" fmla="*/ 232989 h 4044125"/>
                <a:gd name="connsiteX612" fmla="*/ 2594218 w 4561993"/>
                <a:gd name="connsiteY612" fmla="*/ 241470 h 4044125"/>
                <a:gd name="connsiteX613" fmla="*/ 2592334 w 4561993"/>
                <a:gd name="connsiteY613" fmla="*/ 250893 h 4044125"/>
                <a:gd name="connsiteX614" fmla="*/ 2598459 w 4561993"/>
                <a:gd name="connsiteY614" fmla="*/ 261180 h 4044125"/>
                <a:gd name="connsiteX615" fmla="*/ 2609766 w 4561993"/>
                <a:gd name="connsiteY615" fmla="*/ 264085 h 4044125"/>
                <a:gd name="connsiteX616" fmla="*/ 2609766 w 4561993"/>
                <a:gd name="connsiteY616" fmla="*/ 263536 h 4044125"/>
                <a:gd name="connsiteX617" fmla="*/ 2610629 w 4561993"/>
                <a:gd name="connsiteY617" fmla="*/ 262907 h 4044125"/>
                <a:gd name="connsiteX618" fmla="*/ 2611493 w 4561993"/>
                <a:gd name="connsiteY618" fmla="*/ 258588 h 4044125"/>
                <a:gd name="connsiteX619" fmla="*/ 2615340 w 4561993"/>
                <a:gd name="connsiteY619" fmla="*/ 255290 h 4044125"/>
                <a:gd name="connsiteX620" fmla="*/ 2615890 w 4561993"/>
                <a:gd name="connsiteY620" fmla="*/ 257725 h 4044125"/>
                <a:gd name="connsiteX621" fmla="*/ 2614555 w 4561993"/>
                <a:gd name="connsiteY621" fmla="*/ 260238 h 4044125"/>
                <a:gd name="connsiteX622" fmla="*/ 2610629 w 4561993"/>
                <a:gd name="connsiteY622" fmla="*/ 262907 h 4044125"/>
                <a:gd name="connsiteX623" fmla="*/ 2610629 w 4561993"/>
                <a:gd name="connsiteY623" fmla="*/ 264321 h 4044125"/>
                <a:gd name="connsiteX624" fmla="*/ 2609687 w 4561993"/>
                <a:gd name="connsiteY624" fmla="*/ 264321 h 4044125"/>
                <a:gd name="connsiteX625" fmla="*/ 2606703 w 4561993"/>
                <a:gd name="connsiteY625" fmla="*/ 272645 h 4044125"/>
                <a:gd name="connsiteX626" fmla="*/ 2592727 w 4561993"/>
                <a:gd name="connsiteY626" fmla="*/ 290392 h 4044125"/>
                <a:gd name="connsiteX627" fmla="*/ 2560769 w 4561993"/>
                <a:gd name="connsiteY627" fmla="*/ 309160 h 4044125"/>
                <a:gd name="connsiteX628" fmla="*/ 2555901 w 4561993"/>
                <a:gd name="connsiteY628" fmla="*/ 304055 h 4044125"/>
                <a:gd name="connsiteX629" fmla="*/ 2560612 w 4561993"/>
                <a:gd name="connsiteY629" fmla="*/ 285445 h 4044125"/>
                <a:gd name="connsiteX630" fmla="*/ 2572704 w 4561993"/>
                <a:gd name="connsiteY630" fmla="*/ 271153 h 4044125"/>
                <a:gd name="connsiteX631" fmla="*/ 2575531 w 4561993"/>
                <a:gd name="connsiteY631" fmla="*/ 262122 h 4044125"/>
                <a:gd name="connsiteX632" fmla="*/ 2580399 w 4561993"/>
                <a:gd name="connsiteY632" fmla="*/ 234088 h 4044125"/>
                <a:gd name="connsiteX633" fmla="*/ 2582755 w 4561993"/>
                <a:gd name="connsiteY633" fmla="*/ 221602 h 4044125"/>
                <a:gd name="connsiteX634" fmla="*/ 2584090 w 4561993"/>
                <a:gd name="connsiteY634" fmla="*/ 209117 h 4044125"/>
                <a:gd name="connsiteX635" fmla="*/ 2596260 w 4561993"/>
                <a:gd name="connsiteY635" fmla="*/ 179198 h 4044125"/>
                <a:gd name="connsiteX636" fmla="*/ 2603641 w 4561993"/>
                <a:gd name="connsiteY636" fmla="*/ 147787 h 4044125"/>
                <a:gd name="connsiteX637" fmla="*/ 2601835 w 4561993"/>
                <a:gd name="connsiteY637" fmla="*/ 119282 h 4044125"/>
                <a:gd name="connsiteX638" fmla="*/ 2588722 w 4561993"/>
                <a:gd name="connsiteY638" fmla="*/ 90070 h 4044125"/>
                <a:gd name="connsiteX639" fmla="*/ 2585346 w 4561993"/>
                <a:gd name="connsiteY639" fmla="*/ 84809 h 4044125"/>
                <a:gd name="connsiteX640" fmla="*/ 2559984 w 4561993"/>
                <a:gd name="connsiteY640" fmla="*/ 60387 h 4044125"/>
                <a:gd name="connsiteX641" fmla="*/ 2552433 w 4561993"/>
                <a:gd name="connsiteY641" fmla="*/ 60447 h 4044125"/>
                <a:gd name="connsiteX642" fmla="*/ 2552132 w 4561993"/>
                <a:gd name="connsiteY642" fmla="*/ 60780 h 4044125"/>
                <a:gd name="connsiteX643" fmla="*/ 2544908 w 4561993"/>
                <a:gd name="connsiteY643" fmla="*/ 64078 h 4044125"/>
                <a:gd name="connsiteX644" fmla="*/ 2521352 w 4561993"/>
                <a:gd name="connsiteY644" fmla="*/ 46802 h 4044125"/>
                <a:gd name="connsiteX645" fmla="*/ 2498425 w 4561993"/>
                <a:gd name="connsiteY645" fmla="*/ 35258 h 4044125"/>
                <a:gd name="connsiteX646" fmla="*/ 2476204 w 4561993"/>
                <a:gd name="connsiteY646" fmla="*/ 33609 h 4044125"/>
                <a:gd name="connsiteX647" fmla="*/ 2435138 w 4561993"/>
                <a:gd name="connsiteY647" fmla="*/ 52063 h 4044125"/>
                <a:gd name="connsiteX648" fmla="*/ 2431448 w 4561993"/>
                <a:gd name="connsiteY648" fmla="*/ 59916 h 4044125"/>
                <a:gd name="connsiteX649" fmla="*/ 2435923 w 4561993"/>
                <a:gd name="connsiteY649" fmla="*/ 68475 h 4044125"/>
                <a:gd name="connsiteX650" fmla="*/ 2430662 w 4561993"/>
                <a:gd name="connsiteY650" fmla="*/ 82139 h 4044125"/>
                <a:gd name="connsiteX651" fmla="*/ 2418316 w 4561993"/>
                <a:gd name="connsiteY651" fmla="*/ 80646 h 4044125"/>
                <a:gd name="connsiteX652" fmla="*/ 2416450 w 4561993"/>
                <a:gd name="connsiteY652" fmla="*/ 75621 h 4044125"/>
                <a:gd name="connsiteX653" fmla="*/ 2415743 w 4561993"/>
                <a:gd name="connsiteY653" fmla="*/ 59916 h 4044125"/>
                <a:gd name="connsiteX654" fmla="*/ 2413466 w 4561993"/>
                <a:gd name="connsiteY654" fmla="*/ 44211 h 4044125"/>
                <a:gd name="connsiteX655" fmla="*/ 2400904 w 4561993"/>
                <a:gd name="connsiteY655" fmla="*/ 36358 h 4044125"/>
                <a:gd name="connsiteX656" fmla="*/ 2388497 w 4561993"/>
                <a:gd name="connsiteY656" fmla="*/ 39577 h 4044125"/>
                <a:gd name="connsiteX657" fmla="*/ 2369731 w 4561993"/>
                <a:gd name="connsiteY657" fmla="*/ 36908 h 4044125"/>
                <a:gd name="connsiteX658" fmla="*/ 2363606 w 4561993"/>
                <a:gd name="connsiteY658" fmla="*/ 27092 h 4044125"/>
                <a:gd name="connsiteX659" fmla="*/ 2352064 w 4561993"/>
                <a:gd name="connsiteY659" fmla="*/ 6125 h 4044125"/>
                <a:gd name="connsiteX660" fmla="*/ 2317515 w 4561993"/>
                <a:gd name="connsiteY660" fmla="*/ 0 h 4044125"/>
                <a:gd name="connsiteX661" fmla="*/ 2309035 w 4561993"/>
                <a:gd name="connsiteY661" fmla="*/ 4005 h 4044125"/>
                <a:gd name="connsiteX662" fmla="*/ 2304952 w 4561993"/>
                <a:gd name="connsiteY662" fmla="*/ 8952 h 4044125"/>
                <a:gd name="connsiteX663" fmla="*/ 2294037 w 4561993"/>
                <a:gd name="connsiteY663" fmla="*/ 65020 h 4044125"/>
                <a:gd name="connsiteX664" fmla="*/ 2308407 w 4561993"/>
                <a:gd name="connsiteY664" fmla="*/ 98944 h 4044125"/>
                <a:gd name="connsiteX665" fmla="*/ 2315160 w 4561993"/>
                <a:gd name="connsiteY665" fmla="*/ 116612 h 4044125"/>
                <a:gd name="connsiteX666" fmla="*/ 2311470 w 4561993"/>
                <a:gd name="connsiteY666" fmla="*/ 125250 h 4044125"/>
                <a:gd name="connsiteX667" fmla="*/ 2289484 w 4561993"/>
                <a:gd name="connsiteY667" fmla="*/ 129883 h 4044125"/>
                <a:gd name="connsiteX668" fmla="*/ 2285401 w 4561993"/>
                <a:gd name="connsiteY668" fmla="*/ 137736 h 4044125"/>
                <a:gd name="connsiteX669" fmla="*/ 2286578 w 4561993"/>
                <a:gd name="connsiteY669" fmla="*/ 146923 h 4044125"/>
                <a:gd name="connsiteX670" fmla="*/ 2275429 w 4561993"/>
                <a:gd name="connsiteY670" fmla="*/ 166555 h 4044125"/>
                <a:gd name="connsiteX671" fmla="*/ 2270325 w 4561993"/>
                <a:gd name="connsiteY671" fmla="*/ 170246 h 4044125"/>
                <a:gd name="connsiteX672" fmla="*/ 2249439 w 4561993"/>
                <a:gd name="connsiteY672" fmla="*/ 177627 h 4044125"/>
                <a:gd name="connsiteX673" fmla="*/ 2247240 w 4561993"/>
                <a:gd name="connsiteY673" fmla="*/ 173466 h 4044125"/>
                <a:gd name="connsiteX674" fmla="*/ 2250617 w 4561993"/>
                <a:gd name="connsiteY674" fmla="*/ 161137 h 4044125"/>
                <a:gd name="connsiteX675" fmla="*/ 2244615 w 4561993"/>
                <a:gd name="connsiteY675" fmla="*/ 153284 h 4044125"/>
                <a:gd name="connsiteX676" fmla="*/ 2242765 w 4561993"/>
                <a:gd name="connsiteY676" fmla="*/ 153284 h 4044125"/>
                <a:gd name="connsiteX677" fmla="*/ 2227767 w 4561993"/>
                <a:gd name="connsiteY677" fmla="*/ 162943 h 4044125"/>
                <a:gd name="connsiteX678" fmla="*/ 2219915 w 4561993"/>
                <a:gd name="connsiteY678" fmla="*/ 171267 h 4044125"/>
                <a:gd name="connsiteX679" fmla="*/ 2207117 w 4561993"/>
                <a:gd name="connsiteY679" fmla="*/ 173073 h 4044125"/>
                <a:gd name="connsiteX680" fmla="*/ 2191413 w 4561993"/>
                <a:gd name="connsiteY680" fmla="*/ 182889 h 4044125"/>
                <a:gd name="connsiteX681" fmla="*/ 2191413 w 4561993"/>
                <a:gd name="connsiteY681" fmla="*/ 199615 h 4044125"/>
                <a:gd name="connsiteX682" fmla="*/ 2191413 w 4561993"/>
                <a:gd name="connsiteY682" fmla="*/ 207468 h 4044125"/>
                <a:gd name="connsiteX683" fmla="*/ 2166601 w 4561993"/>
                <a:gd name="connsiteY683" fmla="*/ 222388 h 4044125"/>
                <a:gd name="connsiteX684" fmla="*/ 2145636 w 4561993"/>
                <a:gd name="connsiteY684" fmla="*/ 237779 h 4044125"/>
                <a:gd name="connsiteX685" fmla="*/ 2129932 w 4561993"/>
                <a:gd name="connsiteY685" fmla="*/ 257882 h 4044125"/>
                <a:gd name="connsiteX686" fmla="*/ 2117369 w 4561993"/>
                <a:gd name="connsiteY686" fmla="*/ 271781 h 4044125"/>
                <a:gd name="connsiteX687" fmla="*/ 2104256 w 4561993"/>
                <a:gd name="connsiteY687" fmla="*/ 288821 h 4044125"/>
                <a:gd name="connsiteX688" fmla="*/ 2096796 w 4561993"/>
                <a:gd name="connsiteY688" fmla="*/ 299108 h 4044125"/>
                <a:gd name="connsiteX689" fmla="*/ 2097268 w 4561993"/>
                <a:gd name="connsiteY689" fmla="*/ 321096 h 4044125"/>
                <a:gd name="connsiteX690" fmla="*/ 2104491 w 4561993"/>
                <a:gd name="connsiteY690" fmla="*/ 330755 h 4044125"/>
                <a:gd name="connsiteX691" fmla="*/ 2128754 w 4561993"/>
                <a:gd name="connsiteY691" fmla="*/ 345910 h 4044125"/>
                <a:gd name="connsiteX692" fmla="*/ 2156236 w 4561993"/>
                <a:gd name="connsiteY692" fmla="*/ 362244 h 4044125"/>
                <a:gd name="connsiteX693" fmla="*/ 2157806 w 4561993"/>
                <a:gd name="connsiteY693" fmla="*/ 368133 h 4044125"/>
                <a:gd name="connsiteX694" fmla="*/ 2154430 w 4561993"/>
                <a:gd name="connsiteY694" fmla="*/ 373238 h 4044125"/>
                <a:gd name="connsiteX695" fmla="*/ 2148227 w 4561993"/>
                <a:gd name="connsiteY695" fmla="*/ 368997 h 4044125"/>
                <a:gd name="connsiteX696" fmla="*/ 2141239 w 4561993"/>
                <a:gd name="connsiteY696" fmla="*/ 363736 h 4044125"/>
                <a:gd name="connsiteX697" fmla="*/ 2128911 w 4561993"/>
                <a:gd name="connsiteY697" fmla="*/ 366406 h 4044125"/>
                <a:gd name="connsiteX698" fmla="*/ 2094833 w 4561993"/>
                <a:gd name="connsiteY698" fmla="*/ 383917 h 4044125"/>
                <a:gd name="connsiteX699" fmla="*/ 2058479 w 4561993"/>
                <a:gd name="connsiteY699" fmla="*/ 397267 h 4044125"/>
                <a:gd name="connsiteX700" fmla="*/ 2046151 w 4561993"/>
                <a:gd name="connsiteY700" fmla="*/ 401193 h 4044125"/>
                <a:gd name="connsiteX701" fmla="*/ 2037122 w 4561993"/>
                <a:gd name="connsiteY701" fmla="*/ 426950 h 4044125"/>
                <a:gd name="connsiteX702" fmla="*/ 2045994 w 4561993"/>
                <a:gd name="connsiteY702" fmla="*/ 440378 h 4044125"/>
                <a:gd name="connsiteX703" fmla="*/ 2056359 w 4561993"/>
                <a:gd name="connsiteY703" fmla="*/ 460167 h 4044125"/>
                <a:gd name="connsiteX704" fmla="*/ 2061227 w 4561993"/>
                <a:gd name="connsiteY704" fmla="*/ 472024 h 4044125"/>
                <a:gd name="connsiteX705" fmla="*/ 2070571 w 4561993"/>
                <a:gd name="connsiteY705" fmla="*/ 480426 h 4044125"/>
                <a:gd name="connsiteX706" fmla="*/ 2096090 w 4561993"/>
                <a:gd name="connsiteY706" fmla="*/ 483489 h 4044125"/>
                <a:gd name="connsiteX707" fmla="*/ 2117055 w 4561993"/>
                <a:gd name="connsiteY707" fmla="*/ 503121 h 4044125"/>
                <a:gd name="connsiteX708" fmla="*/ 2123022 w 4561993"/>
                <a:gd name="connsiteY708" fmla="*/ 505398 h 4044125"/>
                <a:gd name="connsiteX709" fmla="*/ 2137784 w 4561993"/>
                <a:gd name="connsiteY709" fmla="*/ 511680 h 4044125"/>
                <a:gd name="connsiteX710" fmla="*/ 2146421 w 4561993"/>
                <a:gd name="connsiteY710" fmla="*/ 520475 h 4044125"/>
                <a:gd name="connsiteX711" fmla="*/ 2161418 w 4561993"/>
                <a:gd name="connsiteY711" fmla="*/ 559738 h 4044125"/>
                <a:gd name="connsiteX712" fmla="*/ 2158120 w 4561993"/>
                <a:gd name="connsiteY712" fmla="*/ 567591 h 4044125"/>
                <a:gd name="connsiteX713" fmla="*/ 2147363 w 4561993"/>
                <a:gd name="connsiteY713" fmla="*/ 574109 h 4044125"/>
                <a:gd name="connsiteX714" fmla="*/ 2147913 w 4561993"/>
                <a:gd name="connsiteY714" fmla="*/ 575051 h 4044125"/>
                <a:gd name="connsiteX715" fmla="*/ 2146500 w 4561993"/>
                <a:gd name="connsiteY715" fmla="*/ 577407 h 4044125"/>
                <a:gd name="connsiteX716" fmla="*/ 2145871 w 4561993"/>
                <a:gd name="connsiteY716" fmla="*/ 579684 h 4044125"/>
                <a:gd name="connsiteX717" fmla="*/ 2147128 w 4561993"/>
                <a:gd name="connsiteY717" fmla="*/ 574266 h 4044125"/>
                <a:gd name="connsiteX718" fmla="*/ 2147128 w 4561993"/>
                <a:gd name="connsiteY718" fmla="*/ 574266 h 4044125"/>
                <a:gd name="connsiteX719" fmla="*/ 2144301 w 4561993"/>
                <a:gd name="connsiteY719" fmla="*/ 569633 h 4044125"/>
                <a:gd name="connsiteX720" fmla="*/ 2139826 w 4561993"/>
                <a:gd name="connsiteY720" fmla="*/ 533746 h 4044125"/>
                <a:gd name="connsiteX721" fmla="*/ 2140768 w 4561993"/>
                <a:gd name="connsiteY721" fmla="*/ 527464 h 4044125"/>
                <a:gd name="connsiteX722" fmla="*/ 2128911 w 4561993"/>
                <a:gd name="connsiteY722" fmla="*/ 514743 h 4044125"/>
                <a:gd name="connsiteX723" fmla="*/ 2113207 w 4561993"/>
                <a:gd name="connsiteY723" fmla="*/ 517020 h 4044125"/>
                <a:gd name="connsiteX724" fmla="*/ 2086118 w 4561993"/>
                <a:gd name="connsiteY724" fmla="*/ 510502 h 4044125"/>
                <a:gd name="connsiteX725" fmla="*/ 2070414 w 4561993"/>
                <a:gd name="connsiteY725" fmla="*/ 499430 h 4044125"/>
                <a:gd name="connsiteX726" fmla="*/ 2040655 w 4561993"/>
                <a:gd name="connsiteY726" fmla="*/ 487415 h 4044125"/>
                <a:gd name="connsiteX727" fmla="*/ 2009954 w 4561993"/>
                <a:gd name="connsiteY727" fmla="*/ 478306 h 4044125"/>
                <a:gd name="connsiteX728" fmla="*/ 2001159 w 4561993"/>
                <a:gd name="connsiteY728" fmla="*/ 480898 h 4044125"/>
                <a:gd name="connsiteX729" fmla="*/ 1993308 w 4561993"/>
                <a:gd name="connsiteY729" fmla="*/ 497781 h 4044125"/>
                <a:gd name="connsiteX730" fmla="*/ 1996449 w 4561993"/>
                <a:gd name="connsiteY730" fmla="*/ 502807 h 4044125"/>
                <a:gd name="connsiteX731" fmla="*/ 2005085 w 4561993"/>
                <a:gd name="connsiteY731" fmla="*/ 504770 h 4044125"/>
                <a:gd name="connsiteX732" fmla="*/ 2004300 w 4561993"/>
                <a:gd name="connsiteY732" fmla="*/ 503984 h 4044125"/>
                <a:gd name="connsiteX733" fmla="*/ 2005557 w 4561993"/>
                <a:gd name="connsiteY733" fmla="*/ 502257 h 4044125"/>
                <a:gd name="connsiteX734" fmla="*/ 2005085 w 4561993"/>
                <a:gd name="connsiteY734" fmla="*/ 504770 h 4044125"/>
                <a:gd name="connsiteX735" fmla="*/ 2011446 w 4561993"/>
                <a:gd name="connsiteY735" fmla="*/ 509953 h 4044125"/>
                <a:gd name="connsiteX736" fmla="*/ 2020711 w 4561993"/>
                <a:gd name="connsiteY736" fmla="*/ 512779 h 4044125"/>
                <a:gd name="connsiteX737" fmla="*/ 2024080 w 4561993"/>
                <a:gd name="connsiteY737" fmla="*/ 523361 h 4044125"/>
                <a:gd name="connsiteX738" fmla="*/ 2023851 w 4561993"/>
                <a:gd name="connsiteY738" fmla="*/ 523773 h 4044125"/>
                <a:gd name="connsiteX739" fmla="*/ 2015999 w 4561993"/>
                <a:gd name="connsiteY739" fmla="*/ 527778 h 4044125"/>
                <a:gd name="connsiteX740" fmla="*/ 2004221 w 4561993"/>
                <a:gd name="connsiteY740" fmla="*/ 523066 h 4044125"/>
                <a:gd name="connsiteX741" fmla="*/ 1995584 w 4561993"/>
                <a:gd name="connsiteY741" fmla="*/ 518983 h 4044125"/>
                <a:gd name="connsiteX742" fmla="*/ 1984356 w 4561993"/>
                <a:gd name="connsiteY742" fmla="*/ 524166 h 4044125"/>
                <a:gd name="connsiteX743" fmla="*/ 1982472 w 4561993"/>
                <a:gd name="connsiteY743" fmla="*/ 533039 h 4044125"/>
                <a:gd name="connsiteX744" fmla="*/ 2009718 w 4561993"/>
                <a:gd name="connsiteY744" fmla="*/ 558796 h 4044125"/>
                <a:gd name="connsiteX745" fmla="*/ 2031782 w 4561993"/>
                <a:gd name="connsiteY745" fmla="*/ 563429 h 4044125"/>
                <a:gd name="connsiteX746" fmla="*/ 2041047 w 4561993"/>
                <a:gd name="connsiteY746" fmla="*/ 565785 h 4044125"/>
                <a:gd name="connsiteX747" fmla="*/ 2043010 w 4561993"/>
                <a:gd name="connsiteY747" fmla="*/ 568141 h 4044125"/>
                <a:gd name="connsiteX748" fmla="*/ 2040105 w 4561993"/>
                <a:gd name="connsiteY748" fmla="*/ 571203 h 4044125"/>
                <a:gd name="connsiteX749" fmla="*/ 2024401 w 4561993"/>
                <a:gd name="connsiteY749" fmla="*/ 567748 h 4044125"/>
                <a:gd name="connsiteX750" fmla="*/ 1995271 w 4561993"/>
                <a:gd name="connsiteY750" fmla="*/ 567748 h 4044125"/>
                <a:gd name="connsiteX751" fmla="*/ 1982158 w 4561993"/>
                <a:gd name="connsiteY751" fmla="*/ 559895 h 4044125"/>
                <a:gd name="connsiteX752" fmla="*/ 1979253 w 4561993"/>
                <a:gd name="connsiteY752" fmla="*/ 554085 h 4044125"/>
                <a:gd name="connsiteX753" fmla="*/ 1965355 w 4561993"/>
                <a:gd name="connsiteY753" fmla="*/ 518433 h 4044125"/>
                <a:gd name="connsiteX754" fmla="*/ 1953027 w 4561993"/>
                <a:gd name="connsiteY754" fmla="*/ 488829 h 4044125"/>
                <a:gd name="connsiteX755" fmla="*/ 1945725 w 4561993"/>
                <a:gd name="connsiteY755" fmla="*/ 482704 h 4044125"/>
                <a:gd name="connsiteX756" fmla="*/ 1943055 w 4561993"/>
                <a:gd name="connsiteY756" fmla="*/ 482704 h 4044125"/>
                <a:gd name="connsiteX757" fmla="*/ 1941170 w 4561993"/>
                <a:gd name="connsiteY757" fmla="*/ 485138 h 4044125"/>
                <a:gd name="connsiteX758" fmla="*/ 1949022 w 4561993"/>
                <a:gd name="connsiteY758" fmla="*/ 509717 h 4044125"/>
                <a:gd name="connsiteX759" fmla="*/ 1946588 w 4561993"/>
                <a:gd name="connsiteY759" fmla="*/ 528406 h 4044125"/>
                <a:gd name="connsiteX760" fmla="*/ 1942976 w 4561993"/>
                <a:gd name="connsiteY760" fmla="*/ 533825 h 4044125"/>
                <a:gd name="connsiteX761" fmla="*/ 1937558 w 4561993"/>
                <a:gd name="connsiteY761" fmla="*/ 554556 h 4044125"/>
                <a:gd name="connsiteX762" fmla="*/ 1939993 w 4561993"/>
                <a:gd name="connsiteY762" fmla="*/ 576700 h 4044125"/>
                <a:gd name="connsiteX763" fmla="*/ 1955697 w 4561993"/>
                <a:gd name="connsiteY763" fmla="*/ 592406 h 4044125"/>
                <a:gd name="connsiteX764" fmla="*/ 1967631 w 4561993"/>
                <a:gd name="connsiteY764" fmla="*/ 603242 h 4044125"/>
                <a:gd name="connsiteX765" fmla="*/ 1977211 w 4561993"/>
                <a:gd name="connsiteY765" fmla="*/ 622952 h 4044125"/>
                <a:gd name="connsiteX766" fmla="*/ 1978702 w 4561993"/>
                <a:gd name="connsiteY766" fmla="*/ 648709 h 4044125"/>
                <a:gd name="connsiteX767" fmla="*/ 1997705 w 4561993"/>
                <a:gd name="connsiteY767" fmla="*/ 692998 h 4044125"/>
                <a:gd name="connsiteX768" fmla="*/ 2008776 w 4561993"/>
                <a:gd name="connsiteY768" fmla="*/ 698181 h 4044125"/>
                <a:gd name="connsiteX769" fmla="*/ 2031703 w 4561993"/>
                <a:gd name="connsiteY769" fmla="*/ 688287 h 4044125"/>
                <a:gd name="connsiteX770" fmla="*/ 2055260 w 4561993"/>
                <a:gd name="connsiteY770" fmla="*/ 686795 h 4044125"/>
                <a:gd name="connsiteX771" fmla="*/ 2057301 w 4561993"/>
                <a:gd name="connsiteY771" fmla="*/ 689150 h 4044125"/>
                <a:gd name="connsiteX772" fmla="*/ 2055338 w 4561993"/>
                <a:gd name="connsiteY772" fmla="*/ 691428 h 4044125"/>
                <a:gd name="connsiteX773" fmla="*/ 2029426 w 4561993"/>
                <a:gd name="connsiteY773" fmla="*/ 710824 h 4044125"/>
                <a:gd name="connsiteX774" fmla="*/ 2026678 w 4561993"/>
                <a:gd name="connsiteY774" fmla="*/ 737209 h 4044125"/>
                <a:gd name="connsiteX775" fmla="*/ 2037514 w 4561993"/>
                <a:gd name="connsiteY775" fmla="*/ 749302 h 4044125"/>
                <a:gd name="connsiteX776" fmla="*/ 2041362 w 4561993"/>
                <a:gd name="connsiteY776" fmla="*/ 770740 h 4044125"/>
                <a:gd name="connsiteX777" fmla="*/ 2035865 w 4561993"/>
                <a:gd name="connsiteY777" fmla="*/ 802150 h 4044125"/>
                <a:gd name="connsiteX778" fmla="*/ 2031468 w 4561993"/>
                <a:gd name="connsiteY778" fmla="*/ 817856 h 4044125"/>
                <a:gd name="connsiteX779" fmla="*/ 2015764 w 4561993"/>
                <a:gd name="connsiteY779" fmla="*/ 849266 h 4044125"/>
                <a:gd name="connsiteX780" fmla="*/ 2010503 w 4561993"/>
                <a:gd name="connsiteY780" fmla="*/ 852015 h 4044125"/>
                <a:gd name="connsiteX781" fmla="*/ 1972029 w 4561993"/>
                <a:gd name="connsiteY781" fmla="*/ 847539 h 4044125"/>
                <a:gd name="connsiteX782" fmla="*/ 1966689 w 4561993"/>
                <a:gd name="connsiteY782" fmla="*/ 844948 h 4044125"/>
                <a:gd name="connsiteX783" fmla="*/ 1966297 w 4561993"/>
                <a:gd name="connsiteY783" fmla="*/ 835917 h 4044125"/>
                <a:gd name="connsiteX784" fmla="*/ 1966297 w 4561993"/>
                <a:gd name="connsiteY784" fmla="*/ 835917 h 4044125"/>
                <a:gd name="connsiteX785" fmla="*/ 1965590 w 4561993"/>
                <a:gd name="connsiteY785" fmla="*/ 833954 h 4044125"/>
                <a:gd name="connsiteX786" fmla="*/ 1966689 w 4561993"/>
                <a:gd name="connsiteY786" fmla="*/ 835681 h 4044125"/>
                <a:gd name="connsiteX787" fmla="*/ 1966689 w 4561993"/>
                <a:gd name="connsiteY787" fmla="*/ 836152 h 4044125"/>
                <a:gd name="connsiteX788" fmla="*/ 1975012 w 4561993"/>
                <a:gd name="connsiteY788" fmla="*/ 840157 h 4044125"/>
                <a:gd name="connsiteX789" fmla="*/ 1997084 w 4561993"/>
                <a:gd name="connsiteY789" fmla="*/ 834147 h 4044125"/>
                <a:gd name="connsiteX790" fmla="*/ 1998568 w 4561993"/>
                <a:gd name="connsiteY790" fmla="*/ 830656 h 4044125"/>
                <a:gd name="connsiteX791" fmla="*/ 2013722 w 4561993"/>
                <a:gd name="connsiteY791" fmla="*/ 771132 h 4044125"/>
                <a:gd name="connsiteX792" fmla="*/ 2012309 w 4561993"/>
                <a:gd name="connsiteY792" fmla="*/ 761788 h 4044125"/>
                <a:gd name="connsiteX793" fmla="*/ 2007362 w 4561993"/>
                <a:gd name="connsiteY793" fmla="*/ 736973 h 4044125"/>
                <a:gd name="connsiteX794" fmla="*/ 2000688 w 4561993"/>
                <a:gd name="connsiteY794" fmla="*/ 723153 h 4044125"/>
                <a:gd name="connsiteX795" fmla="*/ 1987340 w 4561993"/>
                <a:gd name="connsiteY795" fmla="*/ 713886 h 4044125"/>
                <a:gd name="connsiteX796" fmla="*/ 1974227 w 4561993"/>
                <a:gd name="connsiteY796" fmla="*/ 695825 h 4044125"/>
                <a:gd name="connsiteX797" fmla="*/ 1949022 w 4561993"/>
                <a:gd name="connsiteY797" fmla="*/ 622246 h 4044125"/>
                <a:gd name="connsiteX798" fmla="*/ 1924288 w 4561993"/>
                <a:gd name="connsiteY798" fmla="*/ 585888 h 4044125"/>
                <a:gd name="connsiteX799" fmla="*/ 1914395 w 4561993"/>
                <a:gd name="connsiteY799" fmla="*/ 566492 h 4044125"/>
                <a:gd name="connsiteX800" fmla="*/ 1905601 w 4561993"/>
                <a:gd name="connsiteY800" fmla="*/ 502492 h 4044125"/>
                <a:gd name="connsiteX801" fmla="*/ 1897749 w 4561993"/>
                <a:gd name="connsiteY801" fmla="*/ 493069 h 4044125"/>
                <a:gd name="connsiteX802" fmla="*/ 1847183 w 4561993"/>
                <a:gd name="connsiteY802" fmla="*/ 488672 h 4044125"/>
                <a:gd name="connsiteX803" fmla="*/ 1834462 w 4561993"/>
                <a:gd name="connsiteY803" fmla="*/ 488672 h 4044125"/>
                <a:gd name="connsiteX804" fmla="*/ 1828259 w 4561993"/>
                <a:gd name="connsiteY804" fmla="*/ 495032 h 4044125"/>
                <a:gd name="connsiteX805" fmla="*/ 1827474 w 4561993"/>
                <a:gd name="connsiteY805" fmla="*/ 510738 h 4044125"/>
                <a:gd name="connsiteX806" fmla="*/ 1829829 w 4561993"/>
                <a:gd name="connsiteY806" fmla="*/ 562644 h 4044125"/>
                <a:gd name="connsiteX807" fmla="*/ 1822527 w 4561993"/>
                <a:gd name="connsiteY807" fmla="*/ 586752 h 4044125"/>
                <a:gd name="connsiteX808" fmla="*/ 1814126 w 4561993"/>
                <a:gd name="connsiteY808" fmla="*/ 613765 h 4044125"/>
                <a:gd name="connsiteX809" fmla="*/ 1821585 w 4561993"/>
                <a:gd name="connsiteY809" fmla="*/ 630570 h 4044125"/>
                <a:gd name="connsiteX810" fmla="*/ 1833442 w 4561993"/>
                <a:gd name="connsiteY810" fmla="*/ 645490 h 4044125"/>
                <a:gd name="connsiteX811" fmla="*/ 1837132 w 4561993"/>
                <a:gd name="connsiteY811" fmla="*/ 673524 h 4044125"/>
                <a:gd name="connsiteX812" fmla="*/ 1837132 w 4561993"/>
                <a:gd name="connsiteY812" fmla="*/ 679727 h 4044125"/>
                <a:gd name="connsiteX813" fmla="*/ 1851736 w 4561993"/>
                <a:gd name="connsiteY813" fmla="*/ 704856 h 4044125"/>
                <a:gd name="connsiteX814" fmla="*/ 1857154 w 4561993"/>
                <a:gd name="connsiteY814" fmla="*/ 704228 h 4044125"/>
                <a:gd name="connsiteX815" fmla="*/ 1871557 w 4561993"/>
                <a:gd name="connsiteY815" fmla="*/ 705197 h 4044125"/>
                <a:gd name="connsiteX816" fmla="*/ 1871602 w 4561993"/>
                <a:gd name="connsiteY816" fmla="*/ 705248 h 4044125"/>
                <a:gd name="connsiteX817" fmla="*/ 1901832 w 4561993"/>
                <a:gd name="connsiteY817" fmla="*/ 728806 h 4044125"/>
                <a:gd name="connsiteX818" fmla="*/ 1904737 w 4561993"/>
                <a:gd name="connsiteY818" fmla="*/ 734225 h 4044125"/>
                <a:gd name="connsiteX819" fmla="*/ 1904266 w 4561993"/>
                <a:gd name="connsiteY819" fmla="*/ 749930 h 4044125"/>
                <a:gd name="connsiteX820" fmla="*/ 1898915 w 4561993"/>
                <a:gd name="connsiteY820" fmla="*/ 754083 h 4044125"/>
                <a:gd name="connsiteX821" fmla="*/ 1896964 w 4561993"/>
                <a:gd name="connsiteY821" fmla="*/ 753385 h 4044125"/>
                <a:gd name="connsiteX822" fmla="*/ 1878119 w 4561993"/>
                <a:gd name="connsiteY822" fmla="*/ 740821 h 4044125"/>
                <a:gd name="connsiteX823" fmla="*/ 1863750 w 4561993"/>
                <a:gd name="connsiteY823" fmla="*/ 732497 h 4044125"/>
                <a:gd name="connsiteX824" fmla="*/ 1839566 w 4561993"/>
                <a:gd name="connsiteY824" fmla="*/ 723545 h 4044125"/>
                <a:gd name="connsiteX825" fmla="*/ 1818915 w 4561993"/>
                <a:gd name="connsiteY825" fmla="*/ 714436 h 4044125"/>
                <a:gd name="connsiteX826" fmla="*/ 1796380 w 4561993"/>
                <a:gd name="connsiteY826" fmla="*/ 703285 h 4044125"/>
                <a:gd name="connsiteX827" fmla="*/ 1749268 w 4561993"/>
                <a:gd name="connsiteY827" fmla="*/ 695433 h 4044125"/>
                <a:gd name="connsiteX828" fmla="*/ 1742830 w 4561993"/>
                <a:gd name="connsiteY828" fmla="*/ 696375 h 4044125"/>
                <a:gd name="connsiteX829" fmla="*/ 1691321 w 4561993"/>
                <a:gd name="connsiteY829" fmla="*/ 681219 h 4044125"/>
                <a:gd name="connsiteX830" fmla="*/ 1667765 w 4561993"/>
                <a:gd name="connsiteY830" fmla="*/ 664650 h 4044125"/>
                <a:gd name="connsiteX831" fmla="*/ 1659363 w 4561993"/>
                <a:gd name="connsiteY831" fmla="*/ 667634 h 4044125"/>
                <a:gd name="connsiteX832" fmla="*/ 1657871 w 4561993"/>
                <a:gd name="connsiteY832" fmla="*/ 670461 h 4044125"/>
                <a:gd name="connsiteX833" fmla="*/ 1665252 w 4561993"/>
                <a:gd name="connsiteY833" fmla="*/ 693312 h 4044125"/>
                <a:gd name="connsiteX834" fmla="*/ 1692499 w 4561993"/>
                <a:gd name="connsiteY834" fmla="*/ 709960 h 4044125"/>
                <a:gd name="connsiteX835" fmla="*/ 1698466 w 4561993"/>
                <a:gd name="connsiteY835" fmla="*/ 712080 h 4044125"/>
                <a:gd name="connsiteX836" fmla="*/ 1709381 w 4561993"/>
                <a:gd name="connsiteY836" fmla="*/ 718598 h 4044125"/>
                <a:gd name="connsiteX837" fmla="*/ 1727283 w 4561993"/>
                <a:gd name="connsiteY837" fmla="*/ 741606 h 4044125"/>
                <a:gd name="connsiteX838" fmla="*/ 1726183 w 4561993"/>
                <a:gd name="connsiteY838" fmla="*/ 753307 h 4044125"/>
                <a:gd name="connsiteX839" fmla="*/ 1709616 w 4561993"/>
                <a:gd name="connsiteY839" fmla="*/ 772075 h 4044125"/>
                <a:gd name="connsiteX840" fmla="*/ 1707260 w 4561993"/>
                <a:gd name="connsiteY840" fmla="*/ 773253 h 4044125"/>
                <a:gd name="connsiteX841" fmla="*/ 1702785 w 4561993"/>
                <a:gd name="connsiteY841" fmla="*/ 769562 h 4044125"/>
                <a:gd name="connsiteX842" fmla="*/ 1699487 w 4561993"/>
                <a:gd name="connsiteY842" fmla="*/ 757233 h 4044125"/>
                <a:gd name="connsiteX843" fmla="*/ 1686217 w 4561993"/>
                <a:gd name="connsiteY843" fmla="*/ 750951 h 4044125"/>
                <a:gd name="connsiteX844" fmla="*/ 1662661 w 4561993"/>
                <a:gd name="connsiteY844" fmla="*/ 759353 h 4044125"/>
                <a:gd name="connsiteX845" fmla="*/ 1660149 w 4561993"/>
                <a:gd name="connsiteY845" fmla="*/ 761002 h 4044125"/>
                <a:gd name="connsiteX846" fmla="*/ 1641853 w 4561993"/>
                <a:gd name="connsiteY846" fmla="*/ 770740 h 4044125"/>
                <a:gd name="connsiteX847" fmla="*/ 1621281 w 4561993"/>
                <a:gd name="connsiteY847" fmla="*/ 778593 h 4044125"/>
                <a:gd name="connsiteX848" fmla="*/ 1599924 w 4561993"/>
                <a:gd name="connsiteY848" fmla="*/ 792099 h 4044125"/>
                <a:gd name="connsiteX849" fmla="*/ 1590737 w 4561993"/>
                <a:gd name="connsiteY849" fmla="*/ 792727 h 4044125"/>
                <a:gd name="connsiteX850" fmla="*/ 1590737 w 4561993"/>
                <a:gd name="connsiteY850" fmla="*/ 786759 h 4044125"/>
                <a:gd name="connsiteX851" fmla="*/ 1582885 w 4561993"/>
                <a:gd name="connsiteY851" fmla="*/ 764065 h 4044125"/>
                <a:gd name="connsiteX852" fmla="*/ 1567924 w 4561993"/>
                <a:gd name="connsiteY852" fmla="*/ 772798 h 4044125"/>
                <a:gd name="connsiteX853" fmla="*/ 1567888 w 4561993"/>
                <a:gd name="connsiteY853" fmla="*/ 772939 h 4044125"/>
                <a:gd name="connsiteX854" fmla="*/ 1563726 w 4561993"/>
                <a:gd name="connsiteY854" fmla="*/ 776708 h 4044125"/>
                <a:gd name="connsiteX855" fmla="*/ 1551085 w 4561993"/>
                <a:gd name="connsiteY855" fmla="*/ 785346 h 4044125"/>
                <a:gd name="connsiteX856" fmla="*/ 1535381 w 4561993"/>
                <a:gd name="connsiteY856" fmla="*/ 789665 h 4044125"/>
                <a:gd name="connsiteX857" fmla="*/ 1517007 w 4561993"/>
                <a:gd name="connsiteY857" fmla="*/ 802072 h 4044125"/>
                <a:gd name="connsiteX858" fmla="*/ 1477747 w 4561993"/>
                <a:gd name="connsiteY858" fmla="*/ 839843 h 4044125"/>
                <a:gd name="connsiteX859" fmla="*/ 1471151 w 4561993"/>
                <a:gd name="connsiteY859" fmla="*/ 850287 h 4044125"/>
                <a:gd name="connsiteX860" fmla="*/ 1468481 w 4561993"/>
                <a:gd name="connsiteY860" fmla="*/ 865993 h 4044125"/>
                <a:gd name="connsiteX861" fmla="*/ 1465105 w 4561993"/>
                <a:gd name="connsiteY861" fmla="*/ 871254 h 4044125"/>
                <a:gd name="connsiteX862" fmla="*/ 1432677 w 4561993"/>
                <a:gd name="connsiteY862" fmla="*/ 873610 h 4044125"/>
                <a:gd name="connsiteX863" fmla="*/ 1419093 w 4561993"/>
                <a:gd name="connsiteY863" fmla="*/ 859632 h 4044125"/>
                <a:gd name="connsiteX864" fmla="*/ 1418446 w 4561993"/>
                <a:gd name="connsiteY864" fmla="*/ 845988 h 4044125"/>
                <a:gd name="connsiteX865" fmla="*/ 1419093 w 4561993"/>
                <a:gd name="connsiteY865" fmla="*/ 845340 h 4044125"/>
                <a:gd name="connsiteX866" fmla="*/ 1434797 w 4561993"/>
                <a:gd name="connsiteY866" fmla="*/ 834660 h 4044125"/>
                <a:gd name="connsiteX867" fmla="*/ 1435975 w 4561993"/>
                <a:gd name="connsiteY867" fmla="*/ 823039 h 4044125"/>
                <a:gd name="connsiteX868" fmla="*/ 1423255 w 4561993"/>
                <a:gd name="connsiteY868" fmla="*/ 808590 h 4044125"/>
                <a:gd name="connsiteX869" fmla="*/ 1395145 w 4561993"/>
                <a:gd name="connsiteY869" fmla="*/ 796889 h 4044125"/>
                <a:gd name="connsiteX870" fmla="*/ 1369783 w 4561993"/>
                <a:gd name="connsiteY870" fmla="*/ 796889 h 4044125"/>
                <a:gd name="connsiteX871" fmla="*/ 1367113 w 4561993"/>
                <a:gd name="connsiteY871" fmla="*/ 798224 h 4044125"/>
                <a:gd name="connsiteX872" fmla="*/ 1366807 w 4561993"/>
                <a:gd name="connsiteY872" fmla="*/ 802990 h 4044125"/>
                <a:gd name="connsiteX873" fmla="*/ 1367584 w 4561993"/>
                <a:gd name="connsiteY873" fmla="*/ 803642 h 4044125"/>
                <a:gd name="connsiteX874" fmla="*/ 1385015 w 4561993"/>
                <a:gd name="connsiteY874" fmla="*/ 849424 h 4044125"/>
                <a:gd name="connsiteX875" fmla="*/ 1384073 w 4561993"/>
                <a:gd name="connsiteY875" fmla="*/ 862302 h 4044125"/>
                <a:gd name="connsiteX876" fmla="*/ 1389883 w 4561993"/>
                <a:gd name="connsiteY876" fmla="*/ 873139 h 4044125"/>
                <a:gd name="connsiteX877" fmla="*/ 1400327 w 4561993"/>
                <a:gd name="connsiteY877" fmla="*/ 891514 h 4044125"/>
                <a:gd name="connsiteX878" fmla="*/ 1399542 w 4561993"/>
                <a:gd name="connsiteY878" fmla="*/ 904392 h 4044125"/>
                <a:gd name="connsiteX879" fmla="*/ 1390590 w 4561993"/>
                <a:gd name="connsiteY879" fmla="*/ 912245 h 4044125"/>
                <a:gd name="connsiteX880" fmla="*/ 1371589 w 4561993"/>
                <a:gd name="connsiteY880" fmla="*/ 908161 h 4044125"/>
                <a:gd name="connsiteX881" fmla="*/ 1348818 w 4561993"/>
                <a:gd name="connsiteY881" fmla="*/ 915229 h 4044125"/>
                <a:gd name="connsiteX882" fmla="*/ 1337668 w 4561993"/>
                <a:gd name="connsiteY882" fmla="*/ 926615 h 4044125"/>
                <a:gd name="connsiteX883" fmla="*/ 1322592 w 4561993"/>
                <a:gd name="connsiteY883" fmla="*/ 943263 h 4044125"/>
                <a:gd name="connsiteX884" fmla="*/ 1323535 w 4561993"/>
                <a:gd name="connsiteY884" fmla="*/ 979307 h 4044125"/>
                <a:gd name="connsiteX885" fmla="*/ 1326832 w 4561993"/>
                <a:gd name="connsiteY885" fmla="*/ 984804 h 4044125"/>
                <a:gd name="connsiteX886" fmla="*/ 1324791 w 4561993"/>
                <a:gd name="connsiteY886" fmla="*/ 996897 h 4044125"/>
                <a:gd name="connsiteX887" fmla="*/ 1313798 w 4561993"/>
                <a:gd name="connsiteY887" fmla="*/ 1001294 h 4044125"/>
                <a:gd name="connsiteX888" fmla="*/ 1267314 w 4561993"/>
                <a:gd name="connsiteY888" fmla="*/ 978914 h 4044125"/>
                <a:gd name="connsiteX889" fmla="*/ 1258206 w 4561993"/>
                <a:gd name="connsiteY889" fmla="*/ 976009 h 4044125"/>
                <a:gd name="connsiteX890" fmla="*/ 1250354 w 4561993"/>
                <a:gd name="connsiteY890" fmla="*/ 979778 h 4044125"/>
                <a:gd name="connsiteX891" fmla="*/ 1245643 w 4561993"/>
                <a:gd name="connsiteY891" fmla="*/ 991792 h 4044125"/>
                <a:gd name="connsiteX892" fmla="*/ 1247999 w 4561993"/>
                <a:gd name="connsiteY892" fmla="*/ 1003886 h 4044125"/>
                <a:gd name="connsiteX893" fmla="*/ 1272340 w 4561993"/>
                <a:gd name="connsiteY893" fmla="*/ 1018099 h 4044125"/>
                <a:gd name="connsiteX894" fmla="*/ 1278307 w 4561993"/>
                <a:gd name="connsiteY894" fmla="*/ 1020219 h 4044125"/>
                <a:gd name="connsiteX895" fmla="*/ 1282312 w 4561993"/>
                <a:gd name="connsiteY895" fmla="*/ 1028072 h 4044125"/>
                <a:gd name="connsiteX896" fmla="*/ 1271555 w 4561993"/>
                <a:gd name="connsiteY896" fmla="*/ 1037652 h 4044125"/>
                <a:gd name="connsiteX897" fmla="*/ 1242816 w 4561993"/>
                <a:gd name="connsiteY897" fmla="*/ 1024931 h 4044125"/>
                <a:gd name="connsiteX898" fmla="*/ 1225699 w 4561993"/>
                <a:gd name="connsiteY898" fmla="*/ 1017078 h 4044125"/>
                <a:gd name="connsiteX899" fmla="*/ 1216905 w 4561993"/>
                <a:gd name="connsiteY899" fmla="*/ 1008440 h 4044125"/>
                <a:gd name="connsiteX900" fmla="*/ 1205990 w 4561993"/>
                <a:gd name="connsiteY900" fmla="*/ 981662 h 4044125"/>
                <a:gd name="connsiteX901" fmla="*/ 1203321 w 4561993"/>
                <a:gd name="connsiteY901" fmla="*/ 963130 h 4044125"/>
                <a:gd name="connsiteX902" fmla="*/ 1185594 w 4561993"/>
                <a:gd name="connsiteY902" fmla="*/ 932844 h 4044125"/>
                <a:gd name="connsiteX903" fmla="*/ 1185496 w 4561993"/>
                <a:gd name="connsiteY903" fmla="*/ 932819 h 4044125"/>
                <a:gd name="connsiteX904" fmla="*/ 1169793 w 4561993"/>
                <a:gd name="connsiteY904" fmla="*/ 922925 h 4044125"/>
                <a:gd name="connsiteX905" fmla="*/ 1154953 w 4561993"/>
                <a:gd name="connsiteY905" fmla="*/ 907612 h 4044125"/>
                <a:gd name="connsiteX906" fmla="*/ 1153775 w 4561993"/>
                <a:gd name="connsiteY906" fmla="*/ 907612 h 4044125"/>
                <a:gd name="connsiteX907" fmla="*/ 1153147 w 4561993"/>
                <a:gd name="connsiteY907" fmla="*/ 906120 h 4044125"/>
                <a:gd name="connsiteX908" fmla="*/ 1148828 w 4561993"/>
                <a:gd name="connsiteY908" fmla="*/ 901958 h 4044125"/>
                <a:gd name="connsiteX909" fmla="*/ 1147179 w 4561993"/>
                <a:gd name="connsiteY909" fmla="*/ 901330 h 4044125"/>
                <a:gd name="connsiteX910" fmla="*/ 1147179 w 4561993"/>
                <a:gd name="connsiteY910" fmla="*/ 899681 h 4044125"/>
                <a:gd name="connsiteX911" fmla="*/ 1148200 w 4561993"/>
                <a:gd name="connsiteY911" fmla="*/ 900623 h 4044125"/>
                <a:gd name="connsiteX912" fmla="*/ 1148985 w 4561993"/>
                <a:gd name="connsiteY912" fmla="*/ 901958 h 4044125"/>
                <a:gd name="connsiteX913" fmla="*/ 1153304 w 4561993"/>
                <a:gd name="connsiteY913" fmla="*/ 906120 h 4044125"/>
                <a:gd name="connsiteX914" fmla="*/ 1154717 w 4561993"/>
                <a:gd name="connsiteY914" fmla="*/ 906905 h 4044125"/>
                <a:gd name="connsiteX915" fmla="*/ 1155110 w 4561993"/>
                <a:gd name="connsiteY915" fmla="*/ 907690 h 4044125"/>
                <a:gd name="connsiteX916" fmla="*/ 1181963 w 4561993"/>
                <a:gd name="connsiteY916" fmla="*/ 914444 h 4044125"/>
                <a:gd name="connsiteX917" fmla="*/ 1253259 w 4561993"/>
                <a:gd name="connsiteY917" fmla="*/ 933997 h 4044125"/>
                <a:gd name="connsiteX918" fmla="*/ 1307045 w 4561993"/>
                <a:gd name="connsiteY918" fmla="*/ 927008 h 4044125"/>
                <a:gd name="connsiteX919" fmla="*/ 1314897 w 4561993"/>
                <a:gd name="connsiteY919" fmla="*/ 921747 h 4044125"/>
                <a:gd name="connsiteX920" fmla="*/ 1335077 w 4561993"/>
                <a:gd name="connsiteY920" fmla="*/ 882091 h 4044125"/>
                <a:gd name="connsiteX921" fmla="*/ 1332721 w 4561993"/>
                <a:gd name="connsiteY921" fmla="*/ 869762 h 4044125"/>
                <a:gd name="connsiteX922" fmla="*/ 1309165 w 4561993"/>
                <a:gd name="connsiteY922" fmla="*/ 843770 h 4044125"/>
                <a:gd name="connsiteX923" fmla="*/ 1296681 w 4561993"/>
                <a:gd name="connsiteY923" fmla="*/ 833640 h 4044125"/>
                <a:gd name="connsiteX924" fmla="*/ 1280113 w 4561993"/>
                <a:gd name="connsiteY924" fmla="*/ 825394 h 4044125"/>
                <a:gd name="connsiteX925" fmla="*/ 1251296 w 4561993"/>
                <a:gd name="connsiteY925" fmla="*/ 811024 h 4044125"/>
                <a:gd name="connsiteX926" fmla="*/ 1224521 w 4561993"/>
                <a:gd name="connsiteY926" fmla="*/ 792963 h 4044125"/>
                <a:gd name="connsiteX927" fmla="*/ 1160292 w 4561993"/>
                <a:gd name="connsiteY927" fmla="*/ 775216 h 4044125"/>
                <a:gd name="connsiteX928" fmla="*/ 1147572 w 4561993"/>
                <a:gd name="connsiteY928" fmla="*/ 777022 h 4044125"/>
                <a:gd name="connsiteX929" fmla="*/ 1131868 w 4561993"/>
                <a:gd name="connsiteY929" fmla="*/ 775059 h 4044125"/>
                <a:gd name="connsiteX930" fmla="*/ 1130141 w 4561993"/>
                <a:gd name="connsiteY930" fmla="*/ 767756 h 4044125"/>
                <a:gd name="connsiteX931" fmla="*/ 1127864 w 4561993"/>
                <a:gd name="connsiteY931" fmla="*/ 758961 h 4044125"/>
                <a:gd name="connsiteX932" fmla="*/ 1116714 w 4561993"/>
                <a:gd name="connsiteY932" fmla="*/ 752600 h 4044125"/>
                <a:gd name="connsiteX933" fmla="*/ 1105015 w 4561993"/>
                <a:gd name="connsiteY933" fmla="*/ 754249 h 4044125"/>
                <a:gd name="connsiteX934" fmla="*/ 1087898 w 4561993"/>
                <a:gd name="connsiteY934" fmla="*/ 759746 h 4044125"/>
                <a:gd name="connsiteX935" fmla="*/ 1068817 w 4561993"/>
                <a:gd name="connsiteY935" fmla="*/ 759118 h 4044125"/>
                <a:gd name="connsiteX936" fmla="*/ 1060416 w 4561993"/>
                <a:gd name="connsiteY936" fmla="*/ 755663 h 4044125"/>
                <a:gd name="connsiteX937" fmla="*/ 1057668 w 4561993"/>
                <a:gd name="connsiteY937" fmla="*/ 750087 h 4044125"/>
                <a:gd name="connsiteX938" fmla="*/ 1061515 w 4561993"/>
                <a:gd name="connsiteY938" fmla="*/ 746553 h 4044125"/>
                <a:gd name="connsiteX939" fmla="*/ 1076512 w 4561993"/>
                <a:gd name="connsiteY939" fmla="*/ 741371 h 4044125"/>
                <a:gd name="connsiteX940" fmla="*/ 1088918 w 4561993"/>
                <a:gd name="connsiteY940" fmla="*/ 731005 h 4044125"/>
                <a:gd name="connsiteX941" fmla="*/ 1087763 w 4561993"/>
                <a:gd name="connsiteY941" fmla="*/ 723430 h 4044125"/>
                <a:gd name="connsiteX942" fmla="*/ 1087347 w 4561993"/>
                <a:gd name="connsiteY942" fmla="*/ 723153 h 4044125"/>
                <a:gd name="connsiteX943" fmla="*/ 1042512 w 4561993"/>
                <a:gd name="connsiteY943" fmla="*/ 705484 h 4044125"/>
                <a:gd name="connsiteX944" fmla="*/ 1034111 w 4561993"/>
                <a:gd name="connsiteY944" fmla="*/ 709096 h 4044125"/>
                <a:gd name="connsiteX945" fmla="*/ 1030342 w 4561993"/>
                <a:gd name="connsiteY945" fmla="*/ 714201 h 4044125"/>
                <a:gd name="connsiteX946" fmla="*/ 1025945 w 4561993"/>
                <a:gd name="connsiteY946" fmla="*/ 716007 h 4044125"/>
                <a:gd name="connsiteX947" fmla="*/ 1024689 w 4561993"/>
                <a:gd name="connsiteY947" fmla="*/ 713258 h 4044125"/>
                <a:gd name="connsiteX948" fmla="*/ 1024689 w 4561993"/>
                <a:gd name="connsiteY948" fmla="*/ 703521 h 4044125"/>
                <a:gd name="connsiteX949" fmla="*/ 1015737 w 4561993"/>
                <a:gd name="connsiteY949" fmla="*/ 691663 h 4044125"/>
                <a:gd name="connsiteX950" fmla="*/ 1003959 w 4561993"/>
                <a:gd name="connsiteY950" fmla="*/ 695119 h 4044125"/>
                <a:gd name="connsiteX951" fmla="*/ 997678 w 4561993"/>
                <a:gd name="connsiteY951" fmla="*/ 705955 h 4044125"/>
                <a:gd name="connsiteX952" fmla="*/ 995008 w 4561993"/>
                <a:gd name="connsiteY952" fmla="*/ 715143 h 4044125"/>
                <a:gd name="connsiteX953" fmla="*/ 989905 w 4561993"/>
                <a:gd name="connsiteY953" fmla="*/ 718205 h 4044125"/>
                <a:gd name="connsiteX954" fmla="*/ 987784 w 4561993"/>
                <a:gd name="connsiteY954" fmla="*/ 716007 h 4044125"/>
                <a:gd name="connsiteX955" fmla="*/ 977656 w 4561993"/>
                <a:gd name="connsiteY955" fmla="*/ 706348 h 4044125"/>
                <a:gd name="connsiteX956" fmla="*/ 973023 w 4561993"/>
                <a:gd name="connsiteY956" fmla="*/ 699437 h 4044125"/>
                <a:gd name="connsiteX957" fmla="*/ 961402 w 4561993"/>
                <a:gd name="connsiteY957" fmla="*/ 694333 h 4044125"/>
                <a:gd name="connsiteX958" fmla="*/ 939102 w 4561993"/>
                <a:gd name="connsiteY958" fmla="*/ 711688 h 4044125"/>
                <a:gd name="connsiteX959" fmla="*/ 916881 w 4561993"/>
                <a:gd name="connsiteY959" fmla="*/ 722995 h 4044125"/>
                <a:gd name="connsiteX960" fmla="*/ 914133 w 4561993"/>
                <a:gd name="connsiteY960" fmla="*/ 723467 h 4044125"/>
                <a:gd name="connsiteX961" fmla="*/ 914133 w 4561993"/>
                <a:gd name="connsiteY961" fmla="*/ 724173 h 4044125"/>
                <a:gd name="connsiteX962" fmla="*/ 912798 w 4561993"/>
                <a:gd name="connsiteY962" fmla="*/ 725587 h 4044125"/>
                <a:gd name="connsiteX963" fmla="*/ 913819 w 4561993"/>
                <a:gd name="connsiteY963" fmla="*/ 723545 h 4044125"/>
                <a:gd name="connsiteX964" fmla="*/ 913819 w 4561993"/>
                <a:gd name="connsiteY964" fmla="*/ 723545 h 4044125"/>
                <a:gd name="connsiteX965" fmla="*/ 913191 w 4561993"/>
                <a:gd name="connsiteY965" fmla="*/ 718598 h 4044125"/>
                <a:gd name="connsiteX966" fmla="*/ 910599 w 4561993"/>
                <a:gd name="connsiteY966" fmla="*/ 717891 h 4044125"/>
                <a:gd name="connsiteX967" fmla="*/ 898665 w 4561993"/>
                <a:gd name="connsiteY967" fmla="*/ 731633 h 4044125"/>
                <a:gd name="connsiteX968" fmla="*/ 899607 w 4561993"/>
                <a:gd name="connsiteY968" fmla="*/ 737209 h 4044125"/>
                <a:gd name="connsiteX969" fmla="*/ 900471 w 4561993"/>
                <a:gd name="connsiteY969" fmla="*/ 737209 h 4044125"/>
                <a:gd name="connsiteX970" fmla="*/ 901648 w 4561993"/>
                <a:gd name="connsiteY970" fmla="*/ 738779 h 4044125"/>
                <a:gd name="connsiteX971" fmla="*/ 899685 w 4561993"/>
                <a:gd name="connsiteY971" fmla="*/ 737994 h 4044125"/>
                <a:gd name="connsiteX972" fmla="*/ 899685 w 4561993"/>
                <a:gd name="connsiteY972" fmla="*/ 737287 h 4044125"/>
                <a:gd name="connsiteX973" fmla="*/ 864508 w 4561993"/>
                <a:gd name="connsiteY973" fmla="*/ 748438 h 4044125"/>
                <a:gd name="connsiteX974" fmla="*/ 863645 w 4561993"/>
                <a:gd name="connsiteY974" fmla="*/ 754328 h 4044125"/>
                <a:gd name="connsiteX975" fmla="*/ 865372 w 4561993"/>
                <a:gd name="connsiteY975" fmla="*/ 763123 h 4044125"/>
                <a:gd name="connsiteX976" fmla="*/ 857049 w 4561993"/>
                <a:gd name="connsiteY976" fmla="*/ 765793 h 4044125"/>
                <a:gd name="connsiteX977" fmla="*/ 841973 w 4561993"/>
                <a:gd name="connsiteY977" fmla="*/ 770583 h 4044125"/>
                <a:gd name="connsiteX978" fmla="*/ 842680 w 4561993"/>
                <a:gd name="connsiteY978" fmla="*/ 770033 h 4044125"/>
                <a:gd name="connsiteX979" fmla="*/ 841973 w 4561993"/>
                <a:gd name="connsiteY979" fmla="*/ 770033 h 4044125"/>
                <a:gd name="connsiteX980" fmla="*/ 841973 w 4561993"/>
                <a:gd name="connsiteY980" fmla="*/ 761159 h 4044125"/>
                <a:gd name="connsiteX981" fmla="*/ 834906 w 4561993"/>
                <a:gd name="connsiteY981" fmla="*/ 755741 h 4044125"/>
                <a:gd name="connsiteX982" fmla="*/ 830902 w 4561993"/>
                <a:gd name="connsiteY982" fmla="*/ 758961 h 4044125"/>
                <a:gd name="connsiteX983" fmla="*/ 835457 w 4561993"/>
                <a:gd name="connsiteY983" fmla="*/ 770033 h 4044125"/>
                <a:gd name="connsiteX984" fmla="*/ 835142 w 4561993"/>
                <a:gd name="connsiteY984" fmla="*/ 770033 h 4044125"/>
                <a:gd name="connsiteX985" fmla="*/ 836006 w 4561993"/>
                <a:gd name="connsiteY985" fmla="*/ 770504 h 4044125"/>
                <a:gd name="connsiteX986" fmla="*/ 816533 w 4561993"/>
                <a:gd name="connsiteY986" fmla="*/ 781969 h 4044125"/>
                <a:gd name="connsiteX987" fmla="*/ 816533 w 4561993"/>
                <a:gd name="connsiteY987" fmla="*/ 781969 h 4044125"/>
                <a:gd name="connsiteX988" fmla="*/ 815748 w 4561993"/>
                <a:gd name="connsiteY988" fmla="*/ 782833 h 4044125"/>
                <a:gd name="connsiteX989" fmla="*/ 816219 w 4561993"/>
                <a:gd name="connsiteY989" fmla="*/ 781969 h 4044125"/>
                <a:gd name="connsiteX990" fmla="*/ 806875 w 4561993"/>
                <a:gd name="connsiteY990" fmla="*/ 781969 h 4044125"/>
                <a:gd name="connsiteX991" fmla="*/ 794705 w 4561993"/>
                <a:gd name="connsiteY991" fmla="*/ 790843 h 4044125"/>
                <a:gd name="connsiteX992" fmla="*/ 798552 w 4561993"/>
                <a:gd name="connsiteY992" fmla="*/ 808197 h 4044125"/>
                <a:gd name="connsiteX993" fmla="*/ 803578 w 4561993"/>
                <a:gd name="connsiteY993" fmla="*/ 812045 h 4044125"/>
                <a:gd name="connsiteX994" fmla="*/ 802794 w 4561993"/>
                <a:gd name="connsiteY994" fmla="*/ 819333 h 4044125"/>
                <a:gd name="connsiteX995" fmla="*/ 801928 w 4561993"/>
                <a:gd name="connsiteY995" fmla="*/ 819898 h 4044125"/>
                <a:gd name="connsiteX996" fmla="*/ 790307 w 4561993"/>
                <a:gd name="connsiteY996" fmla="*/ 823510 h 4044125"/>
                <a:gd name="connsiteX997" fmla="*/ 774603 w 4561993"/>
                <a:gd name="connsiteY997" fmla="*/ 822960 h 4044125"/>
                <a:gd name="connsiteX998" fmla="*/ 769182 w 4561993"/>
                <a:gd name="connsiteY998" fmla="*/ 818717 h 4044125"/>
                <a:gd name="connsiteX999" fmla="*/ 769343 w 4561993"/>
                <a:gd name="connsiteY999" fmla="*/ 816756 h 4044125"/>
                <a:gd name="connsiteX1000" fmla="*/ 774839 w 4561993"/>
                <a:gd name="connsiteY1000" fmla="*/ 801679 h 4044125"/>
                <a:gd name="connsiteX1001" fmla="*/ 773111 w 4561993"/>
                <a:gd name="connsiteY1001" fmla="*/ 799245 h 4044125"/>
                <a:gd name="connsiteX1002" fmla="*/ 770520 w 4561993"/>
                <a:gd name="connsiteY1002" fmla="*/ 799245 h 4044125"/>
                <a:gd name="connsiteX1003" fmla="*/ 748378 w 4561993"/>
                <a:gd name="connsiteY1003" fmla="*/ 822803 h 4044125"/>
                <a:gd name="connsiteX1004" fmla="*/ 750184 w 4561993"/>
                <a:gd name="connsiteY1004" fmla="*/ 831284 h 4044125"/>
                <a:gd name="connsiteX1005" fmla="*/ 748457 w 4561993"/>
                <a:gd name="connsiteY1005" fmla="*/ 842513 h 4044125"/>
                <a:gd name="connsiteX1006" fmla="*/ 745630 w 4561993"/>
                <a:gd name="connsiteY1006" fmla="*/ 847225 h 4044125"/>
                <a:gd name="connsiteX1007" fmla="*/ 757251 w 4561993"/>
                <a:gd name="connsiteY1007" fmla="*/ 847225 h 4044125"/>
                <a:gd name="connsiteX1008" fmla="*/ 779315 w 4561993"/>
                <a:gd name="connsiteY1008" fmla="*/ 841964 h 4044125"/>
                <a:gd name="connsiteX1009" fmla="*/ 792113 w 4561993"/>
                <a:gd name="connsiteY1009" fmla="*/ 843298 h 4044125"/>
                <a:gd name="connsiteX1010" fmla="*/ 794155 w 4561993"/>
                <a:gd name="connsiteY1010" fmla="*/ 844476 h 4044125"/>
                <a:gd name="connsiteX1011" fmla="*/ 791800 w 4561993"/>
                <a:gd name="connsiteY1011" fmla="*/ 846597 h 4044125"/>
                <a:gd name="connsiteX1012" fmla="*/ 780336 w 4561993"/>
                <a:gd name="connsiteY1012" fmla="*/ 852565 h 4044125"/>
                <a:gd name="connsiteX1013" fmla="*/ 774054 w 4561993"/>
                <a:gd name="connsiteY1013" fmla="*/ 854057 h 4044125"/>
                <a:gd name="connsiteX1014" fmla="*/ 769656 w 4561993"/>
                <a:gd name="connsiteY1014" fmla="*/ 863401 h 4044125"/>
                <a:gd name="connsiteX1015" fmla="*/ 760391 w 4561993"/>
                <a:gd name="connsiteY1015" fmla="*/ 870783 h 4044125"/>
                <a:gd name="connsiteX1016" fmla="*/ 760391 w 4561993"/>
                <a:gd name="connsiteY1016" fmla="*/ 883190 h 4044125"/>
                <a:gd name="connsiteX1017" fmla="*/ 757172 w 4561993"/>
                <a:gd name="connsiteY1017" fmla="*/ 888608 h 4044125"/>
                <a:gd name="connsiteX1018" fmla="*/ 752618 w 4561993"/>
                <a:gd name="connsiteY1018" fmla="*/ 896461 h 4044125"/>
                <a:gd name="connsiteX1019" fmla="*/ 745237 w 4561993"/>
                <a:gd name="connsiteY1019" fmla="*/ 909182 h 4044125"/>
                <a:gd name="connsiteX1020" fmla="*/ 733380 w 4561993"/>
                <a:gd name="connsiteY1020" fmla="*/ 923082 h 4044125"/>
                <a:gd name="connsiteX1021" fmla="*/ 726078 w 4561993"/>
                <a:gd name="connsiteY1021" fmla="*/ 940750 h 4044125"/>
                <a:gd name="connsiteX1022" fmla="*/ 719168 w 4561993"/>
                <a:gd name="connsiteY1022" fmla="*/ 953079 h 4044125"/>
                <a:gd name="connsiteX1023" fmla="*/ 715400 w 4561993"/>
                <a:gd name="connsiteY1023" fmla="*/ 960931 h 4044125"/>
                <a:gd name="connsiteX1024" fmla="*/ 715400 w 4561993"/>
                <a:gd name="connsiteY1024" fmla="*/ 979856 h 4044125"/>
                <a:gd name="connsiteX1025" fmla="*/ 711395 w 4561993"/>
                <a:gd name="connsiteY1025" fmla="*/ 998703 h 4044125"/>
                <a:gd name="connsiteX1026" fmla="*/ 702836 w 4561993"/>
                <a:gd name="connsiteY1026" fmla="*/ 1007576 h 4044125"/>
                <a:gd name="connsiteX1027" fmla="*/ 693885 w 4561993"/>
                <a:gd name="connsiteY1027" fmla="*/ 1011032 h 4044125"/>
                <a:gd name="connsiteX1028" fmla="*/ 690509 w 4561993"/>
                <a:gd name="connsiteY1028" fmla="*/ 1015665 h 4044125"/>
                <a:gd name="connsiteX1029" fmla="*/ 684855 w 4561993"/>
                <a:gd name="connsiteY1029" fmla="*/ 1029642 h 4044125"/>
                <a:gd name="connsiteX1030" fmla="*/ 661299 w 4561993"/>
                <a:gd name="connsiteY1030" fmla="*/ 1059797 h 4044125"/>
                <a:gd name="connsiteX1031" fmla="*/ 657373 w 4561993"/>
                <a:gd name="connsiteY1031" fmla="*/ 1068670 h 4044125"/>
                <a:gd name="connsiteX1032" fmla="*/ 646773 w 4561993"/>
                <a:gd name="connsiteY1032" fmla="*/ 1074560 h 4044125"/>
                <a:gd name="connsiteX1033" fmla="*/ 633975 w 4561993"/>
                <a:gd name="connsiteY1033" fmla="*/ 1072911 h 4044125"/>
                <a:gd name="connsiteX1034" fmla="*/ 631148 w 4561993"/>
                <a:gd name="connsiteY1034" fmla="*/ 1074324 h 4044125"/>
                <a:gd name="connsiteX1035" fmla="*/ 631144 w 4561993"/>
                <a:gd name="connsiteY1035" fmla="*/ 1080210 h 4044125"/>
                <a:gd name="connsiteX1036" fmla="*/ 631148 w 4561993"/>
                <a:gd name="connsiteY1036" fmla="*/ 1080214 h 4044125"/>
                <a:gd name="connsiteX1037" fmla="*/ 633347 w 4561993"/>
                <a:gd name="connsiteY1037" fmla="*/ 1082569 h 4044125"/>
                <a:gd name="connsiteX1038" fmla="*/ 632012 w 4561993"/>
                <a:gd name="connsiteY1038" fmla="*/ 1090422 h 4044125"/>
                <a:gd name="connsiteX1039" fmla="*/ 605943 w 4561993"/>
                <a:gd name="connsiteY1039" fmla="*/ 1100945 h 4044125"/>
                <a:gd name="connsiteX1040" fmla="*/ 585764 w 4561993"/>
                <a:gd name="connsiteY1040" fmla="*/ 1116650 h 4044125"/>
                <a:gd name="connsiteX1041" fmla="*/ 585214 w 4561993"/>
                <a:gd name="connsiteY1041" fmla="*/ 1119712 h 4044125"/>
                <a:gd name="connsiteX1042" fmla="*/ 576420 w 4561993"/>
                <a:gd name="connsiteY1042" fmla="*/ 1130078 h 4044125"/>
                <a:gd name="connsiteX1043" fmla="*/ 564328 w 4561993"/>
                <a:gd name="connsiteY1043" fmla="*/ 1134004 h 4044125"/>
                <a:gd name="connsiteX1044" fmla="*/ 558517 w 4561993"/>
                <a:gd name="connsiteY1044" fmla="*/ 1140993 h 4044125"/>
                <a:gd name="connsiteX1045" fmla="*/ 557339 w 4561993"/>
                <a:gd name="connsiteY1045" fmla="*/ 1153557 h 4044125"/>
                <a:gd name="connsiteX1046" fmla="*/ 554591 w 4561993"/>
                <a:gd name="connsiteY1046" fmla="*/ 1188345 h 4044125"/>
                <a:gd name="connsiteX1047" fmla="*/ 555219 w 4561993"/>
                <a:gd name="connsiteY1047" fmla="*/ 1191407 h 4044125"/>
                <a:gd name="connsiteX1048" fmla="*/ 567390 w 4561993"/>
                <a:gd name="connsiteY1048" fmla="*/ 1213395 h 4044125"/>
                <a:gd name="connsiteX1049" fmla="*/ 573750 w 4561993"/>
                <a:gd name="connsiteY1049" fmla="*/ 1228236 h 4044125"/>
                <a:gd name="connsiteX1050" fmla="*/ 571787 w 4561993"/>
                <a:gd name="connsiteY1050" fmla="*/ 1237189 h 4044125"/>
                <a:gd name="connsiteX1051" fmla="*/ 563935 w 4561993"/>
                <a:gd name="connsiteY1051" fmla="*/ 1246926 h 4044125"/>
                <a:gd name="connsiteX1052" fmla="*/ 565977 w 4561993"/>
                <a:gd name="connsiteY1052" fmla="*/ 1255642 h 4044125"/>
                <a:gd name="connsiteX1053" fmla="*/ 574692 w 4561993"/>
                <a:gd name="connsiteY1053" fmla="*/ 1259255 h 4044125"/>
                <a:gd name="connsiteX1054" fmla="*/ 577676 w 4561993"/>
                <a:gd name="connsiteY1054" fmla="*/ 1266636 h 4044125"/>
                <a:gd name="connsiteX1055" fmla="*/ 569824 w 4561993"/>
                <a:gd name="connsiteY1055" fmla="*/ 1276530 h 4044125"/>
                <a:gd name="connsiteX1056" fmla="*/ 571316 w 4561993"/>
                <a:gd name="connsiteY1056" fmla="*/ 1288702 h 4044125"/>
                <a:gd name="connsiteX1057" fmla="*/ 609477 w 4561993"/>
                <a:gd name="connsiteY1057" fmla="*/ 1312260 h 4044125"/>
                <a:gd name="connsiteX1058" fmla="*/ 615680 w 4561993"/>
                <a:gd name="connsiteY1058" fmla="*/ 1313045 h 4044125"/>
                <a:gd name="connsiteX1059" fmla="*/ 651484 w 4561993"/>
                <a:gd name="connsiteY1059" fmla="*/ 1293257 h 4044125"/>
                <a:gd name="connsiteX1060" fmla="*/ 663969 w 4561993"/>
                <a:gd name="connsiteY1060" fmla="*/ 1278572 h 4044125"/>
                <a:gd name="connsiteX1061" fmla="*/ 689017 w 4561993"/>
                <a:gd name="connsiteY1061" fmla="*/ 1259255 h 4044125"/>
                <a:gd name="connsiteX1062" fmla="*/ 691451 w 4561993"/>
                <a:gd name="connsiteY1062" fmla="*/ 1259255 h 4044125"/>
                <a:gd name="connsiteX1063" fmla="*/ 700403 w 4561993"/>
                <a:gd name="connsiteY1063" fmla="*/ 1268049 h 4044125"/>
                <a:gd name="connsiteX1064" fmla="*/ 703700 w 4561993"/>
                <a:gd name="connsiteY1064" fmla="*/ 1286817 h 4044125"/>
                <a:gd name="connsiteX1065" fmla="*/ 710924 w 4561993"/>
                <a:gd name="connsiteY1065" fmla="*/ 1308098 h 4044125"/>
                <a:gd name="connsiteX1066" fmla="*/ 723801 w 4561993"/>
                <a:gd name="connsiteY1066" fmla="*/ 1340608 h 4044125"/>
                <a:gd name="connsiteX1067" fmla="*/ 740840 w 4561993"/>
                <a:gd name="connsiteY1067" fmla="*/ 1368014 h 4044125"/>
                <a:gd name="connsiteX1068" fmla="*/ 740840 w 4561993"/>
                <a:gd name="connsiteY1068" fmla="*/ 1377045 h 4044125"/>
                <a:gd name="connsiteX1069" fmla="*/ 738406 w 4561993"/>
                <a:gd name="connsiteY1069" fmla="*/ 1385604 h 4044125"/>
                <a:gd name="connsiteX1070" fmla="*/ 739113 w 4561993"/>
                <a:gd name="connsiteY1070" fmla="*/ 1385604 h 4044125"/>
                <a:gd name="connsiteX1071" fmla="*/ 739113 w 4561993"/>
                <a:gd name="connsiteY1071" fmla="*/ 1387567 h 4044125"/>
                <a:gd name="connsiteX1072" fmla="*/ 743824 w 4561993"/>
                <a:gd name="connsiteY1072" fmla="*/ 1394242 h 4044125"/>
                <a:gd name="connsiteX1073" fmla="*/ 773347 w 4561993"/>
                <a:gd name="connsiteY1073" fmla="*/ 1407827 h 4044125"/>
                <a:gd name="connsiteX1074" fmla="*/ 781199 w 4561993"/>
                <a:gd name="connsiteY1074" fmla="*/ 1398953 h 4044125"/>
                <a:gd name="connsiteX1075" fmla="*/ 794469 w 4561993"/>
                <a:gd name="connsiteY1075" fmla="*/ 1386939 h 4044125"/>
                <a:gd name="connsiteX1076" fmla="*/ 804127 w 4561993"/>
                <a:gd name="connsiteY1076" fmla="*/ 1385840 h 4044125"/>
                <a:gd name="connsiteX1077" fmla="*/ 825327 w 4561993"/>
                <a:gd name="connsiteY1077" fmla="*/ 1374924 h 4044125"/>
                <a:gd name="connsiteX1078" fmla="*/ 841581 w 4561993"/>
                <a:gd name="connsiteY1078" fmla="*/ 1357020 h 4044125"/>
                <a:gd name="connsiteX1079" fmla="*/ 841581 w 4561993"/>
                <a:gd name="connsiteY1079" fmla="*/ 1350581 h 4044125"/>
                <a:gd name="connsiteX1080" fmla="*/ 835221 w 4561993"/>
                <a:gd name="connsiteY1080" fmla="*/ 1346105 h 4044125"/>
                <a:gd name="connsiteX1081" fmla="*/ 832080 w 4561993"/>
                <a:gd name="connsiteY1081" fmla="*/ 1346105 h 4044125"/>
                <a:gd name="connsiteX1082" fmla="*/ 830745 w 4561993"/>
                <a:gd name="connsiteY1082" fmla="*/ 1343592 h 4044125"/>
                <a:gd name="connsiteX1083" fmla="*/ 833258 w 4561993"/>
                <a:gd name="connsiteY1083" fmla="*/ 1311553 h 4044125"/>
                <a:gd name="connsiteX1084" fmla="*/ 835613 w 4561993"/>
                <a:gd name="connsiteY1084" fmla="*/ 1295848 h 4044125"/>
                <a:gd name="connsiteX1085" fmla="*/ 848255 w 4561993"/>
                <a:gd name="connsiteY1085" fmla="*/ 1274803 h 4044125"/>
                <a:gd name="connsiteX1086" fmla="*/ 863959 w 4561993"/>
                <a:gd name="connsiteY1086" fmla="*/ 1264123 h 4044125"/>
                <a:gd name="connsiteX1087" fmla="*/ 872910 w 4561993"/>
                <a:gd name="connsiteY1087" fmla="*/ 1244334 h 4044125"/>
                <a:gd name="connsiteX1088" fmla="*/ 874009 w 4561993"/>
                <a:gd name="connsiteY1088" fmla="*/ 1231770 h 4044125"/>
                <a:gd name="connsiteX1089" fmla="*/ 871654 w 4561993"/>
                <a:gd name="connsiteY1089" fmla="*/ 1222661 h 4044125"/>
                <a:gd name="connsiteX1090" fmla="*/ 844329 w 4561993"/>
                <a:gd name="connsiteY1090" fmla="*/ 1196119 h 4044125"/>
                <a:gd name="connsiteX1091" fmla="*/ 834985 w 4561993"/>
                <a:gd name="connsiteY1091" fmla="*/ 1180414 h 4044125"/>
                <a:gd name="connsiteX1092" fmla="*/ 836320 w 4561993"/>
                <a:gd name="connsiteY1092" fmla="*/ 1128743 h 4044125"/>
                <a:gd name="connsiteX1093" fmla="*/ 839618 w 4561993"/>
                <a:gd name="connsiteY1093" fmla="*/ 1119870 h 4044125"/>
                <a:gd name="connsiteX1094" fmla="*/ 873303 w 4561993"/>
                <a:gd name="connsiteY1094" fmla="*/ 1081627 h 4044125"/>
                <a:gd name="connsiteX1095" fmla="*/ 892775 w 4561993"/>
                <a:gd name="connsiteY1095" fmla="*/ 1064901 h 4044125"/>
                <a:gd name="connsiteX1096" fmla="*/ 911856 w 4561993"/>
                <a:gd name="connsiteY1096" fmla="*/ 1035689 h 4044125"/>
                <a:gd name="connsiteX1097" fmla="*/ 913112 w 4561993"/>
                <a:gd name="connsiteY1097" fmla="*/ 1019984 h 4044125"/>
                <a:gd name="connsiteX1098" fmla="*/ 918294 w 4561993"/>
                <a:gd name="connsiteY1098" fmla="*/ 982919 h 4044125"/>
                <a:gd name="connsiteX1099" fmla="*/ 943578 w 4561993"/>
                <a:gd name="connsiteY1099" fmla="*/ 967685 h 4044125"/>
                <a:gd name="connsiteX1100" fmla="*/ 987392 w 4561993"/>
                <a:gd name="connsiteY1100" fmla="*/ 975066 h 4044125"/>
                <a:gd name="connsiteX1101" fmla="*/ 990061 w 4561993"/>
                <a:gd name="connsiteY1101" fmla="*/ 989122 h 4044125"/>
                <a:gd name="connsiteX1102" fmla="*/ 981424 w 4561993"/>
                <a:gd name="connsiteY1102" fmla="*/ 1001059 h 4044125"/>
                <a:gd name="connsiteX1103" fmla="*/ 977027 w 4561993"/>
                <a:gd name="connsiteY1103" fmla="*/ 1012916 h 4044125"/>
                <a:gd name="connsiteX1104" fmla="*/ 945619 w 4561993"/>
                <a:gd name="connsiteY1104" fmla="*/ 1057990 h 4044125"/>
                <a:gd name="connsiteX1105" fmla="*/ 936747 w 4561993"/>
                <a:gd name="connsiteY1105" fmla="*/ 1071262 h 4044125"/>
                <a:gd name="connsiteX1106" fmla="*/ 921592 w 4561993"/>
                <a:gd name="connsiteY1106" fmla="*/ 1080056 h 4044125"/>
                <a:gd name="connsiteX1107" fmla="*/ 915845 w 4561993"/>
                <a:gd name="connsiteY1107" fmla="*/ 1083642 h 4044125"/>
                <a:gd name="connsiteX1108" fmla="*/ 915861 w 4561993"/>
                <a:gd name="connsiteY1108" fmla="*/ 1085868 h 4044125"/>
                <a:gd name="connsiteX1109" fmla="*/ 914369 w 4561993"/>
                <a:gd name="connsiteY1109" fmla="*/ 1101573 h 4044125"/>
                <a:gd name="connsiteX1110" fmla="*/ 914369 w 4561993"/>
                <a:gd name="connsiteY1110" fmla="*/ 1114216 h 4044125"/>
                <a:gd name="connsiteX1111" fmla="*/ 918216 w 4561993"/>
                <a:gd name="connsiteY1111" fmla="*/ 1126544 h 4044125"/>
                <a:gd name="connsiteX1112" fmla="*/ 924576 w 4561993"/>
                <a:gd name="connsiteY1112" fmla="*/ 1177351 h 4044125"/>
                <a:gd name="connsiteX1113" fmla="*/ 925283 w 4561993"/>
                <a:gd name="connsiteY1113" fmla="*/ 1187010 h 4044125"/>
                <a:gd name="connsiteX1114" fmla="*/ 934313 w 4561993"/>
                <a:gd name="connsiteY1114" fmla="*/ 1199181 h 4044125"/>
                <a:gd name="connsiteX1115" fmla="*/ 945463 w 4561993"/>
                <a:gd name="connsiteY1115" fmla="*/ 1205699 h 4044125"/>
                <a:gd name="connsiteX1116" fmla="*/ 945462 w 4561993"/>
                <a:gd name="connsiteY1116" fmla="*/ 1205699 h 4044125"/>
                <a:gd name="connsiteX1117" fmla="*/ 944599 w 4561993"/>
                <a:gd name="connsiteY1117" fmla="*/ 1205150 h 4044125"/>
                <a:gd name="connsiteX1118" fmla="*/ 946719 w 4561993"/>
                <a:gd name="connsiteY1118" fmla="*/ 1204050 h 4044125"/>
                <a:gd name="connsiteX1119" fmla="*/ 945462 w 4561993"/>
                <a:gd name="connsiteY1119" fmla="*/ 1205699 h 4044125"/>
                <a:gd name="connsiteX1120" fmla="*/ 952922 w 4561993"/>
                <a:gd name="connsiteY1120" fmla="*/ 1209547 h 4044125"/>
                <a:gd name="connsiteX1121" fmla="*/ 968626 w 4561993"/>
                <a:gd name="connsiteY1121" fmla="*/ 1217400 h 4044125"/>
                <a:gd name="connsiteX1122" fmla="*/ 985586 w 4561993"/>
                <a:gd name="connsiteY1122" fmla="*/ 1222661 h 4044125"/>
                <a:gd name="connsiteX1123" fmla="*/ 1003410 w 4561993"/>
                <a:gd name="connsiteY1123" fmla="*/ 1215280 h 4044125"/>
                <a:gd name="connsiteX1124" fmla="*/ 1065048 w 4561993"/>
                <a:gd name="connsiteY1124" fmla="*/ 1199574 h 4044125"/>
                <a:gd name="connsiteX1125" fmla="*/ 1087505 w 4561993"/>
                <a:gd name="connsiteY1125" fmla="*/ 1197611 h 4044125"/>
                <a:gd name="connsiteX1126" fmla="*/ 1093158 w 4561993"/>
                <a:gd name="connsiteY1126" fmla="*/ 1199260 h 4044125"/>
                <a:gd name="connsiteX1127" fmla="*/ 1114515 w 4561993"/>
                <a:gd name="connsiteY1127" fmla="*/ 1211432 h 4044125"/>
                <a:gd name="connsiteX1128" fmla="*/ 1117263 w 4561993"/>
                <a:gd name="connsiteY1128" fmla="*/ 1213002 h 4044125"/>
                <a:gd name="connsiteX1129" fmla="*/ 1117892 w 4561993"/>
                <a:gd name="connsiteY1129" fmla="*/ 1215280 h 4044125"/>
                <a:gd name="connsiteX1130" fmla="*/ 1106977 w 4561993"/>
                <a:gd name="connsiteY1130" fmla="*/ 1221954 h 4044125"/>
                <a:gd name="connsiteX1131" fmla="*/ 1090881 w 4561993"/>
                <a:gd name="connsiteY1131" fmla="*/ 1232163 h 4044125"/>
                <a:gd name="connsiteX1132" fmla="*/ 1063478 w 4561993"/>
                <a:gd name="connsiteY1132" fmla="*/ 1239466 h 4044125"/>
                <a:gd name="connsiteX1133" fmla="*/ 1041492 w 4561993"/>
                <a:gd name="connsiteY1133" fmla="*/ 1234519 h 4044125"/>
                <a:gd name="connsiteX1134" fmla="*/ 1032148 w 4561993"/>
                <a:gd name="connsiteY1134" fmla="*/ 1234519 h 4044125"/>
                <a:gd name="connsiteX1135" fmla="*/ 1001604 w 4561993"/>
                <a:gd name="connsiteY1135" fmla="*/ 1244727 h 4044125"/>
                <a:gd name="connsiteX1136" fmla="*/ 982681 w 4561993"/>
                <a:gd name="connsiteY1136" fmla="*/ 1268285 h 4044125"/>
                <a:gd name="connsiteX1137" fmla="*/ 972787 w 4561993"/>
                <a:gd name="connsiteY1137" fmla="*/ 1279593 h 4044125"/>
                <a:gd name="connsiteX1138" fmla="*/ 960381 w 4561993"/>
                <a:gd name="connsiteY1138" fmla="*/ 1282734 h 4044125"/>
                <a:gd name="connsiteX1139" fmla="*/ 956769 w 4561993"/>
                <a:gd name="connsiteY1139" fmla="*/ 1300324 h 4044125"/>
                <a:gd name="connsiteX1140" fmla="*/ 958182 w 4561993"/>
                <a:gd name="connsiteY1140" fmla="*/ 1302130 h 4044125"/>
                <a:gd name="connsiteX1141" fmla="*/ 980246 w 4561993"/>
                <a:gd name="connsiteY1141" fmla="*/ 1290194 h 4044125"/>
                <a:gd name="connsiteX1142" fmla="*/ 991632 w 4561993"/>
                <a:gd name="connsiteY1142" fmla="*/ 1290194 h 4044125"/>
                <a:gd name="connsiteX1143" fmla="*/ 1002075 w 4561993"/>
                <a:gd name="connsiteY1143" fmla="*/ 1298047 h 4044125"/>
                <a:gd name="connsiteX1144" fmla="*/ 1007728 w 4561993"/>
                <a:gd name="connsiteY1144" fmla="*/ 1305271 h 4044125"/>
                <a:gd name="connsiteX1145" fmla="*/ 1007728 w 4561993"/>
                <a:gd name="connsiteY1145" fmla="*/ 1331106 h 4044125"/>
                <a:gd name="connsiteX1146" fmla="*/ 999876 w 4561993"/>
                <a:gd name="connsiteY1146" fmla="*/ 1340451 h 4044125"/>
                <a:gd name="connsiteX1147" fmla="*/ 992181 w 4561993"/>
                <a:gd name="connsiteY1147" fmla="*/ 1337153 h 4044125"/>
                <a:gd name="connsiteX1148" fmla="*/ 979383 w 4561993"/>
                <a:gd name="connsiteY1148" fmla="*/ 1322626 h 4044125"/>
                <a:gd name="connsiteX1149" fmla="*/ 965249 w 4561993"/>
                <a:gd name="connsiteY1149" fmla="*/ 1318542 h 4044125"/>
                <a:gd name="connsiteX1150" fmla="*/ 946562 w 4561993"/>
                <a:gd name="connsiteY1150" fmla="*/ 1334876 h 4044125"/>
                <a:gd name="connsiteX1151" fmla="*/ 939730 w 4561993"/>
                <a:gd name="connsiteY1151" fmla="*/ 1353015 h 4044125"/>
                <a:gd name="connsiteX1152" fmla="*/ 937925 w 4561993"/>
                <a:gd name="connsiteY1152" fmla="*/ 1378537 h 4044125"/>
                <a:gd name="connsiteX1153" fmla="*/ 943185 w 4561993"/>
                <a:gd name="connsiteY1153" fmla="*/ 1410497 h 4044125"/>
                <a:gd name="connsiteX1154" fmla="*/ 940280 w 4561993"/>
                <a:gd name="connsiteY1154" fmla="*/ 1415601 h 4044125"/>
                <a:gd name="connsiteX1155" fmla="*/ 925283 w 4561993"/>
                <a:gd name="connsiteY1155" fmla="*/ 1421648 h 4044125"/>
                <a:gd name="connsiteX1156" fmla="*/ 916096 w 4561993"/>
                <a:gd name="connsiteY1156" fmla="*/ 1433427 h 4044125"/>
                <a:gd name="connsiteX1157" fmla="*/ 889478 w 4561993"/>
                <a:gd name="connsiteY1157" fmla="*/ 1437746 h 4044125"/>
                <a:gd name="connsiteX1158" fmla="*/ 886337 w 4561993"/>
                <a:gd name="connsiteY1158" fmla="*/ 1432092 h 4044125"/>
                <a:gd name="connsiteX1159" fmla="*/ 872910 w 4561993"/>
                <a:gd name="connsiteY1159" fmla="*/ 1425181 h 4044125"/>
                <a:gd name="connsiteX1160" fmla="*/ 842287 w 4561993"/>
                <a:gd name="connsiteY1160" fmla="*/ 1434840 h 4044125"/>
                <a:gd name="connsiteX1161" fmla="*/ 803027 w 4561993"/>
                <a:gd name="connsiteY1161" fmla="*/ 1456985 h 4044125"/>
                <a:gd name="connsiteX1162" fmla="*/ 791249 w 4561993"/>
                <a:gd name="connsiteY1162" fmla="*/ 1467586 h 4044125"/>
                <a:gd name="connsiteX1163" fmla="*/ 782298 w 4561993"/>
                <a:gd name="connsiteY1163" fmla="*/ 1468450 h 4044125"/>
                <a:gd name="connsiteX1164" fmla="*/ 767301 w 4561993"/>
                <a:gd name="connsiteY1164" fmla="*/ 1452352 h 4044125"/>
                <a:gd name="connsiteX1165" fmla="*/ 766751 w 4561993"/>
                <a:gd name="connsiteY1165" fmla="*/ 1442850 h 4044125"/>
                <a:gd name="connsiteX1166" fmla="*/ 760089 w 4561993"/>
                <a:gd name="connsiteY1166" fmla="*/ 1439066 h 4044125"/>
                <a:gd name="connsiteX1167" fmla="*/ 758899 w 4561993"/>
                <a:gd name="connsiteY1167" fmla="*/ 1439552 h 4044125"/>
                <a:gd name="connsiteX1168" fmla="*/ 742096 w 4561993"/>
                <a:gd name="connsiteY1168" fmla="*/ 1447954 h 4044125"/>
                <a:gd name="connsiteX1169" fmla="*/ 715870 w 4561993"/>
                <a:gd name="connsiteY1169" fmla="*/ 1460204 h 4044125"/>
                <a:gd name="connsiteX1170" fmla="*/ 710295 w 4561993"/>
                <a:gd name="connsiteY1170" fmla="*/ 1459027 h 4044125"/>
                <a:gd name="connsiteX1171" fmla="*/ 697810 w 4561993"/>
                <a:gd name="connsiteY1171" fmla="*/ 1449446 h 4044125"/>
                <a:gd name="connsiteX1172" fmla="*/ 683127 w 4561993"/>
                <a:gd name="connsiteY1172" fmla="*/ 1444499 h 4044125"/>
                <a:gd name="connsiteX1173" fmla="*/ 676217 w 4561993"/>
                <a:gd name="connsiteY1173" fmla="*/ 1430129 h 4044125"/>
                <a:gd name="connsiteX1174" fmla="*/ 677396 w 4561993"/>
                <a:gd name="connsiteY1174" fmla="*/ 1424710 h 4044125"/>
                <a:gd name="connsiteX1175" fmla="*/ 680144 w 4561993"/>
                <a:gd name="connsiteY1175" fmla="*/ 1424160 h 4044125"/>
                <a:gd name="connsiteX1176" fmla="*/ 706527 w 4561993"/>
                <a:gd name="connsiteY1176" fmla="*/ 1435704 h 4044125"/>
                <a:gd name="connsiteX1177" fmla="*/ 730083 w 4561993"/>
                <a:gd name="connsiteY1177" fmla="*/ 1429186 h 4044125"/>
                <a:gd name="connsiteX1178" fmla="*/ 738877 w 4561993"/>
                <a:gd name="connsiteY1178" fmla="*/ 1387410 h 4044125"/>
                <a:gd name="connsiteX1179" fmla="*/ 737935 w 4561993"/>
                <a:gd name="connsiteY1179" fmla="*/ 1386311 h 4044125"/>
                <a:gd name="connsiteX1180" fmla="*/ 737935 w 4561993"/>
                <a:gd name="connsiteY1180" fmla="*/ 1385525 h 4044125"/>
                <a:gd name="connsiteX1181" fmla="*/ 709903 w 4561993"/>
                <a:gd name="connsiteY1181" fmla="*/ 1397933 h 4044125"/>
                <a:gd name="connsiteX1182" fmla="*/ 708647 w 4561993"/>
                <a:gd name="connsiteY1182" fmla="*/ 1409947 h 4044125"/>
                <a:gd name="connsiteX1183" fmla="*/ 715714 w 4561993"/>
                <a:gd name="connsiteY1183" fmla="*/ 1420705 h 4044125"/>
                <a:gd name="connsiteX1184" fmla="*/ 714929 w 4561993"/>
                <a:gd name="connsiteY1184" fmla="*/ 1425967 h 4044125"/>
                <a:gd name="connsiteX1185" fmla="*/ 709197 w 4561993"/>
                <a:gd name="connsiteY1185" fmla="*/ 1425417 h 4044125"/>
                <a:gd name="connsiteX1186" fmla="*/ 706449 w 4561993"/>
                <a:gd name="connsiteY1186" fmla="*/ 1423847 h 4044125"/>
                <a:gd name="connsiteX1187" fmla="*/ 686897 w 4561993"/>
                <a:gd name="connsiteY1187" fmla="*/ 1402723 h 4044125"/>
                <a:gd name="connsiteX1188" fmla="*/ 686347 w 4561993"/>
                <a:gd name="connsiteY1188" fmla="*/ 1396912 h 4044125"/>
                <a:gd name="connsiteX1189" fmla="*/ 699067 w 4561993"/>
                <a:gd name="connsiteY1189" fmla="*/ 1379950 h 4044125"/>
                <a:gd name="connsiteX1190" fmla="*/ 699538 w 4561993"/>
                <a:gd name="connsiteY1190" fmla="*/ 1374375 h 4044125"/>
                <a:gd name="connsiteX1191" fmla="*/ 697340 w 4561993"/>
                <a:gd name="connsiteY1191" fmla="*/ 1372176 h 4044125"/>
                <a:gd name="connsiteX1192" fmla="*/ 687481 w 4561993"/>
                <a:gd name="connsiteY1192" fmla="*/ 1350187 h 4044125"/>
                <a:gd name="connsiteX1193" fmla="*/ 688546 w 4561993"/>
                <a:gd name="connsiteY1193" fmla="*/ 1347911 h 4044125"/>
                <a:gd name="connsiteX1194" fmla="*/ 691137 w 4561993"/>
                <a:gd name="connsiteY1194" fmla="*/ 1332206 h 4044125"/>
                <a:gd name="connsiteX1195" fmla="*/ 684777 w 4561993"/>
                <a:gd name="connsiteY1195" fmla="*/ 1326316 h 4044125"/>
                <a:gd name="connsiteX1196" fmla="*/ 678574 w 4561993"/>
                <a:gd name="connsiteY1196" fmla="*/ 1327887 h 4044125"/>
                <a:gd name="connsiteX1197" fmla="*/ 644025 w 4561993"/>
                <a:gd name="connsiteY1197" fmla="*/ 1351445 h 4044125"/>
                <a:gd name="connsiteX1198" fmla="*/ 641120 w 4561993"/>
                <a:gd name="connsiteY1198" fmla="*/ 1356706 h 4044125"/>
                <a:gd name="connsiteX1199" fmla="*/ 637508 w 4561993"/>
                <a:gd name="connsiteY1199" fmla="*/ 1394006 h 4044125"/>
                <a:gd name="connsiteX1200" fmla="*/ 635859 w 4561993"/>
                <a:gd name="connsiteY1200" fmla="*/ 1400053 h 4044125"/>
                <a:gd name="connsiteX1201" fmla="*/ 638529 w 4561993"/>
                <a:gd name="connsiteY1201" fmla="*/ 1411910 h 4044125"/>
                <a:gd name="connsiteX1202" fmla="*/ 643947 w 4561993"/>
                <a:gd name="connsiteY1202" fmla="*/ 1419763 h 4044125"/>
                <a:gd name="connsiteX1203" fmla="*/ 652662 w 4561993"/>
                <a:gd name="connsiteY1203" fmla="*/ 1460518 h 4044125"/>
                <a:gd name="connsiteX1204" fmla="*/ 636252 w 4561993"/>
                <a:gd name="connsiteY1204" fmla="*/ 1476931 h 4044125"/>
                <a:gd name="connsiteX1205" fmla="*/ 611440 w 4561993"/>
                <a:gd name="connsiteY1205" fmla="*/ 1479679 h 4044125"/>
                <a:gd name="connsiteX1206" fmla="*/ 590396 w 4561993"/>
                <a:gd name="connsiteY1206" fmla="*/ 1487532 h 4044125"/>
                <a:gd name="connsiteX1207" fmla="*/ 563857 w 4561993"/>
                <a:gd name="connsiteY1207" fmla="*/ 1499075 h 4044125"/>
                <a:gd name="connsiteX1208" fmla="*/ 548153 w 4561993"/>
                <a:gd name="connsiteY1208" fmla="*/ 1518314 h 4044125"/>
                <a:gd name="connsiteX1209" fmla="*/ 516745 w 4561993"/>
                <a:gd name="connsiteY1209" fmla="*/ 1565430 h 4044125"/>
                <a:gd name="connsiteX1210" fmla="*/ 500177 w 4561993"/>
                <a:gd name="connsiteY1210" fmla="*/ 1575246 h 4044125"/>
                <a:gd name="connsiteX1211" fmla="*/ 494210 w 4561993"/>
                <a:gd name="connsiteY1211" fmla="*/ 1582549 h 4044125"/>
                <a:gd name="connsiteX1212" fmla="*/ 490755 w 4561993"/>
                <a:gd name="connsiteY1212" fmla="*/ 1595035 h 4044125"/>
                <a:gd name="connsiteX1213" fmla="*/ 477642 w 4561993"/>
                <a:gd name="connsiteY1213" fmla="*/ 1608149 h 4044125"/>
                <a:gd name="connsiteX1214" fmla="*/ 468298 w 4561993"/>
                <a:gd name="connsiteY1214" fmla="*/ 1610819 h 4044125"/>
                <a:gd name="connsiteX1215" fmla="*/ 456363 w 4561993"/>
                <a:gd name="connsiteY1215" fmla="*/ 1620870 h 4044125"/>
                <a:gd name="connsiteX1216" fmla="*/ 439560 w 4561993"/>
                <a:gd name="connsiteY1216" fmla="*/ 1627309 h 4044125"/>
                <a:gd name="connsiteX1217" fmla="*/ 425191 w 4561993"/>
                <a:gd name="connsiteY1217" fmla="*/ 1620634 h 4044125"/>
                <a:gd name="connsiteX1218" fmla="*/ 416239 w 4561993"/>
                <a:gd name="connsiteY1218" fmla="*/ 1618593 h 4044125"/>
                <a:gd name="connsiteX1219" fmla="*/ 409801 w 4561993"/>
                <a:gd name="connsiteY1219" fmla="*/ 1624796 h 4044125"/>
                <a:gd name="connsiteX1220" fmla="*/ 414277 w 4561993"/>
                <a:gd name="connsiteY1220" fmla="*/ 1643486 h 4044125"/>
                <a:gd name="connsiteX1221" fmla="*/ 408461 w 4561993"/>
                <a:gd name="connsiteY1221" fmla="*/ 1651750 h 4044125"/>
                <a:gd name="connsiteX1222" fmla="*/ 406425 w 4561993"/>
                <a:gd name="connsiteY1222" fmla="*/ 1651809 h 4044125"/>
                <a:gd name="connsiteX1223" fmla="*/ 384361 w 4561993"/>
                <a:gd name="connsiteY1223" fmla="*/ 1648668 h 4044125"/>
                <a:gd name="connsiteX1224" fmla="*/ 371876 w 4561993"/>
                <a:gd name="connsiteY1224" fmla="*/ 1647176 h 4044125"/>
                <a:gd name="connsiteX1225" fmla="*/ 347064 w 4561993"/>
                <a:gd name="connsiteY1225" fmla="*/ 1654401 h 4044125"/>
                <a:gd name="connsiteX1226" fmla="*/ 342352 w 4561993"/>
                <a:gd name="connsiteY1226" fmla="*/ 1662254 h 4044125"/>
                <a:gd name="connsiteX1227" fmla="*/ 360255 w 4561993"/>
                <a:gd name="connsiteY1227" fmla="*/ 1684477 h 4044125"/>
                <a:gd name="connsiteX1228" fmla="*/ 378315 w 4561993"/>
                <a:gd name="connsiteY1228" fmla="*/ 1691230 h 4044125"/>
                <a:gd name="connsiteX1229" fmla="*/ 399123 w 4561993"/>
                <a:gd name="connsiteY1229" fmla="*/ 1709684 h 4044125"/>
                <a:gd name="connsiteX1230" fmla="*/ 416711 w 4561993"/>
                <a:gd name="connsiteY1230" fmla="*/ 1731985 h 4044125"/>
                <a:gd name="connsiteX1231" fmla="*/ 424563 w 4561993"/>
                <a:gd name="connsiteY1231" fmla="*/ 1748319 h 4044125"/>
                <a:gd name="connsiteX1232" fmla="*/ 421422 w 4561993"/>
                <a:gd name="connsiteY1232" fmla="*/ 1799754 h 4044125"/>
                <a:gd name="connsiteX1233" fmla="*/ 416711 w 4561993"/>
                <a:gd name="connsiteY1233" fmla="*/ 1818522 h 4044125"/>
                <a:gd name="connsiteX1234" fmla="*/ 401007 w 4561993"/>
                <a:gd name="connsiteY1234" fmla="*/ 1827474 h 4044125"/>
                <a:gd name="connsiteX1235" fmla="*/ 366301 w 4561993"/>
                <a:gd name="connsiteY1235" fmla="*/ 1823391 h 4044125"/>
                <a:gd name="connsiteX1236" fmla="*/ 356800 w 4561993"/>
                <a:gd name="connsiteY1236" fmla="*/ 1822762 h 4044125"/>
                <a:gd name="connsiteX1237" fmla="*/ 324999 w 4561993"/>
                <a:gd name="connsiteY1237" fmla="*/ 1821977 h 4044125"/>
                <a:gd name="connsiteX1238" fmla="*/ 290294 w 4561993"/>
                <a:gd name="connsiteY1238" fmla="*/ 1819150 h 4044125"/>
                <a:gd name="connsiteX1239" fmla="*/ 280636 w 4561993"/>
                <a:gd name="connsiteY1239" fmla="*/ 1819150 h 4044125"/>
                <a:gd name="connsiteX1240" fmla="*/ 245695 w 4561993"/>
                <a:gd name="connsiteY1240" fmla="*/ 1827003 h 4044125"/>
                <a:gd name="connsiteX1241" fmla="*/ 236744 w 4561993"/>
                <a:gd name="connsiteY1241" fmla="*/ 1830222 h 4044125"/>
                <a:gd name="connsiteX1242" fmla="*/ 230855 w 4561993"/>
                <a:gd name="connsiteY1242" fmla="*/ 1832814 h 4044125"/>
                <a:gd name="connsiteX1243" fmla="*/ 226143 w 4561993"/>
                <a:gd name="connsiteY1243" fmla="*/ 1843729 h 4044125"/>
                <a:gd name="connsiteX1244" fmla="*/ 232818 w 4561993"/>
                <a:gd name="connsiteY1244" fmla="*/ 1877495 h 4044125"/>
                <a:gd name="connsiteX1245" fmla="*/ 233446 w 4561993"/>
                <a:gd name="connsiteY1245" fmla="*/ 1880636 h 4044125"/>
                <a:gd name="connsiteX1246" fmla="*/ 223552 w 4561993"/>
                <a:gd name="connsiteY1246" fmla="*/ 1949818 h 4044125"/>
                <a:gd name="connsiteX1247" fmla="*/ 216328 w 4561993"/>
                <a:gd name="connsiteY1247" fmla="*/ 1967722 h 4044125"/>
                <a:gd name="connsiteX1248" fmla="*/ 217742 w 4561993"/>
                <a:gd name="connsiteY1248" fmla="*/ 1980130 h 4044125"/>
                <a:gd name="connsiteX1249" fmla="*/ 229991 w 4561993"/>
                <a:gd name="connsiteY1249" fmla="*/ 2018608 h 4044125"/>
                <a:gd name="connsiteX1250" fmla="*/ 230776 w 4561993"/>
                <a:gd name="connsiteY1250" fmla="*/ 2025047 h 4044125"/>
                <a:gd name="connsiteX1251" fmla="*/ 234388 w 4561993"/>
                <a:gd name="connsiteY1251" fmla="*/ 2030073 h 4044125"/>
                <a:gd name="connsiteX1252" fmla="*/ 259436 w 4561993"/>
                <a:gd name="connsiteY1252" fmla="*/ 2034470 h 4044125"/>
                <a:gd name="connsiteX1253" fmla="*/ 272156 w 4561993"/>
                <a:gd name="connsiteY1253" fmla="*/ 2032743 h 4044125"/>
                <a:gd name="connsiteX1254" fmla="*/ 286211 w 4561993"/>
                <a:gd name="connsiteY1254" fmla="*/ 2039496 h 4044125"/>
                <a:gd name="connsiteX1255" fmla="*/ 298539 w 4561993"/>
                <a:gd name="connsiteY1255" fmla="*/ 2058421 h 4044125"/>
                <a:gd name="connsiteX1256" fmla="*/ 318875 w 4561993"/>
                <a:gd name="connsiteY1256" fmla="*/ 2063368 h 4044125"/>
                <a:gd name="connsiteX1257" fmla="*/ 332616 w 4561993"/>
                <a:gd name="connsiteY1257" fmla="*/ 2054809 h 4044125"/>
                <a:gd name="connsiteX1258" fmla="*/ 369206 w 4561993"/>
                <a:gd name="connsiteY1258" fmla="*/ 2044914 h 4044125"/>
                <a:gd name="connsiteX1259" fmla="*/ 398337 w 4561993"/>
                <a:gd name="connsiteY1259" fmla="*/ 2043736 h 4044125"/>
                <a:gd name="connsiteX1260" fmla="*/ 411842 w 4561993"/>
                <a:gd name="connsiteY1260" fmla="*/ 2035884 h 4044125"/>
                <a:gd name="connsiteX1261" fmla="*/ 427075 w 4561993"/>
                <a:gd name="connsiteY1261" fmla="*/ 2024497 h 4044125"/>
                <a:gd name="connsiteX1262" fmla="*/ 439952 w 4561993"/>
                <a:gd name="connsiteY1262" fmla="*/ 2011383 h 4044125"/>
                <a:gd name="connsiteX1263" fmla="*/ 455028 w 4561993"/>
                <a:gd name="connsiteY1263" fmla="*/ 1986726 h 4044125"/>
                <a:gd name="connsiteX1264" fmla="*/ 457070 w 4561993"/>
                <a:gd name="connsiteY1264" fmla="*/ 1975104 h 4044125"/>
                <a:gd name="connsiteX1265" fmla="*/ 462331 w 4561993"/>
                <a:gd name="connsiteY1265" fmla="*/ 1935213 h 4044125"/>
                <a:gd name="connsiteX1266" fmla="*/ 470811 w 4561993"/>
                <a:gd name="connsiteY1266" fmla="*/ 1925475 h 4044125"/>
                <a:gd name="connsiteX1267" fmla="*/ 501355 w 4561993"/>
                <a:gd name="connsiteY1267" fmla="*/ 1903959 h 4044125"/>
                <a:gd name="connsiteX1268" fmla="*/ 527423 w 4561993"/>
                <a:gd name="connsiteY1268" fmla="*/ 1870349 h 4044125"/>
                <a:gd name="connsiteX1269" fmla="*/ 529308 w 4561993"/>
                <a:gd name="connsiteY1269" fmla="*/ 1851110 h 4044125"/>
                <a:gd name="connsiteX1270" fmla="*/ 531349 w 4561993"/>
                <a:gd name="connsiteY1270" fmla="*/ 1841609 h 4044125"/>
                <a:gd name="connsiteX1271" fmla="*/ 552471 w 4561993"/>
                <a:gd name="connsiteY1271" fmla="*/ 1827160 h 4044125"/>
                <a:gd name="connsiteX1272" fmla="*/ 595578 w 4561993"/>
                <a:gd name="connsiteY1272" fmla="*/ 1839096 h 4044125"/>
                <a:gd name="connsiteX1273" fmla="*/ 613167 w 4561993"/>
                <a:gd name="connsiteY1273" fmla="*/ 1836112 h 4044125"/>
                <a:gd name="connsiteX1274" fmla="*/ 644182 w 4561993"/>
                <a:gd name="connsiteY1274" fmla="*/ 1813889 h 4044125"/>
                <a:gd name="connsiteX1275" fmla="*/ 654233 w 4561993"/>
                <a:gd name="connsiteY1275" fmla="*/ 1806036 h 4044125"/>
                <a:gd name="connsiteX1276" fmla="*/ 680537 w 4561993"/>
                <a:gd name="connsiteY1276" fmla="*/ 1800461 h 4044125"/>
                <a:gd name="connsiteX1277" fmla="*/ 702051 w 4561993"/>
                <a:gd name="connsiteY1277" fmla="*/ 1818836 h 4044125"/>
                <a:gd name="connsiteX1278" fmla="*/ 713437 w 4561993"/>
                <a:gd name="connsiteY1278" fmla="*/ 1841766 h 4044125"/>
                <a:gd name="connsiteX1279" fmla="*/ 752225 w 4561993"/>
                <a:gd name="connsiteY1279" fmla="*/ 1879694 h 4044125"/>
                <a:gd name="connsiteX1280" fmla="*/ 784262 w 4561993"/>
                <a:gd name="connsiteY1280" fmla="*/ 1900425 h 4044125"/>
                <a:gd name="connsiteX1281" fmla="*/ 822579 w 4561993"/>
                <a:gd name="connsiteY1281" fmla="*/ 1923198 h 4044125"/>
                <a:gd name="connsiteX1282" fmla="*/ 841581 w 4561993"/>
                <a:gd name="connsiteY1282" fmla="*/ 1940081 h 4044125"/>
                <a:gd name="connsiteX1283" fmla="*/ 848177 w 4561993"/>
                <a:gd name="connsiteY1283" fmla="*/ 1946677 h 4044125"/>
                <a:gd name="connsiteX1284" fmla="*/ 856892 w 4561993"/>
                <a:gd name="connsiteY1284" fmla="*/ 1971021 h 4044125"/>
                <a:gd name="connsiteX1285" fmla="*/ 856892 w 4561993"/>
                <a:gd name="connsiteY1285" fmla="*/ 1977224 h 4044125"/>
                <a:gd name="connsiteX1286" fmla="*/ 838597 w 4561993"/>
                <a:gd name="connsiteY1286" fmla="*/ 1997013 h 4044125"/>
                <a:gd name="connsiteX1287" fmla="*/ 780885 w 4561993"/>
                <a:gd name="connsiteY1287" fmla="*/ 2002274 h 4044125"/>
                <a:gd name="connsiteX1288" fmla="*/ 771855 w 4561993"/>
                <a:gd name="connsiteY1288" fmla="*/ 2004944 h 4044125"/>
                <a:gd name="connsiteX1289" fmla="*/ 768479 w 4561993"/>
                <a:gd name="connsiteY1289" fmla="*/ 2009891 h 4044125"/>
                <a:gd name="connsiteX1290" fmla="*/ 769656 w 4561993"/>
                <a:gd name="connsiteY1290" fmla="*/ 2015859 h 4044125"/>
                <a:gd name="connsiteX1291" fmla="*/ 789130 w 4561993"/>
                <a:gd name="connsiteY1291" fmla="*/ 2027167 h 4044125"/>
                <a:gd name="connsiteX1292" fmla="*/ 829332 w 4561993"/>
                <a:gd name="connsiteY1292" fmla="*/ 2047506 h 4044125"/>
                <a:gd name="connsiteX1293" fmla="*/ 837184 w 4561993"/>
                <a:gd name="connsiteY1293" fmla="*/ 2043579 h 4044125"/>
                <a:gd name="connsiteX1294" fmla="*/ 839932 w 4561993"/>
                <a:gd name="connsiteY1294" fmla="*/ 2034470 h 4044125"/>
                <a:gd name="connsiteX1295" fmla="*/ 838440 w 4561993"/>
                <a:gd name="connsiteY1295" fmla="*/ 2021671 h 4044125"/>
                <a:gd name="connsiteX1296" fmla="*/ 849786 w 4561993"/>
                <a:gd name="connsiteY1296" fmla="*/ 2010089 h 4044125"/>
                <a:gd name="connsiteX1297" fmla="*/ 850846 w 4561993"/>
                <a:gd name="connsiteY1297" fmla="*/ 2010127 h 4044125"/>
                <a:gd name="connsiteX1298" fmla="*/ 867021 w 4561993"/>
                <a:gd name="connsiteY1298" fmla="*/ 2002274 h 4044125"/>
                <a:gd name="connsiteX1299" fmla="*/ 882725 w 4561993"/>
                <a:gd name="connsiteY1299" fmla="*/ 1974005 h 4044125"/>
                <a:gd name="connsiteX1300" fmla="*/ 881547 w 4561993"/>
                <a:gd name="connsiteY1300" fmla="*/ 1955630 h 4044125"/>
                <a:gd name="connsiteX1301" fmla="*/ 876601 w 4561993"/>
                <a:gd name="connsiteY1301" fmla="*/ 1947384 h 4044125"/>
                <a:gd name="connsiteX1302" fmla="*/ 877464 w 4561993"/>
                <a:gd name="connsiteY1302" fmla="*/ 1934898 h 4044125"/>
                <a:gd name="connsiteX1303" fmla="*/ 891046 w 4561993"/>
                <a:gd name="connsiteY1303" fmla="*/ 1928044 h 4044125"/>
                <a:gd name="connsiteX1304" fmla="*/ 893168 w 4561993"/>
                <a:gd name="connsiteY1304" fmla="*/ 1929009 h 4044125"/>
                <a:gd name="connsiteX1305" fmla="*/ 907930 w 4561993"/>
                <a:gd name="connsiteY1305" fmla="*/ 1940945 h 4044125"/>
                <a:gd name="connsiteX1306" fmla="*/ 913426 w 4561993"/>
                <a:gd name="connsiteY1306" fmla="*/ 1939453 h 4044125"/>
                <a:gd name="connsiteX1307" fmla="*/ 912562 w 4561993"/>
                <a:gd name="connsiteY1307" fmla="*/ 1922020 h 4044125"/>
                <a:gd name="connsiteX1308" fmla="*/ 862467 w 4561993"/>
                <a:gd name="connsiteY1308" fmla="*/ 1892730 h 4044125"/>
                <a:gd name="connsiteX1309" fmla="*/ 854065 w 4561993"/>
                <a:gd name="connsiteY1309" fmla="*/ 1880951 h 4044125"/>
                <a:gd name="connsiteX1310" fmla="*/ 850610 w 4561993"/>
                <a:gd name="connsiteY1310" fmla="*/ 1876161 h 4044125"/>
                <a:gd name="connsiteX1311" fmla="*/ 838047 w 4561993"/>
                <a:gd name="connsiteY1311" fmla="*/ 1873648 h 4044125"/>
                <a:gd name="connsiteX1312" fmla="*/ 813078 w 4561993"/>
                <a:gd name="connsiteY1312" fmla="*/ 1860455 h 4044125"/>
                <a:gd name="connsiteX1313" fmla="*/ 800122 w 4561993"/>
                <a:gd name="connsiteY1313" fmla="*/ 1842001 h 4044125"/>
                <a:gd name="connsiteX1314" fmla="*/ 775703 w 4561993"/>
                <a:gd name="connsiteY1314" fmla="*/ 1812240 h 4044125"/>
                <a:gd name="connsiteX1315" fmla="*/ 762590 w 4561993"/>
                <a:gd name="connsiteY1315" fmla="*/ 1802816 h 4044125"/>
                <a:gd name="connsiteX1316" fmla="*/ 754738 w 4561993"/>
                <a:gd name="connsiteY1316" fmla="*/ 1785698 h 4044125"/>
                <a:gd name="connsiteX1317" fmla="*/ 755680 w 4561993"/>
                <a:gd name="connsiteY1317" fmla="*/ 1769992 h 4044125"/>
                <a:gd name="connsiteX1318" fmla="*/ 760941 w 4561993"/>
                <a:gd name="connsiteY1318" fmla="*/ 1762140 h 4044125"/>
                <a:gd name="connsiteX1319" fmla="*/ 775860 w 4561993"/>
                <a:gd name="connsiteY1319" fmla="*/ 1756093 h 4044125"/>
                <a:gd name="connsiteX1320" fmla="*/ 780964 w 4561993"/>
                <a:gd name="connsiteY1320" fmla="*/ 1758684 h 4044125"/>
                <a:gd name="connsiteX1321" fmla="*/ 784733 w 4561993"/>
                <a:gd name="connsiteY1321" fmla="*/ 1774390 h 4044125"/>
                <a:gd name="connsiteX1322" fmla="*/ 794076 w 4561993"/>
                <a:gd name="connsiteY1322" fmla="*/ 1781771 h 4044125"/>
                <a:gd name="connsiteX1323" fmla="*/ 812215 w 4561993"/>
                <a:gd name="connsiteY1323" fmla="*/ 1786012 h 4044125"/>
                <a:gd name="connsiteX1324" fmla="*/ 822187 w 4561993"/>
                <a:gd name="connsiteY1324" fmla="*/ 1792765 h 4044125"/>
                <a:gd name="connsiteX1325" fmla="*/ 848648 w 4561993"/>
                <a:gd name="connsiteY1325" fmla="*/ 1824176 h 4044125"/>
                <a:gd name="connsiteX1326" fmla="*/ 880055 w 4561993"/>
                <a:gd name="connsiteY1326" fmla="*/ 1839174 h 4044125"/>
                <a:gd name="connsiteX1327" fmla="*/ 896466 w 4561993"/>
                <a:gd name="connsiteY1327" fmla="*/ 1849069 h 4044125"/>
                <a:gd name="connsiteX1328" fmla="*/ 915389 w 4561993"/>
                <a:gd name="connsiteY1328" fmla="*/ 1860926 h 4044125"/>
                <a:gd name="connsiteX1329" fmla="*/ 932899 w 4561993"/>
                <a:gd name="connsiteY1329" fmla="*/ 1879930 h 4044125"/>
                <a:gd name="connsiteX1330" fmla="*/ 936904 w 4561993"/>
                <a:gd name="connsiteY1330" fmla="*/ 1891473 h 4044125"/>
                <a:gd name="connsiteX1331" fmla="*/ 936904 w 4561993"/>
                <a:gd name="connsiteY1331" fmla="*/ 1910869 h 4044125"/>
                <a:gd name="connsiteX1332" fmla="*/ 948132 w 4561993"/>
                <a:gd name="connsiteY1332" fmla="*/ 1939296 h 4044125"/>
                <a:gd name="connsiteX1333" fmla="*/ 949624 w 4561993"/>
                <a:gd name="connsiteY1333" fmla="*/ 1942044 h 4044125"/>
                <a:gd name="connsiteX1334" fmla="*/ 959596 w 4561993"/>
                <a:gd name="connsiteY1334" fmla="*/ 1959870 h 4044125"/>
                <a:gd name="connsiteX1335" fmla="*/ 973650 w 4561993"/>
                <a:gd name="connsiteY1335" fmla="*/ 1973141 h 4044125"/>
                <a:gd name="connsiteX1336" fmla="*/ 986057 w 4561993"/>
                <a:gd name="connsiteY1336" fmla="*/ 1998034 h 4044125"/>
                <a:gd name="connsiteX1337" fmla="*/ 986057 w 4561993"/>
                <a:gd name="connsiteY1337" fmla="*/ 2004159 h 4044125"/>
                <a:gd name="connsiteX1338" fmla="*/ 986057 w 4561993"/>
                <a:gd name="connsiteY1338" fmla="*/ 2011226 h 4044125"/>
                <a:gd name="connsiteX1339" fmla="*/ 1004587 w 4561993"/>
                <a:gd name="connsiteY1339" fmla="*/ 2035255 h 4044125"/>
                <a:gd name="connsiteX1340" fmla="*/ 1011183 w 4561993"/>
                <a:gd name="connsiteY1340" fmla="*/ 2041695 h 4044125"/>
                <a:gd name="connsiteX1341" fmla="*/ 1036310 w 4561993"/>
                <a:gd name="connsiteY1341" fmla="*/ 2046642 h 4044125"/>
                <a:gd name="connsiteX1342" fmla="*/ 1041492 w 4561993"/>
                <a:gd name="connsiteY1342" fmla="*/ 2040674 h 4044125"/>
                <a:gd name="connsiteX1343" fmla="*/ 1047224 w 4561993"/>
                <a:gd name="connsiteY1343" fmla="*/ 2013896 h 4044125"/>
                <a:gd name="connsiteX1344" fmla="*/ 1049893 w 4561993"/>
                <a:gd name="connsiteY1344" fmla="*/ 2012797 h 4044125"/>
                <a:gd name="connsiteX1345" fmla="*/ 1070701 w 4561993"/>
                <a:gd name="connsiteY1345" fmla="*/ 2006907 h 4044125"/>
                <a:gd name="connsiteX1346" fmla="*/ 1072900 w 4561993"/>
                <a:gd name="connsiteY1346" fmla="*/ 2001882 h 4044125"/>
                <a:gd name="connsiteX1347" fmla="*/ 1059395 w 4561993"/>
                <a:gd name="connsiteY1347" fmla="*/ 1980522 h 4044125"/>
                <a:gd name="connsiteX1348" fmla="*/ 1048795 w 4561993"/>
                <a:gd name="connsiteY1348" fmla="*/ 1973298 h 4044125"/>
                <a:gd name="connsiteX1349" fmla="*/ 1025238 w 4561993"/>
                <a:gd name="connsiteY1349" fmla="*/ 1938432 h 4044125"/>
                <a:gd name="connsiteX1350" fmla="*/ 1024453 w 4561993"/>
                <a:gd name="connsiteY1350" fmla="*/ 1932150 h 4044125"/>
                <a:gd name="connsiteX1351" fmla="*/ 1025238 w 4561993"/>
                <a:gd name="connsiteY1351" fmla="*/ 1929087 h 4044125"/>
                <a:gd name="connsiteX1352" fmla="*/ 1030499 w 4561993"/>
                <a:gd name="connsiteY1352" fmla="*/ 1928381 h 4044125"/>
                <a:gd name="connsiteX1353" fmla="*/ 1035132 w 4561993"/>
                <a:gd name="connsiteY1353" fmla="*/ 1932857 h 4044125"/>
                <a:gd name="connsiteX1354" fmla="*/ 1057431 w 4561993"/>
                <a:gd name="connsiteY1354" fmla="*/ 1927046 h 4044125"/>
                <a:gd name="connsiteX1355" fmla="*/ 1062142 w 4561993"/>
                <a:gd name="connsiteY1355" fmla="*/ 1915267 h 4044125"/>
                <a:gd name="connsiteX1356" fmla="*/ 1067482 w 4561993"/>
                <a:gd name="connsiteY1356" fmla="*/ 1913068 h 4044125"/>
                <a:gd name="connsiteX1357" fmla="*/ 1079338 w 4561993"/>
                <a:gd name="connsiteY1357" fmla="*/ 1912518 h 4044125"/>
                <a:gd name="connsiteX1358" fmla="*/ 1097790 w 4561993"/>
                <a:gd name="connsiteY1358" fmla="*/ 1908984 h 4044125"/>
                <a:gd name="connsiteX1359" fmla="*/ 1113494 w 4561993"/>
                <a:gd name="connsiteY1359" fmla="*/ 1926339 h 4044125"/>
                <a:gd name="connsiteX1360" fmla="*/ 1110118 w 4561993"/>
                <a:gd name="connsiteY1360" fmla="*/ 1964817 h 4044125"/>
                <a:gd name="connsiteX1361" fmla="*/ 1115850 w 4561993"/>
                <a:gd name="connsiteY1361" fmla="*/ 1971178 h 4044125"/>
                <a:gd name="connsiteX1362" fmla="*/ 1125508 w 4561993"/>
                <a:gd name="connsiteY1362" fmla="*/ 1971178 h 4044125"/>
                <a:gd name="connsiteX1363" fmla="*/ 1128727 w 4561993"/>
                <a:gd name="connsiteY1363" fmla="*/ 1971178 h 4044125"/>
                <a:gd name="connsiteX1364" fmla="*/ 1131083 w 4561993"/>
                <a:gd name="connsiteY1364" fmla="*/ 1973219 h 4044125"/>
                <a:gd name="connsiteX1365" fmla="*/ 1130612 w 4561993"/>
                <a:gd name="connsiteY1365" fmla="*/ 1979266 h 4044125"/>
                <a:gd name="connsiteX1366" fmla="*/ 1113887 w 4561993"/>
                <a:gd name="connsiteY1366" fmla="*/ 1987982 h 4044125"/>
                <a:gd name="connsiteX1367" fmla="*/ 1111610 w 4561993"/>
                <a:gd name="connsiteY1367" fmla="*/ 1990024 h 4044125"/>
                <a:gd name="connsiteX1368" fmla="*/ 1113300 w 4561993"/>
                <a:gd name="connsiteY1368" fmla="*/ 1995546 h 4044125"/>
                <a:gd name="connsiteX1369" fmla="*/ 1113573 w 4561993"/>
                <a:gd name="connsiteY1369" fmla="*/ 1995678 h 4044125"/>
                <a:gd name="connsiteX1370" fmla="*/ 1125037 w 4561993"/>
                <a:gd name="connsiteY1370" fmla="*/ 2001567 h 4044125"/>
                <a:gd name="connsiteX1371" fmla="*/ 1133438 w 4561993"/>
                <a:gd name="connsiteY1371" fmla="*/ 2006279 h 4044125"/>
                <a:gd name="connsiteX1372" fmla="*/ 1132810 w 4561993"/>
                <a:gd name="connsiteY1372" fmla="*/ 2016409 h 4044125"/>
                <a:gd name="connsiteX1373" fmla="*/ 1146630 w 4561993"/>
                <a:gd name="connsiteY1373" fmla="*/ 2029523 h 4044125"/>
                <a:gd name="connsiteX1374" fmla="*/ 1159899 w 4561993"/>
                <a:gd name="connsiteY1374" fmla="*/ 2043501 h 4044125"/>
                <a:gd name="connsiteX1375" fmla="*/ 1171756 w 4561993"/>
                <a:gd name="connsiteY1375" fmla="*/ 2046249 h 4044125"/>
                <a:gd name="connsiteX1376" fmla="*/ 1194527 w 4561993"/>
                <a:gd name="connsiteY1376" fmla="*/ 2054102 h 4044125"/>
                <a:gd name="connsiteX1377" fmla="*/ 1202379 w 4561993"/>
                <a:gd name="connsiteY1377" fmla="*/ 2059677 h 4044125"/>
                <a:gd name="connsiteX1378" fmla="*/ 1208504 w 4561993"/>
                <a:gd name="connsiteY1378" fmla="*/ 2061484 h 4044125"/>
                <a:gd name="connsiteX1379" fmla="*/ 1237477 w 4561993"/>
                <a:gd name="connsiteY1379" fmla="*/ 2049940 h 4044125"/>
                <a:gd name="connsiteX1380" fmla="*/ 1257657 w 4561993"/>
                <a:gd name="connsiteY1380" fmla="*/ 2044365 h 4044125"/>
                <a:gd name="connsiteX1381" fmla="*/ 1277208 w 4561993"/>
                <a:gd name="connsiteY1381" fmla="*/ 2055280 h 4044125"/>
                <a:gd name="connsiteX1382" fmla="*/ 1307360 w 4561993"/>
                <a:gd name="connsiteY1382" fmla="*/ 2062269 h 4044125"/>
                <a:gd name="connsiteX1383" fmla="*/ 1337668 w 4561993"/>
                <a:gd name="connsiteY1383" fmla="*/ 2043894 h 4044125"/>
                <a:gd name="connsiteX1384" fmla="*/ 1349446 w 4561993"/>
                <a:gd name="connsiteY1384" fmla="*/ 2040753 h 4044125"/>
                <a:gd name="connsiteX1385" fmla="*/ 1374337 w 4561993"/>
                <a:gd name="connsiteY1385" fmla="*/ 2043737 h 4044125"/>
                <a:gd name="connsiteX1386" fmla="*/ 1374337 w 4561993"/>
                <a:gd name="connsiteY1386" fmla="*/ 2043030 h 4044125"/>
                <a:gd name="connsiteX1387" fmla="*/ 1375122 w 4561993"/>
                <a:gd name="connsiteY1387" fmla="*/ 2042009 h 4044125"/>
                <a:gd name="connsiteX1388" fmla="*/ 1375122 w 4561993"/>
                <a:gd name="connsiteY1388" fmla="*/ 2043736 h 4044125"/>
                <a:gd name="connsiteX1389" fmla="*/ 1374415 w 4561993"/>
                <a:gd name="connsiteY1389" fmla="*/ 2043736 h 4044125"/>
                <a:gd name="connsiteX1390" fmla="*/ 1373552 w 4561993"/>
                <a:gd name="connsiteY1390" fmla="*/ 2078131 h 4044125"/>
                <a:gd name="connsiteX1391" fmla="*/ 1372060 w 4561993"/>
                <a:gd name="connsiteY1391" fmla="*/ 2110170 h 4044125"/>
                <a:gd name="connsiteX1392" fmla="*/ 1364208 w 4561993"/>
                <a:gd name="connsiteY1392" fmla="*/ 2134749 h 4044125"/>
                <a:gd name="connsiteX1393" fmla="*/ 1352666 w 4561993"/>
                <a:gd name="connsiteY1393" fmla="*/ 2168280 h 4044125"/>
                <a:gd name="connsiteX1394" fmla="*/ 1337983 w 4561993"/>
                <a:gd name="connsiteY1394" fmla="*/ 2196785 h 4044125"/>
                <a:gd name="connsiteX1395" fmla="*/ 1327225 w 4561993"/>
                <a:gd name="connsiteY1395" fmla="*/ 2203303 h 4044125"/>
                <a:gd name="connsiteX1396" fmla="*/ 1279328 w 4561993"/>
                <a:gd name="connsiteY1396" fmla="*/ 2199455 h 4044125"/>
                <a:gd name="connsiteX1397" fmla="*/ 1260326 w 4561993"/>
                <a:gd name="connsiteY1397" fmla="*/ 2196549 h 4044125"/>
                <a:gd name="connsiteX1398" fmla="*/ 1220282 w 4561993"/>
                <a:gd name="connsiteY1398" fmla="*/ 2206915 h 4044125"/>
                <a:gd name="connsiteX1399" fmla="*/ 1201672 w 4561993"/>
                <a:gd name="connsiteY1399" fmla="*/ 2209428 h 4044125"/>
                <a:gd name="connsiteX1400" fmla="*/ 1131946 w 4561993"/>
                <a:gd name="connsiteY1400" fmla="*/ 2195214 h 4044125"/>
                <a:gd name="connsiteX1401" fmla="*/ 1107134 w 4561993"/>
                <a:gd name="connsiteY1401" fmla="*/ 2188932 h 4044125"/>
                <a:gd name="connsiteX1402" fmla="*/ 1073371 w 4561993"/>
                <a:gd name="connsiteY1402" fmla="*/ 2178645 h 4044125"/>
                <a:gd name="connsiteX1403" fmla="*/ 1047616 w 4561993"/>
                <a:gd name="connsiteY1403" fmla="*/ 2166238 h 4044125"/>
                <a:gd name="connsiteX1404" fmla="*/ 1036388 w 4561993"/>
                <a:gd name="connsiteY1404" fmla="*/ 2160192 h 4044125"/>
                <a:gd name="connsiteX1405" fmla="*/ 982524 w 4561993"/>
                <a:gd name="connsiteY1405" fmla="*/ 2164746 h 4044125"/>
                <a:gd name="connsiteX1406" fmla="*/ 965799 w 4561993"/>
                <a:gd name="connsiteY1406" fmla="*/ 2200083 h 4044125"/>
                <a:gd name="connsiteX1407" fmla="*/ 969646 w 4561993"/>
                <a:gd name="connsiteY1407" fmla="*/ 2212412 h 4044125"/>
                <a:gd name="connsiteX1408" fmla="*/ 966270 w 4561993"/>
                <a:gd name="connsiteY1408" fmla="*/ 2224505 h 4044125"/>
                <a:gd name="connsiteX1409" fmla="*/ 959831 w 4561993"/>
                <a:gd name="connsiteY1409" fmla="*/ 2231730 h 4044125"/>
                <a:gd name="connsiteX1410" fmla="*/ 938867 w 4561993"/>
                <a:gd name="connsiteY1410" fmla="*/ 2234792 h 4044125"/>
                <a:gd name="connsiteX1411" fmla="*/ 928188 w 4561993"/>
                <a:gd name="connsiteY1411" fmla="*/ 2227489 h 4044125"/>
                <a:gd name="connsiteX1412" fmla="*/ 912013 w 4561993"/>
                <a:gd name="connsiteY1412" fmla="*/ 2216888 h 4044125"/>
                <a:gd name="connsiteX1413" fmla="*/ 868905 w 4561993"/>
                <a:gd name="connsiteY1413" fmla="*/ 2204481 h 4044125"/>
                <a:gd name="connsiteX1414" fmla="*/ 853830 w 4561993"/>
                <a:gd name="connsiteY1414" fmla="*/ 2193958 h 4044125"/>
                <a:gd name="connsiteX1415" fmla="*/ 849197 w 4561993"/>
                <a:gd name="connsiteY1415" fmla="*/ 2181943 h 4044125"/>
                <a:gd name="connsiteX1416" fmla="*/ 836006 w 4561993"/>
                <a:gd name="connsiteY1416" fmla="*/ 2168672 h 4044125"/>
                <a:gd name="connsiteX1417" fmla="*/ 779158 w 4561993"/>
                <a:gd name="connsiteY1417" fmla="*/ 2158621 h 4044125"/>
                <a:gd name="connsiteX1418" fmla="*/ 748142 w 4561993"/>
                <a:gd name="connsiteY1418" fmla="*/ 2150768 h 4044125"/>
                <a:gd name="connsiteX1419" fmla="*/ 745316 w 4561993"/>
                <a:gd name="connsiteY1419" fmla="*/ 2149276 h 4044125"/>
                <a:gd name="connsiteX1420" fmla="*/ 718148 w 4561993"/>
                <a:gd name="connsiteY1420" fmla="*/ 2133571 h 4044125"/>
                <a:gd name="connsiteX1421" fmla="*/ 714771 w 4561993"/>
                <a:gd name="connsiteY1421" fmla="*/ 2119436 h 4044125"/>
                <a:gd name="connsiteX1422" fmla="*/ 728434 w 4561993"/>
                <a:gd name="connsiteY1422" fmla="*/ 2105694 h 4044125"/>
                <a:gd name="connsiteX1423" fmla="*/ 731653 w 4561993"/>
                <a:gd name="connsiteY1423" fmla="*/ 2081351 h 4044125"/>
                <a:gd name="connsiteX1424" fmla="*/ 722780 w 4561993"/>
                <a:gd name="connsiteY1424" fmla="*/ 2068001 h 4044125"/>
                <a:gd name="connsiteX1425" fmla="*/ 721995 w 4561993"/>
                <a:gd name="connsiteY1425" fmla="*/ 2061955 h 4044125"/>
                <a:gd name="connsiteX1426" fmla="*/ 729847 w 4561993"/>
                <a:gd name="connsiteY1426" fmla="*/ 2044129 h 4044125"/>
                <a:gd name="connsiteX1427" fmla="*/ 726930 w 4561993"/>
                <a:gd name="connsiteY1427" fmla="*/ 2038512 h 4044125"/>
                <a:gd name="connsiteX1428" fmla="*/ 724351 w 4561993"/>
                <a:gd name="connsiteY1428" fmla="*/ 2038475 h 4044125"/>
                <a:gd name="connsiteX1429" fmla="*/ 709903 w 4561993"/>
                <a:gd name="connsiteY1429" fmla="*/ 2035255 h 4044125"/>
                <a:gd name="connsiteX1430" fmla="*/ 686347 w 4561993"/>
                <a:gd name="connsiteY1430" fmla="*/ 2029759 h 4044125"/>
                <a:gd name="connsiteX1431" fmla="*/ 661849 w 4561993"/>
                <a:gd name="connsiteY1431" fmla="*/ 2037611 h 4044125"/>
                <a:gd name="connsiteX1432" fmla="*/ 646145 w 4561993"/>
                <a:gd name="connsiteY1432" fmla="*/ 2039103 h 4044125"/>
                <a:gd name="connsiteX1433" fmla="*/ 621176 w 4561993"/>
                <a:gd name="connsiteY1433" fmla="*/ 2037611 h 4044125"/>
                <a:gd name="connsiteX1434" fmla="*/ 596442 w 4561993"/>
                <a:gd name="connsiteY1434" fmla="*/ 2041145 h 4044125"/>
                <a:gd name="connsiteX1435" fmla="*/ 577205 w 4561993"/>
                <a:gd name="connsiteY1435" fmla="*/ 2041145 h 4044125"/>
                <a:gd name="connsiteX1436" fmla="*/ 529151 w 4561993"/>
                <a:gd name="connsiteY1436" fmla="*/ 2044600 h 4044125"/>
                <a:gd name="connsiteX1437" fmla="*/ 503553 w 4561993"/>
                <a:gd name="connsiteY1437" fmla="*/ 2047427 h 4044125"/>
                <a:gd name="connsiteX1438" fmla="*/ 481882 w 4561993"/>
                <a:gd name="connsiteY1438" fmla="*/ 2053081 h 4044125"/>
                <a:gd name="connsiteX1439" fmla="*/ 447177 w 4561993"/>
                <a:gd name="connsiteY1439" fmla="*/ 2070357 h 4044125"/>
                <a:gd name="connsiteX1440" fmla="*/ 422286 w 4561993"/>
                <a:gd name="connsiteY1440" fmla="*/ 2084727 h 4044125"/>
                <a:gd name="connsiteX1441" fmla="*/ 391977 w 4561993"/>
                <a:gd name="connsiteY1441" fmla="*/ 2089831 h 4044125"/>
                <a:gd name="connsiteX1442" fmla="*/ 367008 w 4561993"/>
                <a:gd name="connsiteY1442" fmla="*/ 2086376 h 4044125"/>
                <a:gd name="connsiteX1443" fmla="*/ 341175 w 4561993"/>
                <a:gd name="connsiteY1443" fmla="*/ 2086926 h 4044125"/>
                <a:gd name="connsiteX1444" fmla="*/ 329790 w 4561993"/>
                <a:gd name="connsiteY1444" fmla="*/ 2081586 h 4044125"/>
                <a:gd name="connsiteX1445" fmla="*/ 325314 w 4561993"/>
                <a:gd name="connsiteY1445" fmla="*/ 2076875 h 4044125"/>
                <a:gd name="connsiteX1446" fmla="*/ 303878 w 4561993"/>
                <a:gd name="connsiteY1446" fmla="*/ 2082136 h 4044125"/>
                <a:gd name="connsiteX1447" fmla="*/ 297832 w 4561993"/>
                <a:gd name="connsiteY1447" fmla="*/ 2100511 h 4044125"/>
                <a:gd name="connsiteX1448" fmla="*/ 272313 w 4561993"/>
                <a:gd name="connsiteY1448" fmla="*/ 2131922 h 4044125"/>
                <a:gd name="connsiteX1449" fmla="*/ 239099 w 4561993"/>
                <a:gd name="connsiteY1449" fmla="*/ 2152025 h 4044125"/>
                <a:gd name="connsiteX1450" fmla="*/ 219469 w 4561993"/>
                <a:gd name="connsiteY1450" fmla="*/ 2179666 h 4044125"/>
                <a:gd name="connsiteX1451" fmla="*/ 212167 w 4561993"/>
                <a:gd name="connsiteY1451" fmla="*/ 2193801 h 4044125"/>
                <a:gd name="connsiteX1452" fmla="*/ 205414 w 4561993"/>
                <a:gd name="connsiteY1452" fmla="*/ 2218144 h 4044125"/>
                <a:gd name="connsiteX1453" fmla="*/ 206357 w 4561993"/>
                <a:gd name="connsiteY1453" fmla="*/ 2237540 h 4044125"/>
                <a:gd name="connsiteX1454" fmla="*/ 201724 w 4561993"/>
                <a:gd name="connsiteY1454" fmla="*/ 2252775 h 4044125"/>
                <a:gd name="connsiteX1455" fmla="*/ 188768 w 4561993"/>
                <a:gd name="connsiteY1455" fmla="*/ 2271385 h 4044125"/>
                <a:gd name="connsiteX1456" fmla="*/ 179503 w 4561993"/>
                <a:gd name="connsiteY1456" fmla="*/ 2280102 h 4044125"/>
                <a:gd name="connsiteX1457" fmla="*/ 163328 w 4561993"/>
                <a:gd name="connsiteY1457" fmla="*/ 2290703 h 4044125"/>
                <a:gd name="connsiteX1458" fmla="*/ 139772 w 4561993"/>
                <a:gd name="connsiteY1458" fmla="*/ 2300990 h 4044125"/>
                <a:gd name="connsiteX1459" fmla="*/ 121555 w 4561993"/>
                <a:gd name="connsiteY1459" fmla="*/ 2313319 h 4044125"/>
                <a:gd name="connsiteX1460" fmla="*/ 114488 w 4561993"/>
                <a:gd name="connsiteY1460" fmla="*/ 2324155 h 4044125"/>
                <a:gd name="connsiteX1461" fmla="*/ 97214 w 4561993"/>
                <a:gd name="connsiteY1461" fmla="*/ 2342688 h 4044125"/>
                <a:gd name="connsiteX1462" fmla="*/ 79076 w 4561993"/>
                <a:gd name="connsiteY1462" fmla="*/ 2364675 h 4044125"/>
                <a:gd name="connsiteX1463" fmla="*/ 50809 w 4561993"/>
                <a:gd name="connsiteY1463" fmla="*/ 2407786 h 4044125"/>
                <a:gd name="connsiteX1464" fmla="*/ 43742 w 4561993"/>
                <a:gd name="connsiteY1464" fmla="*/ 2418466 h 4044125"/>
                <a:gd name="connsiteX1465" fmla="*/ 17438 w 4561993"/>
                <a:gd name="connsiteY1465" fmla="*/ 2466603 h 4044125"/>
                <a:gd name="connsiteX1466" fmla="*/ 10764 w 4561993"/>
                <a:gd name="connsiteY1466" fmla="*/ 2487962 h 4044125"/>
                <a:gd name="connsiteX1467" fmla="*/ 20186 w 4561993"/>
                <a:gd name="connsiteY1467" fmla="*/ 2510264 h 4044125"/>
                <a:gd name="connsiteX1468" fmla="*/ 27567 w 4561993"/>
                <a:gd name="connsiteY1468" fmla="*/ 2529974 h 4044125"/>
                <a:gd name="connsiteX1469" fmla="*/ 27567 w 4561993"/>
                <a:gd name="connsiteY1469" fmla="*/ 2551804 h 4044125"/>
                <a:gd name="connsiteX1470" fmla="*/ 25290 w 4561993"/>
                <a:gd name="connsiteY1470" fmla="*/ 2608658 h 4044125"/>
                <a:gd name="connsiteX1471" fmla="*/ 23562 w 4561993"/>
                <a:gd name="connsiteY1471" fmla="*/ 2614861 h 4044125"/>
                <a:gd name="connsiteX1472" fmla="*/ 713 w 4561993"/>
                <a:gd name="connsiteY1472" fmla="*/ 2667317 h 4044125"/>
                <a:gd name="connsiteX1473" fmla="*/ 713 w 4561993"/>
                <a:gd name="connsiteY1473" fmla="*/ 2673285 h 4044125"/>
                <a:gd name="connsiteX1474" fmla="*/ 11392 w 4561993"/>
                <a:gd name="connsiteY1474" fmla="*/ 2689462 h 4044125"/>
                <a:gd name="connsiteX1475" fmla="*/ 14376 w 4561993"/>
                <a:gd name="connsiteY1475" fmla="*/ 2707680 h 4044125"/>
                <a:gd name="connsiteX1476" fmla="*/ 17202 w 4561993"/>
                <a:gd name="connsiteY1476" fmla="*/ 2735792 h 4044125"/>
                <a:gd name="connsiteX1477" fmla="*/ 32906 w 4561993"/>
                <a:gd name="connsiteY1477" fmla="*/ 2751105 h 4044125"/>
                <a:gd name="connsiteX1478" fmla="*/ 50809 w 4561993"/>
                <a:gd name="connsiteY1478" fmla="*/ 2757701 h 4044125"/>
                <a:gd name="connsiteX1479" fmla="*/ 50809 w 4561993"/>
                <a:gd name="connsiteY1479" fmla="*/ 2756995 h 4044125"/>
                <a:gd name="connsiteX1480" fmla="*/ 51751 w 4561993"/>
                <a:gd name="connsiteY1480" fmla="*/ 2755660 h 4044125"/>
                <a:gd name="connsiteX1481" fmla="*/ 51045 w 4561993"/>
                <a:gd name="connsiteY1481" fmla="*/ 2757780 h 4044125"/>
                <a:gd name="connsiteX1482" fmla="*/ 51045 w 4561993"/>
                <a:gd name="connsiteY1482" fmla="*/ 2757780 h 4044125"/>
                <a:gd name="connsiteX1483" fmla="*/ 59525 w 4561993"/>
                <a:gd name="connsiteY1483" fmla="*/ 2773485 h 4044125"/>
                <a:gd name="connsiteX1484" fmla="*/ 70988 w 4561993"/>
                <a:gd name="connsiteY1484" fmla="*/ 2788248 h 4044125"/>
                <a:gd name="connsiteX1485" fmla="*/ 79468 w 4561993"/>
                <a:gd name="connsiteY1485" fmla="*/ 2797514 h 4044125"/>
                <a:gd name="connsiteX1486" fmla="*/ 102239 w 4561993"/>
                <a:gd name="connsiteY1486" fmla="*/ 2815497 h 4044125"/>
                <a:gd name="connsiteX1487" fmla="*/ 108285 w 4561993"/>
                <a:gd name="connsiteY1487" fmla="*/ 2826569 h 4044125"/>
                <a:gd name="connsiteX1488" fmla="*/ 121869 w 4561993"/>
                <a:gd name="connsiteY1488" fmla="*/ 2862613 h 4044125"/>
                <a:gd name="connsiteX1489" fmla="*/ 150136 w 4561993"/>
                <a:gd name="connsiteY1489" fmla="*/ 2888213 h 4044125"/>
                <a:gd name="connsiteX1490" fmla="*/ 174713 w 4561993"/>
                <a:gd name="connsiteY1490" fmla="*/ 2903212 h 4044125"/>
                <a:gd name="connsiteX1491" fmla="*/ 229206 w 4561993"/>
                <a:gd name="connsiteY1491" fmla="*/ 2943810 h 4044125"/>
                <a:gd name="connsiteX1492" fmla="*/ 258807 w 4561993"/>
                <a:gd name="connsiteY1492" fmla="*/ 2956610 h 4044125"/>
                <a:gd name="connsiteX1493" fmla="*/ 268230 w 4561993"/>
                <a:gd name="connsiteY1493" fmla="*/ 2956217 h 4044125"/>
                <a:gd name="connsiteX1494" fmla="*/ 288959 w 4561993"/>
                <a:gd name="connsiteY1494" fmla="*/ 2946872 h 4044125"/>
                <a:gd name="connsiteX1495" fmla="*/ 326413 w 4561993"/>
                <a:gd name="connsiteY1495" fmla="*/ 2938391 h 4044125"/>
                <a:gd name="connsiteX1496" fmla="*/ 352167 w 4561993"/>
                <a:gd name="connsiteY1496" fmla="*/ 2936271 h 4044125"/>
                <a:gd name="connsiteX1497" fmla="*/ 389621 w 4561993"/>
                <a:gd name="connsiteY1497" fmla="*/ 2941140 h 4044125"/>
                <a:gd name="connsiteX1498" fmla="*/ 398887 w 4561993"/>
                <a:gd name="connsiteY1498" fmla="*/ 2944045 h 4044125"/>
                <a:gd name="connsiteX1499" fmla="*/ 417967 w 4561993"/>
                <a:gd name="connsiteY1499" fmla="*/ 2943496 h 4044125"/>
                <a:gd name="connsiteX1500" fmla="*/ 439481 w 4561993"/>
                <a:gd name="connsiteY1500" fmla="*/ 2936271 h 4044125"/>
                <a:gd name="connsiteX1501" fmla="*/ 456912 w 4561993"/>
                <a:gd name="connsiteY1501" fmla="*/ 2928419 h 4044125"/>
                <a:gd name="connsiteX1502" fmla="*/ 483374 w 4561993"/>
                <a:gd name="connsiteY1502" fmla="*/ 2916404 h 4044125"/>
                <a:gd name="connsiteX1503" fmla="*/ 511013 w 4561993"/>
                <a:gd name="connsiteY1503" fmla="*/ 2907766 h 4044125"/>
                <a:gd name="connsiteX1504" fmla="*/ 552550 w 4561993"/>
                <a:gd name="connsiteY1504" fmla="*/ 2902190 h 4044125"/>
                <a:gd name="connsiteX1505" fmla="*/ 561972 w 4561993"/>
                <a:gd name="connsiteY1505" fmla="*/ 2903839 h 4044125"/>
                <a:gd name="connsiteX1506" fmla="*/ 589768 w 4561993"/>
                <a:gd name="connsiteY1506" fmla="*/ 2929439 h 4044125"/>
                <a:gd name="connsiteX1507" fmla="*/ 597070 w 4561993"/>
                <a:gd name="connsiteY1507" fmla="*/ 2947501 h 4044125"/>
                <a:gd name="connsiteX1508" fmla="*/ 623453 w 4561993"/>
                <a:gd name="connsiteY1508" fmla="*/ 2963206 h 4044125"/>
                <a:gd name="connsiteX1509" fmla="*/ 633111 w 4561993"/>
                <a:gd name="connsiteY1509" fmla="*/ 2962656 h 4044125"/>
                <a:gd name="connsiteX1510" fmla="*/ 674491 w 4561993"/>
                <a:gd name="connsiteY1510" fmla="*/ 2954803 h 4044125"/>
                <a:gd name="connsiteX1511" fmla="*/ 693885 w 4561993"/>
                <a:gd name="connsiteY1511" fmla="*/ 2960929 h 4044125"/>
                <a:gd name="connsiteX1512" fmla="*/ 703072 w 4561993"/>
                <a:gd name="connsiteY1512" fmla="*/ 2969723 h 4044125"/>
                <a:gd name="connsiteX1513" fmla="*/ 716342 w 4561993"/>
                <a:gd name="connsiteY1513" fmla="*/ 3000742 h 4044125"/>
                <a:gd name="connsiteX1514" fmla="*/ 711866 w 4561993"/>
                <a:gd name="connsiteY1514" fmla="*/ 3022886 h 4044125"/>
                <a:gd name="connsiteX1515" fmla="*/ 704014 w 4561993"/>
                <a:gd name="connsiteY1515" fmla="*/ 3040476 h 4044125"/>
                <a:gd name="connsiteX1516" fmla="*/ 703229 w 4561993"/>
                <a:gd name="connsiteY1516" fmla="*/ 3062542 h 4044125"/>
                <a:gd name="connsiteX1517" fmla="*/ 690273 w 4561993"/>
                <a:gd name="connsiteY1517" fmla="*/ 3095209 h 4044125"/>
                <a:gd name="connsiteX1518" fmla="*/ 688781 w 4561993"/>
                <a:gd name="connsiteY1518" fmla="*/ 3101177 h 4044125"/>
                <a:gd name="connsiteX1519" fmla="*/ 689488 w 4561993"/>
                <a:gd name="connsiteY1519" fmla="*/ 3104240 h 4044125"/>
                <a:gd name="connsiteX1520" fmla="*/ 736600 w 4561993"/>
                <a:gd name="connsiteY1520" fmla="*/ 3172636 h 4044125"/>
                <a:gd name="connsiteX1521" fmla="*/ 750969 w 4561993"/>
                <a:gd name="connsiteY1521" fmla="*/ 3185751 h 4044125"/>
                <a:gd name="connsiteX1522" fmla="*/ 769814 w 4561993"/>
                <a:gd name="connsiteY1522" fmla="*/ 3211743 h 4044125"/>
                <a:gd name="connsiteX1523" fmla="*/ 775232 w 4561993"/>
                <a:gd name="connsiteY1523" fmla="*/ 3226898 h 4044125"/>
                <a:gd name="connsiteX1524" fmla="*/ 790936 w 4561993"/>
                <a:gd name="connsiteY1524" fmla="*/ 3262000 h 4044125"/>
                <a:gd name="connsiteX1525" fmla="*/ 802949 w 4561993"/>
                <a:gd name="connsiteY1525" fmla="*/ 3305033 h 4044125"/>
                <a:gd name="connsiteX1526" fmla="*/ 800672 w 4561993"/>
                <a:gd name="connsiteY1526" fmla="*/ 3314299 h 4044125"/>
                <a:gd name="connsiteX1527" fmla="*/ 800201 w 4561993"/>
                <a:gd name="connsiteY1527" fmla="*/ 3327020 h 4044125"/>
                <a:gd name="connsiteX1528" fmla="*/ 809231 w 4561993"/>
                <a:gd name="connsiteY1528" fmla="*/ 3354583 h 4044125"/>
                <a:gd name="connsiteX1529" fmla="*/ 814649 w 4561993"/>
                <a:gd name="connsiteY1529" fmla="*/ 3366362 h 4044125"/>
                <a:gd name="connsiteX1530" fmla="*/ 803420 w 4561993"/>
                <a:gd name="connsiteY1530" fmla="*/ 3413949 h 4044125"/>
                <a:gd name="connsiteX1531" fmla="*/ 786460 w 4561993"/>
                <a:gd name="connsiteY1531" fmla="*/ 3433267 h 4044125"/>
                <a:gd name="connsiteX1532" fmla="*/ 775232 w 4561993"/>
                <a:gd name="connsiteY1532" fmla="*/ 3456197 h 4044125"/>
                <a:gd name="connsiteX1533" fmla="*/ 762119 w 4561993"/>
                <a:gd name="connsiteY1533" fmla="*/ 3496638 h 4044125"/>
                <a:gd name="connsiteX1534" fmla="*/ 757094 w 4561993"/>
                <a:gd name="connsiteY1534" fmla="*/ 3518547 h 4044125"/>
                <a:gd name="connsiteX1535" fmla="*/ 757094 w 4561993"/>
                <a:gd name="connsiteY1535" fmla="*/ 3557810 h 4044125"/>
                <a:gd name="connsiteX1536" fmla="*/ 763689 w 4561993"/>
                <a:gd name="connsiteY1536" fmla="*/ 3575636 h 4044125"/>
                <a:gd name="connsiteX1537" fmla="*/ 790072 w 4561993"/>
                <a:gd name="connsiteY1537" fmla="*/ 3619768 h 4044125"/>
                <a:gd name="connsiteX1538" fmla="*/ 812764 w 4561993"/>
                <a:gd name="connsiteY1538" fmla="*/ 3669789 h 4044125"/>
                <a:gd name="connsiteX1539" fmla="*/ 823207 w 4561993"/>
                <a:gd name="connsiteY1539" fmla="*/ 3706382 h 4044125"/>
                <a:gd name="connsiteX1540" fmla="*/ 830196 w 4561993"/>
                <a:gd name="connsiteY1540" fmla="*/ 3747845 h 4044125"/>
                <a:gd name="connsiteX1541" fmla="*/ 833572 w 4561993"/>
                <a:gd name="connsiteY1541" fmla="*/ 3763550 h 4044125"/>
                <a:gd name="connsiteX1542" fmla="*/ 840953 w 4561993"/>
                <a:gd name="connsiteY1542" fmla="*/ 3808075 h 4044125"/>
                <a:gd name="connsiteX1543" fmla="*/ 861918 w 4561993"/>
                <a:gd name="connsiteY1543" fmla="*/ 3851421 h 4044125"/>
                <a:gd name="connsiteX1544" fmla="*/ 877621 w 4561993"/>
                <a:gd name="connsiteY1544" fmla="*/ 3871995 h 4044125"/>
                <a:gd name="connsiteX1545" fmla="*/ 888221 w 4561993"/>
                <a:gd name="connsiteY1545" fmla="*/ 3895553 h 4044125"/>
                <a:gd name="connsiteX1546" fmla="*/ 905495 w 4561993"/>
                <a:gd name="connsiteY1546" fmla="*/ 3944319 h 4044125"/>
                <a:gd name="connsiteX1547" fmla="*/ 910678 w 4561993"/>
                <a:gd name="connsiteY1547" fmla="*/ 3956176 h 4044125"/>
                <a:gd name="connsiteX1548" fmla="*/ 907537 w 4561993"/>
                <a:gd name="connsiteY1548" fmla="*/ 3983582 h 4044125"/>
                <a:gd name="connsiteX1549" fmla="*/ 906830 w 4561993"/>
                <a:gd name="connsiteY1549" fmla="*/ 3995597 h 4044125"/>
                <a:gd name="connsiteX1550" fmla="*/ 914682 w 4561993"/>
                <a:gd name="connsiteY1550" fmla="*/ 4023317 h 4044125"/>
                <a:gd name="connsiteX1551" fmla="*/ 917587 w 4561993"/>
                <a:gd name="connsiteY1551" fmla="*/ 4028971 h 4044125"/>
                <a:gd name="connsiteX1552" fmla="*/ 951666 w 4561993"/>
                <a:gd name="connsiteY1552" fmla="*/ 4047346 h 4044125"/>
                <a:gd name="connsiteX1553" fmla="*/ 961009 w 4561993"/>
                <a:gd name="connsiteY1553" fmla="*/ 4047346 h 4044125"/>
                <a:gd name="connsiteX1554" fmla="*/ 994851 w 4561993"/>
                <a:gd name="connsiteY1554" fmla="*/ 4038315 h 4044125"/>
                <a:gd name="connsiteX1555" fmla="*/ 1010555 w 4561993"/>
                <a:gd name="connsiteY1555" fmla="*/ 4034624 h 4044125"/>
                <a:gd name="connsiteX1556" fmla="*/ 1038979 w 4561993"/>
                <a:gd name="connsiteY1556" fmla="*/ 4029442 h 4044125"/>
                <a:gd name="connsiteX1557" fmla="*/ 1070387 w 4561993"/>
                <a:gd name="connsiteY1557" fmla="*/ 4030777 h 4044125"/>
                <a:gd name="connsiteX1558" fmla="*/ 1079731 w 4561993"/>
                <a:gd name="connsiteY1558" fmla="*/ 4031484 h 4044125"/>
                <a:gd name="connsiteX1559" fmla="*/ 1109725 w 4561993"/>
                <a:gd name="connsiteY1559" fmla="*/ 4021825 h 4044125"/>
                <a:gd name="connsiteX1560" fmla="*/ 1118519 w 4561993"/>
                <a:gd name="connsiteY1560" fmla="*/ 4018683 h 4044125"/>
                <a:gd name="connsiteX1561" fmla="*/ 1160292 w 4561993"/>
                <a:gd name="connsiteY1561" fmla="*/ 4002978 h 4044125"/>
                <a:gd name="connsiteX1562" fmla="*/ 1209210 w 4561993"/>
                <a:gd name="connsiteY1562" fmla="*/ 3960652 h 4044125"/>
                <a:gd name="connsiteX1563" fmla="*/ 1236849 w 4561993"/>
                <a:gd name="connsiteY1563" fmla="*/ 3929241 h 4044125"/>
                <a:gd name="connsiteX1564" fmla="*/ 1261269 w 4561993"/>
                <a:gd name="connsiteY1564" fmla="*/ 3895004 h 4044125"/>
                <a:gd name="connsiteX1565" fmla="*/ 1276501 w 4561993"/>
                <a:gd name="connsiteY1565" fmla="*/ 3878435 h 4044125"/>
                <a:gd name="connsiteX1566" fmla="*/ 1301942 w 4561993"/>
                <a:gd name="connsiteY1566" fmla="*/ 3842155 h 4044125"/>
                <a:gd name="connsiteX1567" fmla="*/ 1310343 w 4561993"/>
                <a:gd name="connsiteY1567" fmla="*/ 3810745 h 4044125"/>
                <a:gd name="connsiteX1568" fmla="*/ 1308616 w 4561993"/>
                <a:gd name="connsiteY1568" fmla="*/ 3795039 h 4044125"/>
                <a:gd name="connsiteX1569" fmla="*/ 1313249 w 4561993"/>
                <a:gd name="connsiteY1569" fmla="*/ 3777999 h 4044125"/>
                <a:gd name="connsiteX1570" fmla="*/ 1338454 w 4561993"/>
                <a:gd name="connsiteY1570" fmla="*/ 3763943 h 4044125"/>
                <a:gd name="connsiteX1571" fmla="*/ 1368527 w 4561993"/>
                <a:gd name="connsiteY1571" fmla="*/ 3752321 h 4044125"/>
                <a:gd name="connsiteX1572" fmla="*/ 1382268 w 4561993"/>
                <a:gd name="connsiteY1572" fmla="*/ 3731511 h 4044125"/>
                <a:gd name="connsiteX1573" fmla="*/ 1386822 w 4561993"/>
                <a:gd name="connsiteY1573" fmla="*/ 3699472 h 4044125"/>
                <a:gd name="connsiteX1574" fmla="*/ 1385880 w 4561993"/>
                <a:gd name="connsiteY1574" fmla="*/ 3683767 h 4044125"/>
                <a:gd name="connsiteX1575" fmla="*/ 1372138 w 4561993"/>
                <a:gd name="connsiteY1575" fmla="*/ 3633903 h 4044125"/>
                <a:gd name="connsiteX1576" fmla="*/ 1375515 w 4561993"/>
                <a:gd name="connsiteY1576" fmla="*/ 3618825 h 4044125"/>
                <a:gd name="connsiteX1577" fmla="*/ 1445083 w 4561993"/>
                <a:gd name="connsiteY1577" fmla="*/ 3560951 h 4044125"/>
                <a:gd name="connsiteX1578" fmla="*/ 1467697 w 4561993"/>
                <a:gd name="connsiteY1578" fmla="*/ 3548622 h 4044125"/>
                <a:gd name="connsiteX1579" fmla="*/ 1493451 w 4561993"/>
                <a:gd name="connsiteY1579" fmla="*/ 3535116 h 4044125"/>
                <a:gd name="connsiteX1580" fmla="*/ 1532711 w 4561993"/>
                <a:gd name="connsiteY1580" fmla="*/ 3489178 h 4044125"/>
                <a:gd name="connsiteX1581" fmla="*/ 1536951 w 4561993"/>
                <a:gd name="connsiteY1581" fmla="*/ 3461144 h 4044125"/>
                <a:gd name="connsiteX1582" fmla="*/ 1536951 w 4561993"/>
                <a:gd name="connsiteY1582" fmla="*/ 3432010 h 4044125"/>
                <a:gd name="connsiteX1583" fmla="*/ 1536951 w 4561993"/>
                <a:gd name="connsiteY1583" fmla="*/ 3409394 h 4044125"/>
                <a:gd name="connsiteX1584" fmla="*/ 1538836 w 4561993"/>
                <a:gd name="connsiteY1584" fmla="*/ 3370995 h 4044125"/>
                <a:gd name="connsiteX1585" fmla="*/ 1531847 w 4561993"/>
                <a:gd name="connsiteY1585" fmla="*/ 3354190 h 4044125"/>
                <a:gd name="connsiteX1586" fmla="*/ 1512846 w 4561993"/>
                <a:gd name="connsiteY1586" fmla="*/ 3325292 h 4044125"/>
                <a:gd name="connsiteX1587" fmla="*/ 1507506 w 4561993"/>
                <a:gd name="connsiteY1587" fmla="*/ 3280689 h 4044125"/>
                <a:gd name="connsiteX1588" fmla="*/ 1509626 w 4561993"/>
                <a:gd name="connsiteY1588" fmla="*/ 3271502 h 4044125"/>
                <a:gd name="connsiteX1589" fmla="*/ 1506957 w 4561993"/>
                <a:gd name="connsiteY1589" fmla="*/ 3253912 h 4044125"/>
                <a:gd name="connsiteX1590" fmla="*/ 1499559 w 4561993"/>
                <a:gd name="connsiteY1590" fmla="*/ 3223024 h 4044125"/>
                <a:gd name="connsiteX1591" fmla="*/ 1499890 w 4561993"/>
                <a:gd name="connsiteY1591" fmla="*/ 3222501 h 4044125"/>
                <a:gd name="connsiteX1592" fmla="*/ 1515594 w 4561993"/>
                <a:gd name="connsiteY1592" fmla="*/ 3194467 h 4044125"/>
                <a:gd name="connsiteX1593" fmla="*/ 1533575 w 4561993"/>
                <a:gd name="connsiteY1593" fmla="*/ 3160308 h 4044125"/>
                <a:gd name="connsiteX1594" fmla="*/ 1546295 w 4561993"/>
                <a:gd name="connsiteY1594" fmla="*/ 3146173 h 4044125"/>
                <a:gd name="connsiteX1595" fmla="*/ 1572678 w 4561993"/>
                <a:gd name="connsiteY1595" fmla="*/ 3122615 h 4044125"/>
                <a:gd name="connsiteX1596" fmla="*/ 1636043 w 4561993"/>
                <a:gd name="connsiteY1596" fmla="*/ 3052962 h 4044125"/>
                <a:gd name="connsiteX1597" fmla="*/ 1679621 w 4561993"/>
                <a:gd name="connsiteY1597" fmla="*/ 3019981 h 4044125"/>
                <a:gd name="connsiteX1598" fmla="*/ 1684961 w 4561993"/>
                <a:gd name="connsiteY1598" fmla="*/ 3016368 h 4044125"/>
                <a:gd name="connsiteX1599" fmla="*/ 1778321 w 4561993"/>
                <a:gd name="connsiteY1599" fmla="*/ 2898107 h 4044125"/>
                <a:gd name="connsiteX1600" fmla="*/ 1805567 w 4561993"/>
                <a:gd name="connsiteY1600" fmla="*/ 2846908 h 4044125"/>
                <a:gd name="connsiteX1601" fmla="*/ 1821271 w 4561993"/>
                <a:gd name="connsiteY1601" fmla="*/ 2811728 h 4044125"/>
                <a:gd name="connsiteX1602" fmla="*/ 1826061 w 4561993"/>
                <a:gd name="connsiteY1602" fmla="*/ 2760450 h 4044125"/>
                <a:gd name="connsiteX1603" fmla="*/ 1813576 w 4561993"/>
                <a:gd name="connsiteY1603" fmla="*/ 2752597 h 4044125"/>
                <a:gd name="connsiteX1604" fmla="*/ 1810671 w 4561993"/>
                <a:gd name="connsiteY1604" fmla="*/ 2753775 h 4044125"/>
                <a:gd name="connsiteX1605" fmla="*/ 1768584 w 4561993"/>
                <a:gd name="connsiteY1605" fmla="*/ 2768852 h 4044125"/>
                <a:gd name="connsiteX1606" fmla="*/ 1705768 w 4561993"/>
                <a:gd name="connsiteY1606" fmla="*/ 2781259 h 4044125"/>
                <a:gd name="connsiteX1607" fmla="*/ 1696189 w 4561993"/>
                <a:gd name="connsiteY1607" fmla="*/ 2782359 h 4044125"/>
                <a:gd name="connsiteX1608" fmla="*/ 1662112 w 4561993"/>
                <a:gd name="connsiteY1608" fmla="*/ 2790840 h 4044125"/>
                <a:gd name="connsiteX1609" fmla="*/ 1653082 w 4561993"/>
                <a:gd name="connsiteY1609" fmla="*/ 2794373 h 4044125"/>
                <a:gd name="connsiteX1610" fmla="*/ 1640675 w 4561993"/>
                <a:gd name="connsiteY1610" fmla="*/ 2792489 h 4044125"/>
                <a:gd name="connsiteX1611" fmla="*/ 1632823 w 4561993"/>
                <a:gd name="connsiteY1611" fmla="*/ 2786285 h 4044125"/>
                <a:gd name="connsiteX1612" fmla="*/ 1609974 w 4561993"/>
                <a:gd name="connsiteY1612" fmla="*/ 2763277 h 4044125"/>
                <a:gd name="connsiteX1613" fmla="*/ 1609503 w 4561993"/>
                <a:gd name="connsiteY1613" fmla="*/ 2754953 h 4044125"/>
                <a:gd name="connsiteX1614" fmla="*/ 1606519 w 4561993"/>
                <a:gd name="connsiteY1614" fmla="*/ 2732651 h 4044125"/>
                <a:gd name="connsiteX1615" fmla="*/ 1590816 w 4561993"/>
                <a:gd name="connsiteY1615" fmla="*/ 2716946 h 4044125"/>
                <a:gd name="connsiteX1616" fmla="*/ 1557602 w 4561993"/>
                <a:gd name="connsiteY1616" fmla="*/ 2681609 h 4044125"/>
                <a:gd name="connsiteX1617" fmla="*/ 1533339 w 4561993"/>
                <a:gd name="connsiteY1617" fmla="*/ 2665904 h 4044125"/>
                <a:gd name="connsiteX1618" fmla="*/ 1500518 w 4561993"/>
                <a:gd name="connsiteY1618" fmla="*/ 2628918 h 4044125"/>
                <a:gd name="connsiteX1619" fmla="*/ 1492195 w 4561993"/>
                <a:gd name="connsiteY1619" fmla="*/ 2600962 h 4044125"/>
                <a:gd name="connsiteX1620" fmla="*/ 1475392 w 4561993"/>
                <a:gd name="connsiteY1620" fmla="*/ 2577404 h 4044125"/>
                <a:gd name="connsiteX1621" fmla="*/ 1454977 w 4561993"/>
                <a:gd name="connsiteY1621" fmla="*/ 2561699 h 4044125"/>
                <a:gd name="connsiteX1622" fmla="*/ 1446261 w 4561993"/>
                <a:gd name="connsiteY1622" fmla="*/ 2544972 h 4044125"/>
                <a:gd name="connsiteX1623" fmla="*/ 1436682 w 4561993"/>
                <a:gd name="connsiteY1623" fmla="*/ 2490867 h 4044125"/>
                <a:gd name="connsiteX1624" fmla="*/ 1408729 w 4561993"/>
                <a:gd name="connsiteY1624" fmla="*/ 2453096 h 4044125"/>
                <a:gd name="connsiteX1625" fmla="*/ 1399935 w 4561993"/>
                <a:gd name="connsiteY1625" fmla="*/ 2449013 h 4044125"/>
                <a:gd name="connsiteX1626" fmla="*/ 1393104 w 4561993"/>
                <a:gd name="connsiteY1626" fmla="*/ 2431580 h 4044125"/>
                <a:gd name="connsiteX1627" fmla="*/ 1383681 w 4561993"/>
                <a:gd name="connsiteY1627" fmla="*/ 2401818 h 4044125"/>
                <a:gd name="connsiteX1628" fmla="*/ 1375201 w 4561993"/>
                <a:gd name="connsiteY1628" fmla="*/ 2387997 h 4044125"/>
                <a:gd name="connsiteX1629" fmla="*/ 1343321 w 4561993"/>
                <a:gd name="connsiteY1629" fmla="*/ 2324705 h 4044125"/>
                <a:gd name="connsiteX1630" fmla="*/ 1337668 w 4561993"/>
                <a:gd name="connsiteY1630" fmla="*/ 2313162 h 4044125"/>
                <a:gd name="connsiteX1631" fmla="*/ 1339474 w 4561993"/>
                <a:gd name="connsiteY1631" fmla="*/ 2307211 h 4044125"/>
                <a:gd name="connsiteX1632" fmla="*/ 1342065 w 4561993"/>
                <a:gd name="connsiteY1632" fmla="*/ 2306723 h 4044125"/>
                <a:gd name="connsiteX1633" fmla="*/ 1354314 w 4561993"/>
                <a:gd name="connsiteY1633" fmla="*/ 2304602 h 4044125"/>
                <a:gd name="connsiteX1634" fmla="*/ 1365307 w 4561993"/>
                <a:gd name="connsiteY1634" fmla="*/ 2298713 h 4044125"/>
                <a:gd name="connsiteX1635" fmla="*/ 1378577 w 4561993"/>
                <a:gd name="connsiteY1635" fmla="*/ 2307037 h 4044125"/>
                <a:gd name="connsiteX1636" fmla="*/ 1386429 w 4561993"/>
                <a:gd name="connsiteY1636" fmla="*/ 2317402 h 4044125"/>
                <a:gd name="connsiteX1637" fmla="*/ 1418936 w 4561993"/>
                <a:gd name="connsiteY1637" fmla="*/ 2365696 h 4044125"/>
                <a:gd name="connsiteX1638" fmla="*/ 1433069 w 4561993"/>
                <a:gd name="connsiteY1638" fmla="*/ 2394437 h 4044125"/>
                <a:gd name="connsiteX1639" fmla="*/ 1445476 w 4561993"/>
                <a:gd name="connsiteY1639" fmla="*/ 2408179 h 4044125"/>
                <a:gd name="connsiteX1640" fmla="*/ 1472172 w 4561993"/>
                <a:gd name="connsiteY1640" fmla="*/ 2434486 h 4044125"/>
                <a:gd name="connsiteX1641" fmla="*/ 1477826 w 4561993"/>
                <a:gd name="connsiteY1641" fmla="*/ 2446186 h 4044125"/>
                <a:gd name="connsiteX1642" fmla="*/ 1482851 w 4561993"/>
                <a:gd name="connsiteY1642" fmla="*/ 2467938 h 4044125"/>
                <a:gd name="connsiteX1643" fmla="*/ 1483243 w 4561993"/>
                <a:gd name="connsiteY1643" fmla="*/ 2477675 h 4044125"/>
                <a:gd name="connsiteX1644" fmla="*/ 1506799 w 4561993"/>
                <a:gd name="connsiteY1644" fmla="*/ 2518430 h 4044125"/>
                <a:gd name="connsiteX1645" fmla="*/ 1523132 w 4561993"/>
                <a:gd name="connsiteY1645" fmla="*/ 2529032 h 4044125"/>
                <a:gd name="connsiteX1646" fmla="*/ 1541819 w 4561993"/>
                <a:gd name="connsiteY1646" fmla="*/ 2554317 h 4044125"/>
                <a:gd name="connsiteX1647" fmla="*/ 1561763 w 4561993"/>
                <a:gd name="connsiteY1647" fmla="*/ 2587299 h 4044125"/>
                <a:gd name="connsiteX1648" fmla="*/ 1582335 w 4561993"/>
                <a:gd name="connsiteY1648" fmla="*/ 2612113 h 4044125"/>
                <a:gd name="connsiteX1649" fmla="*/ 1591836 w 4561993"/>
                <a:gd name="connsiteY1649" fmla="*/ 2648549 h 4044125"/>
                <a:gd name="connsiteX1650" fmla="*/ 1592386 w 4561993"/>
                <a:gd name="connsiteY1650" fmla="*/ 2661192 h 4044125"/>
                <a:gd name="connsiteX1651" fmla="*/ 1606677 w 4561993"/>
                <a:gd name="connsiteY1651" fmla="*/ 2707366 h 4044125"/>
                <a:gd name="connsiteX1652" fmla="*/ 1614529 w 4561993"/>
                <a:gd name="connsiteY1652" fmla="*/ 2725191 h 4044125"/>
                <a:gd name="connsiteX1653" fmla="*/ 1627877 w 4561993"/>
                <a:gd name="connsiteY1653" fmla="*/ 2733044 h 4044125"/>
                <a:gd name="connsiteX1654" fmla="*/ 1643581 w 4561993"/>
                <a:gd name="connsiteY1654" fmla="*/ 2731866 h 4044125"/>
                <a:gd name="connsiteX1655" fmla="*/ 1663603 w 4561993"/>
                <a:gd name="connsiteY1655" fmla="*/ 2722678 h 4044125"/>
                <a:gd name="connsiteX1656" fmla="*/ 1689515 w 4561993"/>
                <a:gd name="connsiteY1656" fmla="*/ 2713098 h 4044125"/>
                <a:gd name="connsiteX1657" fmla="*/ 1723435 w 4561993"/>
                <a:gd name="connsiteY1657" fmla="*/ 2705245 h 4044125"/>
                <a:gd name="connsiteX1658" fmla="*/ 1744479 w 4561993"/>
                <a:gd name="connsiteY1658" fmla="*/ 2697393 h 4044125"/>
                <a:gd name="connsiteX1659" fmla="*/ 1761517 w 4561993"/>
                <a:gd name="connsiteY1659" fmla="*/ 2688676 h 4044125"/>
                <a:gd name="connsiteX1660" fmla="*/ 1780755 w 4561993"/>
                <a:gd name="connsiteY1660" fmla="*/ 2677368 h 4044125"/>
                <a:gd name="connsiteX1661" fmla="*/ 1814675 w 4561993"/>
                <a:gd name="connsiteY1661" fmla="*/ 2666375 h 4044125"/>
                <a:gd name="connsiteX1662" fmla="*/ 1841058 w 4561993"/>
                <a:gd name="connsiteY1662" fmla="*/ 2654203 h 4044125"/>
                <a:gd name="connsiteX1663" fmla="*/ 1848910 w 4561993"/>
                <a:gd name="connsiteY1663" fmla="*/ 2644702 h 4044125"/>
                <a:gd name="connsiteX1664" fmla="*/ 1868226 w 4561993"/>
                <a:gd name="connsiteY1664" fmla="*/ 2625148 h 4044125"/>
                <a:gd name="connsiteX1665" fmla="*/ 1908899 w 4561993"/>
                <a:gd name="connsiteY1665" fmla="*/ 2614626 h 4044125"/>
                <a:gd name="connsiteX1666" fmla="*/ 1927351 w 4561993"/>
                <a:gd name="connsiteY1666" fmla="*/ 2599548 h 4044125"/>
                <a:gd name="connsiteX1667" fmla="*/ 1937951 w 4561993"/>
                <a:gd name="connsiteY1667" fmla="*/ 2588869 h 4044125"/>
                <a:gd name="connsiteX1668" fmla="*/ 1961507 w 4561993"/>
                <a:gd name="connsiteY1668" fmla="*/ 2569787 h 4044125"/>
                <a:gd name="connsiteX1669" fmla="*/ 1973599 w 4561993"/>
                <a:gd name="connsiteY1669" fmla="*/ 2559736 h 4044125"/>
                <a:gd name="connsiteX1670" fmla="*/ 1985926 w 4561993"/>
                <a:gd name="connsiteY1670" fmla="*/ 2555809 h 4044125"/>
                <a:gd name="connsiteX1671" fmla="*/ 1990794 w 4561993"/>
                <a:gd name="connsiteY1671" fmla="*/ 2548428 h 4044125"/>
                <a:gd name="connsiteX1672" fmla="*/ 1991345 w 4561993"/>
                <a:gd name="connsiteY1672" fmla="*/ 2528953 h 4044125"/>
                <a:gd name="connsiteX1673" fmla="*/ 1999196 w 4561993"/>
                <a:gd name="connsiteY1673" fmla="*/ 2515368 h 4044125"/>
                <a:gd name="connsiteX1674" fmla="*/ 2033196 w 4561993"/>
                <a:gd name="connsiteY1674" fmla="*/ 2473278 h 4044125"/>
                <a:gd name="connsiteX1675" fmla="*/ 2027934 w 4561993"/>
                <a:gd name="connsiteY1675" fmla="*/ 2447756 h 4044125"/>
                <a:gd name="connsiteX1676" fmla="*/ 2011759 w 4561993"/>
                <a:gd name="connsiteY1676" fmla="*/ 2427654 h 4044125"/>
                <a:gd name="connsiteX1677" fmla="*/ 1996056 w 4561993"/>
                <a:gd name="connsiteY1677" fmla="*/ 2417602 h 4044125"/>
                <a:gd name="connsiteX1678" fmla="*/ 1970458 w 4561993"/>
                <a:gd name="connsiteY1678" fmla="*/ 2413833 h 4044125"/>
                <a:gd name="connsiteX1679" fmla="*/ 1956638 w 4561993"/>
                <a:gd name="connsiteY1679" fmla="*/ 2405980 h 4044125"/>
                <a:gd name="connsiteX1680" fmla="*/ 1941720 w 4561993"/>
                <a:gd name="connsiteY1680" fmla="*/ 2377868 h 4044125"/>
                <a:gd name="connsiteX1681" fmla="*/ 1937794 w 4561993"/>
                <a:gd name="connsiteY1681" fmla="*/ 2349127 h 4044125"/>
                <a:gd name="connsiteX1682" fmla="*/ 1936067 w 4561993"/>
                <a:gd name="connsiteY1682" fmla="*/ 2346771 h 4044125"/>
                <a:gd name="connsiteX1683" fmla="*/ 1930178 w 4561993"/>
                <a:gd name="connsiteY1683" fmla="*/ 2348028 h 4044125"/>
                <a:gd name="connsiteX1684" fmla="*/ 1894294 w 4561993"/>
                <a:gd name="connsiteY1684" fmla="*/ 2389333 h 4044125"/>
                <a:gd name="connsiteX1685" fmla="*/ 1862180 w 4561993"/>
                <a:gd name="connsiteY1685" fmla="*/ 2406451 h 4044125"/>
                <a:gd name="connsiteX1686" fmla="*/ 1830772 w 4561993"/>
                <a:gd name="connsiteY1686" fmla="*/ 2410535 h 4044125"/>
                <a:gd name="connsiteX1687" fmla="*/ 1819230 w 4561993"/>
                <a:gd name="connsiteY1687" fmla="*/ 2406530 h 4044125"/>
                <a:gd name="connsiteX1688" fmla="*/ 1811378 w 4561993"/>
                <a:gd name="connsiteY1688" fmla="*/ 2392552 h 4044125"/>
                <a:gd name="connsiteX1689" fmla="*/ 1808394 w 4561993"/>
                <a:gd name="connsiteY1689" fmla="*/ 2360278 h 4044125"/>
                <a:gd name="connsiteX1690" fmla="*/ 1805802 w 4561993"/>
                <a:gd name="connsiteY1690" fmla="*/ 2354545 h 4044125"/>
                <a:gd name="connsiteX1691" fmla="*/ 1800699 w 4561993"/>
                <a:gd name="connsiteY1691" fmla="*/ 2351011 h 4044125"/>
                <a:gd name="connsiteX1692" fmla="*/ 1795281 w 4561993"/>
                <a:gd name="connsiteY1692" fmla="*/ 2353446 h 4044125"/>
                <a:gd name="connsiteX1693" fmla="*/ 1789392 w 4561993"/>
                <a:gd name="connsiteY1693" fmla="*/ 2364911 h 4044125"/>
                <a:gd name="connsiteX1694" fmla="*/ 1779577 w 4561993"/>
                <a:gd name="connsiteY1694" fmla="*/ 2364911 h 4044125"/>
                <a:gd name="connsiteX1695" fmla="*/ 1771725 w 4561993"/>
                <a:gd name="connsiteY1695" fmla="*/ 2347478 h 4044125"/>
                <a:gd name="connsiteX1696" fmla="*/ 1756806 w 4561993"/>
                <a:gd name="connsiteY1696" fmla="*/ 2319287 h 4044125"/>
                <a:gd name="connsiteX1697" fmla="*/ 1741102 w 4561993"/>
                <a:gd name="connsiteY1697" fmla="*/ 2303581 h 4044125"/>
                <a:gd name="connsiteX1698" fmla="*/ 1733879 w 4561993"/>
                <a:gd name="connsiteY1698" fmla="*/ 2297299 h 4044125"/>
                <a:gd name="connsiteX1699" fmla="*/ 1715270 w 4561993"/>
                <a:gd name="connsiteY1699" fmla="*/ 2263219 h 4044125"/>
                <a:gd name="connsiteX1700" fmla="*/ 1714406 w 4561993"/>
                <a:gd name="connsiteY1700" fmla="*/ 2253874 h 4044125"/>
                <a:gd name="connsiteX1701" fmla="*/ 1717233 w 4561993"/>
                <a:gd name="connsiteY1701" fmla="*/ 2241310 h 4044125"/>
                <a:gd name="connsiteX1702" fmla="*/ 1721551 w 4561993"/>
                <a:gd name="connsiteY1702" fmla="*/ 2237148 h 4044125"/>
                <a:gd name="connsiteX1703" fmla="*/ 1740474 w 4561993"/>
                <a:gd name="connsiteY1703" fmla="*/ 2235341 h 4044125"/>
                <a:gd name="connsiteX1704" fmla="*/ 1759005 w 4561993"/>
                <a:gd name="connsiteY1704" fmla="*/ 2238561 h 4044125"/>
                <a:gd name="connsiteX1705" fmla="*/ 1768506 w 4561993"/>
                <a:gd name="connsiteY1705" fmla="*/ 2251283 h 4044125"/>
                <a:gd name="connsiteX1706" fmla="*/ 1792062 w 4561993"/>
                <a:gd name="connsiteY1706" fmla="*/ 2289839 h 4044125"/>
                <a:gd name="connsiteX1707" fmla="*/ 1807137 w 4561993"/>
                <a:gd name="connsiteY1707" fmla="*/ 2301147 h 4044125"/>
                <a:gd name="connsiteX1708" fmla="*/ 1816560 w 4561993"/>
                <a:gd name="connsiteY1708" fmla="*/ 2303503 h 4044125"/>
                <a:gd name="connsiteX1709" fmla="*/ 1835718 w 4561993"/>
                <a:gd name="connsiteY1709" fmla="*/ 2314654 h 4044125"/>
                <a:gd name="connsiteX1710" fmla="*/ 1848517 w 4561993"/>
                <a:gd name="connsiteY1710" fmla="*/ 2324155 h 4044125"/>
                <a:gd name="connsiteX1711" fmla="*/ 1887777 w 4561993"/>
                <a:gd name="connsiteY1711" fmla="*/ 2337741 h 4044125"/>
                <a:gd name="connsiteX1712" fmla="*/ 1903481 w 4561993"/>
                <a:gd name="connsiteY1712" fmla="*/ 2335699 h 4044125"/>
                <a:gd name="connsiteX1713" fmla="*/ 1927037 w 4561993"/>
                <a:gd name="connsiteY1713" fmla="*/ 2324312 h 4044125"/>
                <a:gd name="connsiteX1714" fmla="*/ 1948256 w 4561993"/>
                <a:gd name="connsiteY1714" fmla="*/ 2330870 h 4044125"/>
                <a:gd name="connsiteX1715" fmla="*/ 1948865 w 4561993"/>
                <a:gd name="connsiteY1715" fmla="*/ 2332165 h 4044125"/>
                <a:gd name="connsiteX1716" fmla="*/ 1957974 w 4561993"/>
                <a:gd name="connsiteY1716" fmla="*/ 2352975 h 4044125"/>
                <a:gd name="connsiteX1717" fmla="*/ 1973049 w 4561993"/>
                <a:gd name="connsiteY1717" fmla="*/ 2363183 h 4044125"/>
                <a:gd name="connsiteX1718" fmla="*/ 2062483 w 4561993"/>
                <a:gd name="connsiteY1718" fmla="*/ 2376768 h 4044125"/>
                <a:gd name="connsiteX1719" fmla="*/ 2094520 w 4561993"/>
                <a:gd name="connsiteY1719" fmla="*/ 2378025 h 4044125"/>
                <a:gd name="connsiteX1720" fmla="*/ 2149012 w 4561993"/>
                <a:gd name="connsiteY1720" fmla="*/ 2374648 h 4044125"/>
                <a:gd name="connsiteX1721" fmla="*/ 2161575 w 4561993"/>
                <a:gd name="connsiteY1721" fmla="*/ 2372685 h 4044125"/>
                <a:gd name="connsiteX1722" fmla="*/ 2200207 w 4561993"/>
                <a:gd name="connsiteY1722" fmla="*/ 2369622 h 4044125"/>
                <a:gd name="connsiteX1723" fmla="*/ 2210571 w 4561993"/>
                <a:gd name="connsiteY1723" fmla="*/ 2376218 h 4044125"/>
                <a:gd name="connsiteX1724" fmla="*/ 2219052 w 4561993"/>
                <a:gd name="connsiteY1724" fmla="*/ 2385720 h 4044125"/>
                <a:gd name="connsiteX1725" fmla="*/ 2228945 w 4561993"/>
                <a:gd name="connsiteY1725" fmla="*/ 2398049 h 4044125"/>
                <a:gd name="connsiteX1726" fmla="*/ 2248339 w 4561993"/>
                <a:gd name="connsiteY1726" fmla="*/ 2416738 h 4044125"/>
                <a:gd name="connsiteX1727" fmla="*/ 2266399 w 4561993"/>
                <a:gd name="connsiteY1727" fmla="*/ 2429538 h 4044125"/>
                <a:gd name="connsiteX1728" fmla="*/ 2299927 w 4561993"/>
                <a:gd name="connsiteY1728" fmla="*/ 2446343 h 4044125"/>
                <a:gd name="connsiteX1729" fmla="*/ 2308564 w 4561993"/>
                <a:gd name="connsiteY1729" fmla="*/ 2446343 h 4044125"/>
                <a:gd name="connsiteX1730" fmla="*/ 2309035 w 4561993"/>
                <a:gd name="connsiteY1730" fmla="*/ 2445715 h 4044125"/>
                <a:gd name="connsiteX1731" fmla="*/ 2310370 w 4561993"/>
                <a:gd name="connsiteY1731" fmla="*/ 2445008 h 4044125"/>
                <a:gd name="connsiteX1732" fmla="*/ 2309742 w 4561993"/>
                <a:gd name="connsiteY1732" fmla="*/ 2446422 h 4044125"/>
                <a:gd name="connsiteX1733" fmla="*/ 2308564 w 4561993"/>
                <a:gd name="connsiteY1733" fmla="*/ 2446422 h 4044125"/>
                <a:gd name="connsiteX1734" fmla="*/ 2287797 w 4561993"/>
                <a:gd name="connsiteY1734" fmla="*/ 2454292 h 4044125"/>
                <a:gd name="connsiteX1735" fmla="*/ 2287756 w 4561993"/>
                <a:gd name="connsiteY1735" fmla="*/ 2454274 h 4044125"/>
                <a:gd name="connsiteX1736" fmla="*/ 2282574 w 4561993"/>
                <a:gd name="connsiteY1736" fmla="*/ 2456473 h 4044125"/>
                <a:gd name="connsiteX1737" fmla="*/ 2283045 w 4561993"/>
                <a:gd name="connsiteY1737" fmla="*/ 2462205 h 4044125"/>
                <a:gd name="connsiteX1738" fmla="*/ 2311862 w 4561993"/>
                <a:gd name="connsiteY1738" fmla="*/ 2491810 h 4044125"/>
                <a:gd name="connsiteX1739" fmla="*/ 2359837 w 4561993"/>
                <a:gd name="connsiteY1739" fmla="*/ 2495187 h 4044125"/>
                <a:gd name="connsiteX1740" fmla="*/ 2374599 w 4561993"/>
                <a:gd name="connsiteY1740" fmla="*/ 2472964 h 4044125"/>
                <a:gd name="connsiteX1741" fmla="*/ 2374128 w 4561993"/>
                <a:gd name="connsiteY1741" fmla="*/ 2472964 h 4044125"/>
                <a:gd name="connsiteX1742" fmla="*/ 2374128 w 4561993"/>
                <a:gd name="connsiteY1742" fmla="*/ 2471314 h 4044125"/>
                <a:gd name="connsiteX1743" fmla="*/ 2375070 w 4561993"/>
                <a:gd name="connsiteY1743" fmla="*/ 2472257 h 4044125"/>
                <a:gd name="connsiteX1744" fmla="*/ 2375070 w 4561993"/>
                <a:gd name="connsiteY1744" fmla="*/ 2473199 h 4044125"/>
                <a:gd name="connsiteX1745" fmla="*/ 2377269 w 4561993"/>
                <a:gd name="connsiteY1745" fmla="*/ 2474691 h 4044125"/>
                <a:gd name="connsiteX1746" fmla="*/ 2386770 w 4561993"/>
                <a:gd name="connsiteY1746" fmla="*/ 2518195 h 4044125"/>
                <a:gd name="connsiteX1747" fmla="*/ 2388341 w 4561993"/>
                <a:gd name="connsiteY1747" fmla="*/ 2537434 h 4044125"/>
                <a:gd name="connsiteX1748" fmla="*/ 2400119 w 4561993"/>
                <a:gd name="connsiteY1748" fmla="*/ 2584550 h 4044125"/>
                <a:gd name="connsiteX1749" fmla="*/ 2414016 w 4561993"/>
                <a:gd name="connsiteY1749" fmla="*/ 2630881 h 4044125"/>
                <a:gd name="connsiteX1750" fmla="*/ 2417706 w 4561993"/>
                <a:gd name="connsiteY1750" fmla="*/ 2639754 h 4044125"/>
                <a:gd name="connsiteX1751" fmla="*/ 2433410 w 4561993"/>
                <a:gd name="connsiteY1751" fmla="*/ 2667867 h 4044125"/>
                <a:gd name="connsiteX1752" fmla="*/ 2449899 w 4561993"/>
                <a:gd name="connsiteY1752" fmla="*/ 2702968 h 4044125"/>
                <a:gd name="connsiteX1753" fmla="*/ 2456103 w 4561993"/>
                <a:gd name="connsiteY1753" fmla="*/ 2721343 h 4044125"/>
                <a:gd name="connsiteX1754" fmla="*/ 2474555 w 4561993"/>
                <a:gd name="connsiteY1754" fmla="*/ 2754953 h 4044125"/>
                <a:gd name="connsiteX1755" fmla="*/ 2487275 w 4561993"/>
                <a:gd name="connsiteY1755" fmla="*/ 2773564 h 4044125"/>
                <a:gd name="connsiteX1756" fmla="*/ 2503686 w 4561993"/>
                <a:gd name="connsiteY1756" fmla="*/ 2819109 h 4044125"/>
                <a:gd name="connsiteX1757" fmla="*/ 2524886 w 4561993"/>
                <a:gd name="connsiteY1757" fmla="*/ 2854525 h 4044125"/>
                <a:gd name="connsiteX1758" fmla="*/ 2549968 w 4561993"/>
                <a:gd name="connsiteY1758" fmla="*/ 2852023 h 4044125"/>
                <a:gd name="connsiteX1759" fmla="*/ 2550640 w 4561993"/>
                <a:gd name="connsiteY1759" fmla="*/ 2851148 h 4044125"/>
                <a:gd name="connsiteX1760" fmla="*/ 2555273 w 4561993"/>
                <a:gd name="connsiteY1760" fmla="*/ 2842667 h 4044125"/>
                <a:gd name="connsiteX1761" fmla="*/ 2566658 w 4561993"/>
                <a:gd name="connsiteY1761" fmla="*/ 2831674 h 4044125"/>
                <a:gd name="connsiteX1762" fmla="*/ 2578358 w 4561993"/>
                <a:gd name="connsiteY1762" fmla="*/ 2817539 h 4044125"/>
                <a:gd name="connsiteX1763" fmla="*/ 2594062 w 4561993"/>
                <a:gd name="connsiteY1763" fmla="*/ 2798064 h 4044125"/>
                <a:gd name="connsiteX1764" fmla="*/ 2600187 w 4561993"/>
                <a:gd name="connsiteY1764" fmla="*/ 2784165 h 4044125"/>
                <a:gd name="connsiteX1765" fmla="*/ 2597595 w 4561993"/>
                <a:gd name="connsiteY1765" fmla="*/ 2768459 h 4044125"/>
                <a:gd name="connsiteX1766" fmla="*/ 2599401 w 4561993"/>
                <a:gd name="connsiteY1766" fmla="*/ 2749456 h 4044125"/>
                <a:gd name="connsiteX1767" fmla="*/ 2604426 w 4561993"/>
                <a:gd name="connsiteY1767" fmla="*/ 2737520 h 4044125"/>
                <a:gd name="connsiteX1768" fmla="*/ 2604898 w 4561993"/>
                <a:gd name="connsiteY1768" fmla="*/ 2709329 h 4044125"/>
                <a:gd name="connsiteX1769" fmla="*/ 2602071 w 4561993"/>
                <a:gd name="connsiteY1769" fmla="*/ 2693624 h 4044125"/>
                <a:gd name="connsiteX1770" fmla="*/ 2602071 w 4561993"/>
                <a:gd name="connsiteY1770" fmla="*/ 2657973 h 4044125"/>
                <a:gd name="connsiteX1771" fmla="*/ 2613692 w 4561993"/>
                <a:gd name="connsiteY1771" fmla="*/ 2644545 h 4044125"/>
                <a:gd name="connsiteX1772" fmla="*/ 2622329 w 4561993"/>
                <a:gd name="connsiteY1772" fmla="*/ 2641168 h 4044125"/>
                <a:gd name="connsiteX1773" fmla="*/ 2645885 w 4561993"/>
                <a:gd name="connsiteY1773" fmla="*/ 2625462 h 4044125"/>
                <a:gd name="connsiteX1774" fmla="*/ 2653737 w 4561993"/>
                <a:gd name="connsiteY1774" fmla="*/ 2615882 h 4044125"/>
                <a:gd name="connsiteX1775" fmla="*/ 2661589 w 4561993"/>
                <a:gd name="connsiteY1775" fmla="*/ 2601983 h 4044125"/>
                <a:gd name="connsiteX1776" fmla="*/ 2695745 w 4561993"/>
                <a:gd name="connsiteY1776" fmla="*/ 2572378 h 4044125"/>
                <a:gd name="connsiteX1777" fmla="*/ 2708386 w 4561993"/>
                <a:gd name="connsiteY1777" fmla="*/ 2557851 h 4044125"/>
                <a:gd name="connsiteX1778" fmla="*/ 2722206 w 4561993"/>
                <a:gd name="connsiteY1778" fmla="*/ 2539947 h 4044125"/>
                <a:gd name="connsiteX1779" fmla="*/ 2735162 w 4561993"/>
                <a:gd name="connsiteY1779" fmla="*/ 2530995 h 4044125"/>
                <a:gd name="connsiteX1780" fmla="*/ 2765706 w 4561993"/>
                <a:gd name="connsiteY1780" fmla="*/ 2489297 h 4044125"/>
                <a:gd name="connsiteX1781" fmla="*/ 2774971 w 4561993"/>
                <a:gd name="connsiteY1781" fmla="*/ 2477047 h 4044125"/>
                <a:gd name="connsiteX1782" fmla="*/ 2800097 w 4561993"/>
                <a:gd name="connsiteY1782" fmla="*/ 2472100 h 4044125"/>
                <a:gd name="connsiteX1783" fmla="*/ 2855061 w 4561993"/>
                <a:gd name="connsiteY1783" fmla="*/ 2456865 h 4044125"/>
                <a:gd name="connsiteX1784" fmla="*/ 2878617 w 4561993"/>
                <a:gd name="connsiteY1784" fmla="*/ 2446107 h 4044125"/>
                <a:gd name="connsiteX1785" fmla="*/ 2883642 w 4561993"/>
                <a:gd name="connsiteY1785" fmla="*/ 2449248 h 4044125"/>
                <a:gd name="connsiteX1786" fmla="*/ 2889767 w 4561993"/>
                <a:gd name="connsiteY1786" fmla="*/ 2467467 h 4044125"/>
                <a:gd name="connsiteX1787" fmla="*/ 2929027 w 4561993"/>
                <a:gd name="connsiteY1787" fmla="*/ 2516703 h 4044125"/>
                <a:gd name="connsiteX1788" fmla="*/ 2937743 w 4561993"/>
                <a:gd name="connsiteY1788" fmla="*/ 2520943 h 4044125"/>
                <a:gd name="connsiteX1789" fmla="*/ 2941904 w 4561993"/>
                <a:gd name="connsiteY1789" fmla="*/ 2534450 h 4044125"/>
                <a:gd name="connsiteX1790" fmla="*/ 2950855 w 4561993"/>
                <a:gd name="connsiteY1790" fmla="*/ 2551804 h 4044125"/>
                <a:gd name="connsiteX1791" fmla="*/ 2965067 w 4561993"/>
                <a:gd name="connsiteY1791" fmla="*/ 2564054 h 4044125"/>
                <a:gd name="connsiteX1792" fmla="*/ 2966481 w 4561993"/>
                <a:gd name="connsiteY1792" fmla="*/ 2566960 h 4044125"/>
                <a:gd name="connsiteX1793" fmla="*/ 2971820 w 4561993"/>
                <a:gd name="connsiteY1793" fmla="*/ 2610542 h 4044125"/>
                <a:gd name="connsiteX1794" fmla="*/ 2971270 w 4561993"/>
                <a:gd name="connsiteY1794" fmla="*/ 2626247 h 4044125"/>
                <a:gd name="connsiteX1795" fmla="*/ 2982027 w 4561993"/>
                <a:gd name="connsiteY1795" fmla="*/ 2636927 h 4044125"/>
                <a:gd name="connsiteX1796" fmla="*/ 3016026 w 4561993"/>
                <a:gd name="connsiteY1796" fmla="*/ 2628446 h 4044125"/>
                <a:gd name="connsiteX1797" fmla="*/ 3039896 w 4561993"/>
                <a:gd name="connsiteY1797" fmla="*/ 2611956 h 4044125"/>
                <a:gd name="connsiteX1798" fmla="*/ 3599820 w 4561993"/>
                <a:gd name="connsiteY1798" fmla="*/ 2145978 h 4044125"/>
                <a:gd name="connsiteX1799" fmla="*/ 3601469 w 4561993"/>
                <a:gd name="connsiteY1799" fmla="*/ 2148098 h 4044125"/>
                <a:gd name="connsiteX1800" fmla="*/ 3601469 w 4561993"/>
                <a:gd name="connsiteY1800" fmla="*/ 2152574 h 4044125"/>
                <a:gd name="connsiteX1801" fmla="*/ 3602098 w 4561993"/>
                <a:gd name="connsiteY1801" fmla="*/ 2152574 h 4044125"/>
                <a:gd name="connsiteX1802" fmla="*/ 3603275 w 4561993"/>
                <a:gd name="connsiteY1802" fmla="*/ 2154302 h 4044125"/>
                <a:gd name="connsiteX1803" fmla="*/ 3601391 w 4561993"/>
                <a:gd name="connsiteY1803" fmla="*/ 2153281 h 4044125"/>
                <a:gd name="connsiteX1804" fmla="*/ 3601391 w 4561993"/>
                <a:gd name="connsiteY1804" fmla="*/ 2152182 h 4044125"/>
                <a:gd name="connsiteX1805" fmla="*/ 3597622 w 4561993"/>
                <a:gd name="connsiteY1805" fmla="*/ 2149590 h 4044125"/>
                <a:gd name="connsiteX1806" fmla="*/ 3599820 w 4561993"/>
                <a:gd name="connsiteY1806" fmla="*/ 2145978 h 4044125"/>
                <a:gd name="connsiteX1807" fmla="*/ 3544071 w 4561993"/>
                <a:gd name="connsiteY1807" fmla="*/ 2077032 h 4044125"/>
                <a:gd name="connsiteX1808" fmla="*/ 3545956 w 4561993"/>
                <a:gd name="connsiteY1808" fmla="*/ 2078759 h 4044125"/>
                <a:gd name="connsiteX1809" fmla="*/ 3543757 w 4561993"/>
                <a:gd name="connsiteY1809" fmla="*/ 2080173 h 4044125"/>
                <a:gd name="connsiteX1810" fmla="*/ 3541559 w 4561993"/>
                <a:gd name="connsiteY1810" fmla="*/ 2079387 h 4044125"/>
                <a:gd name="connsiteX1811" fmla="*/ 3544071 w 4561993"/>
                <a:gd name="connsiteY1811" fmla="*/ 2076639 h 4044125"/>
                <a:gd name="connsiteX1812" fmla="*/ 3512664 w 4561993"/>
                <a:gd name="connsiteY1812" fmla="*/ 2221678 h 4044125"/>
                <a:gd name="connsiteX1813" fmla="*/ 3514626 w 4561993"/>
                <a:gd name="connsiteY1813" fmla="*/ 2223484 h 4044125"/>
                <a:gd name="connsiteX1814" fmla="*/ 3515412 w 4561993"/>
                <a:gd name="connsiteY1814" fmla="*/ 2229217 h 4044125"/>
                <a:gd name="connsiteX1815" fmla="*/ 3513763 w 4561993"/>
                <a:gd name="connsiteY1815" fmla="*/ 2230473 h 4044125"/>
                <a:gd name="connsiteX1816" fmla="*/ 3510387 w 4561993"/>
                <a:gd name="connsiteY1816" fmla="*/ 2222620 h 4044125"/>
                <a:gd name="connsiteX1817" fmla="*/ 3793764 w 4561993"/>
                <a:gd name="connsiteY1817" fmla="*/ 1600532 h 4044125"/>
                <a:gd name="connsiteX1818" fmla="*/ 3800831 w 4561993"/>
                <a:gd name="connsiteY1818" fmla="*/ 1605400 h 4044125"/>
                <a:gd name="connsiteX1819" fmla="*/ 3802008 w 4561993"/>
                <a:gd name="connsiteY1819" fmla="*/ 1614666 h 4044125"/>
                <a:gd name="connsiteX1820" fmla="*/ 3798632 w 4561993"/>
                <a:gd name="connsiteY1820" fmla="*/ 1623226 h 4044125"/>
                <a:gd name="connsiteX1821" fmla="*/ 3793607 w 4561993"/>
                <a:gd name="connsiteY1821" fmla="*/ 1623226 h 4044125"/>
                <a:gd name="connsiteX1822" fmla="*/ 3787168 w 4561993"/>
                <a:gd name="connsiteY1822" fmla="*/ 1609405 h 4044125"/>
                <a:gd name="connsiteX1823" fmla="*/ 3793607 w 4561993"/>
                <a:gd name="connsiteY1823" fmla="*/ 1600139 h 4044125"/>
                <a:gd name="connsiteX1824" fmla="*/ 4368528 w 4561993"/>
                <a:gd name="connsiteY1824" fmla="*/ 388315 h 4044125"/>
                <a:gd name="connsiteX1825" fmla="*/ 4380542 w 4561993"/>
                <a:gd name="connsiteY1825" fmla="*/ 385566 h 4044125"/>
                <a:gd name="connsiteX1826" fmla="*/ 4382977 w 4561993"/>
                <a:gd name="connsiteY1826" fmla="*/ 386901 h 4044125"/>
                <a:gd name="connsiteX1827" fmla="*/ 4382976 w 4561993"/>
                <a:gd name="connsiteY1827" fmla="*/ 390513 h 4044125"/>
                <a:gd name="connsiteX1828" fmla="*/ 4373239 w 4561993"/>
                <a:gd name="connsiteY1828" fmla="*/ 396796 h 4044125"/>
                <a:gd name="connsiteX1829" fmla="*/ 4366016 w 4561993"/>
                <a:gd name="connsiteY1829" fmla="*/ 392791 h 4044125"/>
                <a:gd name="connsiteX1830" fmla="*/ 4368528 w 4561993"/>
                <a:gd name="connsiteY1830" fmla="*/ 388315 h 4044125"/>
                <a:gd name="connsiteX1831" fmla="*/ 3823209 w 4561993"/>
                <a:gd name="connsiteY1831" fmla="*/ 198516 h 4044125"/>
                <a:gd name="connsiteX1832" fmla="*/ 3823758 w 4561993"/>
                <a:gd name="connsiteY1832" fmla="*/ 199222 h 4044125"/>
                <a:gd name="connsiteX1833" fmla="*/ 3829334 w 4561993"/>
                <a:gd name="connsiteY1833" fmla="*/ 202128 h 4044125"/>
                <a:gd name="connsiteX1834" fmla="*/ 3826899 w 4561993"/>
                <a:gd name="connsiteY1834" fmla="*/ 203070 h 4044125"/>
                <a:gd name="connsiteX1835" fmla="*/ 3823758 w 4561993"/>
                <a:gd name="connsiteY1835" fmla="*/ 199222 h 4044125"/>
                <a:gd name="connsiteX1836" fmla="*/ 3822424 w 4561993"/>
                <a:gd name="connsiteY1836" fmla="*/ 199222 h 4044125"/>
                <a:gd name="connsiteX1837" fmla="*/ 3820932 w 4561993"/>
                <a:gd name="connsiteY1837" fmla="*/ 197730 h 4044125"/>
                <a:gd name="connsiteX1838" fmla="*/ 3530173 w 4561993"/>
                <a:gd name="connsiteY1838" fmla="*/ 1217007 h 4044125"/>
                <a:gd name="connsiteX1839" fmla="*/ 3532372 w 4561993"/>
                <a:gd name="connsiteY1839" fmla="*/ 1217007 h 4044125"/>
                <a:gd name="connsiteX1840" fmla="*/ 3535199 w 4561993"/>
                <a:gd name="connsiteY1840" fmla="*/ 1214887 h 4044125"/>
                <a:gd name="connsiteX1841" fmla="*/ 3535670 w 4561993"/>
                <a:gd name="connsiteY1841" fmla="*/ 1216457 h 4044125"/>
                <a:gd name="connsiteX1842" fmla="*/ 3532372 w 4561993"/>
                <a:gd name="connsiteY1842" fmla="*/ 1217007 h 4044125"/>
                <a:gd name="connsiteX1843" fmla="*/ 3530959 w 4561993"/>
                <a:gd name="connsiteY1843" fmla="*/ 1218185 h 4044125"/>
                <a:gd name="connsiteX1844" fmla="*/ 3529467 w 4561993"/>
                <a:gd name="connsiteY1844" fmla="*/ 1219127 h 4044125"/>
                <a:gd name="connsiteX1845" fmla="*/ 3400616 w 4561993"/>
                <a:gd name="connsiteY1845" fmla="*/ 2231415 h 4044125"/>
                <a:gd name="connsiteX1846" fmla="*/ 3401087 w 4561993"/>
                <a:gd name="connsiteY1846" fmla="*/ 2231887 h 4044125"/>
                <a:gd name="connsiteX1847" fmla="*/ 3414200 w 4561993"/>
                <a:gd name="connsiteY1847" fmla="*/ 2227332 h 4044125"/>
                <a:gd name="connsiteX1848" fmla="*/ 3417340 w 4561993"/>
                <a:gd name="connsiteY1848" fmla="*/ 2229217 h 4044125"/>
                <a:gd name="connsiteX1849" fmla="*/ 3414749 w 4561993"/>
                <a:gd name="connsiteY1849" fmla="*/ 2234242 h 4044125"/>
                <a:gd name="connsiteX1850" fmla="*/ 3401087 w 4561993"/>
                <a:gd name="connsiteY1850" fmla="*/ 2231887 h 4044125"/>
                <a:gd name="connsiteX1851" fmla="*/ 3399752 w 4561993"/>
                <a:gd name="connsiteY1851" fmla="*/ 2231887 h 4044125"/>
                <a:gd name="connsiteX1852" fmla="*/ 3399752 w 4561993"/>
                <a:gd name="connsiteY1852" fmla="*/ 2229609 h 4044125"/>
                <a:gd name="connsiteX1853" fmla="*/ 3387032 w 4561993"/>
                <a:gd name="connsiteY1853" fmla="*/ 140955 h 4044125"/>
                <a:gd name="connsiteX1854" fmla="*/ 3386011 w 4561993"/>
                <a:gd name="connsiteY1854" fmla="*/ 138521 h 4044125"/>
                <a:gd name="connsiteX1855" fmla="*/ 3387896 w 4561993"/>
                <a:gd name="connsiteY1855" fmla="*/ 140170 h 4044125"/>
                <a:gd name="connsiteX1856" fmla="*/ 3387896 w 4561993"/>
                <a:gd name="connsiteY1856" fmla="*/ 141270 h 4044125"/>
                <a:gd name="connsiteX1857" fmla="*/ 3395242 w 4561993"/>
                <a:gd name="connsiteY1857" fmla="*/ 151029 h 4044125"/>
                <a:gd name="connsiteX1858" fmla="*/ 3395041 w 4561993"/>
                <a:gd name="connsiteY1858" fmla="*/ 152028 h 4044125"/>
                <a:gd name="connsiteX1859" fmla="*/ 3390094 w 4561993"/>
                <a:gd name="connsiteY1859" fmla="*/ 163021 h 4044125"/>
                <a:gd name="connsiteX1860" fmla="*/ 3387189 w 4561993"/>
                <a:gd name="connsiteY1860" fmla="*/ 163021 h 4044125"/>
                <a:gd name="connsiteX1861" fmla="*/ 3385462 w 4561993"/>
                <a:gd name="connsiteY1861" fmla="*/ 160823 h 4044125"/>
                <a:gd name="connsiteX1862" fmla="*/ 3387896 w 4561993"/>
                <a:gd name="connsiteY1862" fmla="*/ 140955 h 4044125"/>
                <a:gd name="connsiteX1863" fmla="*/ 3358451 w 4561993"/>
                <a:gd name="connsiteY1863" fmla="*/ 1489652 h 4044125"/>
                <a:gd name="connsiteX1864" fmla="*/ 3356488 w 4561993"/>
                <a:gd name="connsiteY1864" fmla="*/ 1488553 h 4044125"/>
                <a:gd name="connsiteX1865" fmla="*/ 3357980 w 4561993"/>
                <a:gd name="connsiteY1865" fmla="*/ 1483291 h 4044125"/>
                <a:gd name="connsiteX1866" fmla="*/ 3359943 w 4561993"/>
                <a:gd name="connsiteY1866" fmla="*/ 1484391 h 4044125"/>
                <a:gd name="connsiteX1867" fmla="*/ 3358608 w 4561993"/>
                <a:gd name="connsiteY1867" fmla="*/ 1489652 h 4044125"/>
                <a:gd name="connsiteX1868" fmla="*/ 3360021 w 4561993"/>
                <a:gd name="connsiteY1868" fmla="*/ 123287 h 4044125"/>
                <a:gd name="connsiteX1869" fmla="*/ 3365753 w 4561993"/>
                <a:gd name="connsiteY1869" fmla="*/ 125015 h 4044125"/>
                <a:gd name="connsiteX1870" fmla="*/ 3363947 w 4561993"/>
                <a:gd name="connsiteY1870" fmla="*/ 127606 h 4044125"/>
                <a:gd name="connsiteX1871" fmla="*/ 3357509 w 4561993"/>
                <a:gd name="connsiteY1871" fmla="*/ 134202 h 4044125"/>
                <a:gd name="connsiteX1872" fmla="*/ 3354682 w 4561993"/>
                <a:gd name="connsiteY1872" fmla="*/ 135223 h 4044125"/>
                <a:gd name="connsiteX1873" fmla="*/ 3350640 w 4561993"/>
                <a:gd name="connsiteY1873" fmla="*/ 132284 h 4044125"/>
                <a:gd name="connsiteX1874" fmla="*/ 3350599 w 4561993"/>
                <a:gd name="connsiteY1874" fmla="*/ 131846 h 4044125"/>
                <a:gd name="connsiteX1875" fmla="*/ 3360178 w 4561993"/>
                <a:gd name="connsiteY1875" fmla="*/ 123051 h 4044125"/>
                <a:gd name="connsiteX1876" fmla="*/ 3252685 w 4561993"/>
                <a:gd name="connsiteY1876" fmla="*/ 238250 h 4044125"/>
                <a:gd name="connsiteX1877" fmla="*/ 3264541 w 4561993"/>
                <a:gd name="connsiteY1877" fmla="*/ 240292 h 4044125"/>
                <a:gd name="connsiteX1878" fmla="*/ 3265798 w 4561993"/>
                <a:gd name="connsiteY1878" fmla="*/ 242490 h 4044125"/>
                <a:gd name="connsiteX1879" fmla="*/ 3262578 w 4561993"/>
                <a:gd name="connsiteY1879" fmla="*/ 247202 h 4044125"/>
                <a:gd name="connsiteX1880" fmla="*/ 3249916 w 4561993"/>
                <a:gd name="connsiteY1880" fmla="*/ 242386 h 4044125"/>
                <a:gd name="connsiteX1881" fmla="*/ 3249858 w 4561993"/>
                <a:gd name="connsiteY1881" fmla="*/ 242255 h 4044125"/>
                <a:gd name="connsiteX1882" fmla="*/ 3251002 w 4561993"/>
                <a:gd name="connsiteY1882" fmla="*/ 238540 h 4044125"/>
                <a:gd name="connsiteX1883" fmla="*/ 3252685 w 4561993"/>
                <a:gd name="connsiteY1883" fmla="*/ 238250 h 4044125"/>
                <a:gd name="connsiteX1884" fmla="*/ 3243341 w 4561993"/>
                <a:gd name="connsiteY1884" fmla="*/ 2718045 h 4044125"/>
                <a:gd name="connsiteX1885" fmla="*/ 3244833 w 4561993"/>
                <a:gd name="connsiteY1885" fmla="*/ 2720166 h 4044125"/>
                <a:gd name="connsiteX1886" fmla="*/ 3241378 w 4561993"/>
                <a:gd name="connsiteY1886" fmla="*/ 2718438 h 4044125"/>
                <a:gd name="connsiteX1887" fmla="*/ 2575924 w 4561993"/>
                <a:gd name="connsiteY1887" fmla="*/ 100593 h 4044125"/>
                <a:gd name="connsiteX1888" fmla="*/ 2577651 w 4561993"/>
                <a:gd name="connsiteY1888" fmla="*/ 102163 h 4044125"/>
                <a:gd name="connsiteX1889" fmla="*/ 2575060 w 4561993"/>
                <a:gd name="connsiteY1889" fmla="*/ 101378 h 4044125"/>
                <a:gd name="connsiteX1890" fmla="*/ 2573882 w 4561993"/>
                <a:gd name="connsiteY1890" fmla="*/ 99415 h 4044125"/>
                <a:gd name="connsiteX1891" fmla="*/ 678810 w 4561993"/>
                <a:gd name="connsiteY1891" fmla="*/ 1079114 h 4044125"/>
                <a:gd name="connsiteX1892" fmla="*/ 678810 w 4561993"/>
                <a:gd name="connsiteY1892" fmla="*/ 1077701 h 4044125"/>
                <a:gd name="connsiteX1893" fmla="*/ 680537 w 4561993"/>
                <a:gd name="connsiteY1893" fmla="*/ 1078722 h 4044125"/>
                <a:gd name="connsiteX1894" fmla="*/ 763454 w 4561993"/>
                <a:gd name="connsiteY1894" fmla="*/ 1277080 h 4044125"/>
                <a:gd name="connsiteX1895" fmla="*/ 753717 w 4561993"/>
                <a:gd name="connsiteY1895" fmla="*/ 1287838 h 4044125"/>
                <a:gd name="connsiteX1896" fmla="*/ 738798 w 4561993"/>
                <a:gd name="connsiteY1896" fmla="*/ 1288624 h 4044125"/>
                <a:gd name="connsiteX1897" fmla="*/ 738798 w 4561993"/>
                <a:gd name="connsiteY1897" fmla="*/ 1289409 h 4044125"/>
                <a:gd name="connsiteX1898" fmla="*/ 737699 w 4561993"/>
                <a:gd name="connsiteY1898" fmla="*/ 1290901 h 4044125"/>
                <a:gd name="connsiteX1899" fmla="*/ 737699 w 4561993"/>
                <a:gd name="connsiteY1899" fmla="*/ 1288702 h 4044125"/>
                <a:gd name="connsiteX1900" fmla="*/ 738484 w 4561993"/>
                <a:gd name="connsiteY1900" fmla="*/ 1288702 h 4044125"/>
                <a:gd name="connsiteX1901" fmla="*/ 747200 w 4561993"/>
                <a:gd name="connsiteY1901" fmla="*/ 1271505 h 4044125"/>
                <a:gd name="connsiteX1902" fmla="*/ 751911 w 4561993"/>
                <a:gd name="connsiteY1902" fmla="*/ 1263652 h 4044125"/>
                <a:gd name="connsiteX1903" fmla="*/ 759057 w 4561993"/>
                <a:gd name="connsiteY1903" fmla="*/ 1259883 h 4044125"/>
                <a:gd name="connsiteX1904" fmla="*/ 763218 w 4561993"/>
                <a:gd name="connsiteY1904" fmla="*/ 1267735 h 4044125"/>
                <a:gd name="connsiteX1905" fmla="*/ 763454 w 4561993"/>
                <a:gd name="connsiteY1905" fmla="*/ 1277080 h 4044125"/>
                <a:gd name="connsiteX1906" fmla="*/ 784262 w 4561993"/>
                <a:gd name="connsiteY1906" fmla="*/ 1293963 h 4044125"/>
                <a:gd name="connsiteX1907" fmla="*/ 784262 w 4561993"/>
                <a:gd name="connsiteY1907" fmla="*/ 1295455 h 4044125"/>
                <a:gd name="connsiteX1908" fmla="*/ 783005 w 4561993"/>
                <a:gd name="connsiteY1908" fmla="*/ 1297811 h 4044125"/>
                <a:gd name="connsiteX1909" fmla="*/ 782063 w 4561993"/>
                <a:gd name="connsiteY1909" fmla="*/ 1299853 h 4044125"/>
                <a:gd name="connsiteX1910" fmla="*/ 783555 w 4561993"/>
                <a:gd name="connsiteY1910" fmla="*/ 1294749 h 4044125"/>
                <a:gd name="connsiteX1911" fmla="*/ 784340 w 4561993"/>
                <a:gd name="connsiteY1911" fmla="*/ 1293963 h 4044125"/>
                <a:gd name="connsiteX1912" fmla="*/ 786538 w 4561993"/>
                <a:gd name="connsiteY1912" fmla="*/ 1288466 h 4044125"/>
                <a:gd name="connsiteX1913" fmla="*/ 787323 w 4561993"/>
                <a:gd name="connsiteY1913" fmla="*/ 1290665 h 4044125"/>
                <a:gd name="connsiteX1914" fmla="*/ 784261 w 4561993"/>
                <a:gd name="connsiteY1914" fmla="*/ 1293963 h 4044125"/>
                <a:gd name="connsiteX1915" fmla="*/ 837027 w 4561993"/>
                <a:gd name="connsiteY1915" fmla="*/ 1246219 h 4044125"/>
                <a:gd name="connsiteX1916" fmla="*/ 839932 w 4561993"/>
                <a:gd name="connsiteY1916" fmla="*/ 1245434 h 4044125"/>
                <a:gd name="connsiteX1917" fmla="*/ 845742 w 4561993"/>
                <a:gd name="connsiteY1917" fmla="*/ 1247240 h 4044125"/>
                <a:gd name="connsiteX1918" fmla="*/ 845350 w 4561993"/>
                <a:gd name="connsiteY1918" fmla="*/ 1249910 h 4044125"/>
                <a:gd name="connsiteX1919" fmla="*/ 839539 w 4561993"/>
                <a:gd name="connsiteY1919" fmla="*/ 1249910 h 4044125"/>
                <a:gd name="connsiteX1920" fmla="*/ 837027 w 4561993"/>
                <a:gd name="connsiteY1920" fmla="*/ 1246219 h 4044125"/>
                <a:gd name="connsiteX1921" fmla="*/ 887593 w 4561993"/>
                <a:gd name="connsiteY1921" fmla="*/ 759353 h 4044125"/>
                <a:gd name="connsiteX1922" fmla="*/ 882411 w 4561993"/>
                <a:gd name="connsiteY1922" fmla="*/ 761395 h 4044125"/>
                <a:gd name="connsiteX1923" fmla="*/ 879506 w 4561993"/>
                <a:gd name="connsiteY1923" fmla="*/ 760924 h 4044125"/>
                <a:gd name="connsiteX1924" fmla="*/ 877307 w 4561993"/>
                <a:gd name="connsiteY1924" fmla="*/ 755898 h 4044125"/>
                <a:gd name="connsiteX1925" fmla="*/ 881861 w 4561993"/>
                <a:gd name="connsiteY1925" fmla="*/ 753464 h 4044125"/>
                <a:gd name="connsiteX1926" fmla="*/ 887593 w 4561993"/>
                <a:gd name="connsiteY1926" fmla="*/ 759118 h 4044125"/>
                <a:gd name="connsiteX1927" fmla="*/ 920807 w 4561993"/>
                <a:gd name="connsiteY1927" fmla="*/ 739172 h 4044125"/>
                <a:gd name="connsiteX1928" fmla="*/ 920022 w 4561993"/>
                <a:gd name="connsiteY1928" fmla="*/ 739172 h 4044125"/>
                <a:gd name="connsiteX1929" fmla="*/ 916410 w 4561993"/>
                <a:gd name="connsiteY1929" fmla="*/ 743491 h 4044125"/>
                <a:gd name="connsiteX1930" fmla="*/ 916017 w 4561993"/>
                <a:gd name="connsiteY1930" fmla="*/ 741135 h 4044125"/>
                <a:gd name="connsiteX1931" fmla="*/ 920022 w 4561993"/>
                <a:gd name="connsiteY1931" fmla="*/ 739172 h 4044125"/>
                <a:gd name="connsiteX1932" fmla="*/ 920414 w 4561993"/>
                <a:gd name="connsiteY1932" fmla="*/ 738073 h 4044125"/>
                <a:gd name="connsiteX1933" fmla="*/ 921200 w 4561993"/>
                <a:gd name="connsiteY1933" fmla="*/ 736816 h 4044125"/>
                <a:gd name="connsiteX1934" fmla="*/ 966270 w 4561993"/>
                <a:gd name="connsiteY1934" fmla="*/ 723938 h 4044125"/>
                <a:gd name="connsiteX1935" fmla="*/ 965642 w 4561993"/>
                <a:gd name="connsiteY1935" fmla="*/ 725116 h 4044125"/>
                <a:gd name="connsiteX1936" fmla="*/ 964778 w 4561993"/>
                <a:gd name="connsiteY1936" fmla="*/ 727079 h 4044125"/>
                <a:gd name="connsiteX1937" fmla="*/ 964778 w 4561993"/>
                <a:gd name="connsiteY1937" fmla="*/ 739722 h 4044125"/>
                <a:gd name="connsiteX1938" fmla="*/ 963522 w 4561993"/>
                <a:gd name="connsiteY1938" fmla="*/ 741920 h 4044125"/>
                <a:gd name="connsiteX1939" fmla="*/ 961873 w 4561993"/>
                <a:gd name="connsiteY1939" fmla="*/ 739722 h 4044125"/>
                <a:gd name="connsiteX1940" fmla="*/ 965171 w 4561993"/>
                <a:gd name="connsiteY1940" fmla="*/ 727079 h 4044125"/>
                <a:gd name="connsiteX1941" fmla="*/ 965171 w 4561993"/>
                <a:gd name="connsiteY1941" fmla="*/ 724252 h 4044125"/>
                <a:gd name="connsiteX1942" fmla="*/ 966584 w 4561993"/>
                <a:gd name="connsiteY1942" fmla="*/ 724252 h 4044125"/>
                <a:gd name="connsiteX1943" fmla="*/ 967448 w 4561993"/>
                <a:gd name="connsiteY1943" fmla="*/ 722760 h 4044125"/>
                <a:gd name="connsiteX1944" fmla="*/ 966270 w 4561993"/>
                <a:gd name="connsiteY1944" fmla="*/ 723702 h 4044125"/>
                <a:gd name="connsiteX1945" fmla="*/ 1020292 w 4561993"/>
                <a:gd name="connsiteY1945" fmla="*/ 1147040 h 4044125"/>
                <a:gd name="connsiteX1946" fmla="*/ 1021705 w 4561993"/>
                <a:gd name="connsiteY1946" fmla="*/ 1144605 h 4044125"/>
                <a:gd name="connsiteX1947" fmla="*/ 1022411 w 4561993"/>
                <a:gd name="connsiteY1947" fmla="*/ 1147432 h 4044125"/>
                <a:gd name="connsiteX1948" fmla="*/ 1025317 w 4561993"/>
                <a:gd name="connsiteY1948" fmla="*/ 804035 h 4044125"/>
                <a:gd name="connsiteX1949" fmla="*/ 1030577 w 4561993"/>
                <a:gd name="connsiteY1949" fmla="*/ 797360 h 4044125"/>
                <a:gd name="connsiteX1950" fmla="*/ 1030028 w 4561993"/>
                <a:gd name="connsiteY1950" fmla="*/ 796182 h 4044125"/>
                <a:gd name="connsiteX1951" fmla="*/ 1032070 w 4561993"/>
                <a:gd name="connsiteY1951" fmla="*/ 794690 h 4044125"/>
                <a:gd name="connsiteX1952" fmla="*/ 1030813 w 4561993"/>
                <a:gd name="connsiteY1952" fmla="*/ 796968 h 4044125"/>
                <a:gd name="connsiteX1953" fmla="*/ 1030813 w 4561993"/>
                <a:gd name="connsiteY1953" fmla="*/ 796968 h 4044125"/>
                <a:gd name="connsiteX1954" fmla="*/ 1033483 w 4561993"/>
                <a:gd name="connsiteY1954" fmla="*/ 804820 h 4044125"/>
                <a:gd name="connsiteX1955" fmla="*/ 1029871 w 4561993"/>
                <a:gd name="connsiteY1955" fmla="*/ 809375 h 4044125"/>
                <a:gd name="connsiteX1956" fmla="*/ 1027123 w 4561993"/>
                <a:gd name="connsiteY1956" fmla="*/ 809375 h 4044125"/>
                <a:gd name="connsiteX1957" fmla="*/ 1025317 w 4561993"/>
                <a:gd name="connsiteY1957" fmla="*/ 803800 h 4044125"/>
                <a:gd name="connsiteX1958" fmla="*/ 1037016 w 4561993"/>
                <a:gd name="connsiteY1958" fmla="*/ 1100552 h 4044125"/>
                <a:gd name="connsiteX1959" fmla="*/ 1034504 w 4561993"/>
                <a:gd name="connsiteY1959" fmla="*/ 1099845 h 4044125"/>
                <a:gd name="connsiteX1960" fmla="*/ 1027594 w 4561993"/>
                <a:gd name="connsiteY1960" fmla="*/ 1095369 h 4044125"/>
                <a:gd name="connsiteX1961" fmla="*/ 1030028 w 4561993"/>
                <a:gd name="connsiteY1961" fmla="*/ 1094191 h 4044125"/>
                <a:gd name="connsiteX1962" fmla="*/ 1035681 w 4561993"/>
                <a:gd name="connsiteY1962" fmla="*/ 1096626 h 4044125"/>
                <a:gd name="connsiteX1963" fmla="*/ 1038429 w 4561993"/>
                <a:gd name="connsiteY1963" fmla="*/ 1097961 h 4044125"/>
                <a:gd name="connsiteX1964" fmla="*/ 1040000 w 4561993"/>
                <a:gd name="connsiteY1964" fmla="*/ 1100316 h 4044125"/>
                <a:gd name="connsiteX1965" fmla="*/ 1037016 w 4561993"/>
                <a:gd name="connsiteY1965" fmla="*/ 1100316 h 4044125"/>
                <a:gd name="connsiteX1966" fmla="*/ 1053348 w 4561993"/>
                <a:gd name="connsiteY1966" fmla="*/ 1030506 h 4044125"/>
                <a:gd name="connsiteX1967" fmla="*/ 1048166 w 4561993"/>
                <a:gd name="connsiteY1967" fmla="*/ 1032626 h 4044125"/>
                <a:gd name="connsiteX1968" fmla="*/ 1042041 w 4561993"/>
                <a:gd name="connsiteY1968" fmla="*/ 1026109 h 4044125"/>
                <a:gd name="connsiteX1969" fmla="*/ 1044240 w 4561993"/>
                <a:gd name="connsiteY1969" fmla="*/ 1021161 h 4044125"/>
                <a:gd name="connsiteX1970" fmla="*/ 1053741 w 4561993"/>
                <a:gd name="connsiteY1970" fmla="*/ 1027679 h 4044125"/>
                <a:gd name="connsiteX1971" fmla="*/ 1053349 w 4561993"/>
                <a:gd name="connsiteY1971" fmla="*/ 1030271 h 4044125"/>
                <a:gd name="connsiteX1972" fmla="*/ 1085149 w 4561993"/>
                <a:gd name="connsiteY1972" fmla="*/ 1122932 h 4044125"/>
                <a:gd name="connsiteX1973" fmla="*/ 1084599 w 4561993"/>
                <a:gd name="connsiteY1973" fmla="*/ 1124895 h 4044125"/>
                <a:gd name="connsiteX1974" fmla="*/ 1082401 w 4561993"/>
                <a:gd name="connsiteY1974" fmla="*/ 1123482 h 4044125"/>
                <a:gd name="connsiteX1975" fmla="*/ 1094179 w 4561993"/>
                <a:gd name="connsiteY1975" fmla="*/ 1150574 h 4044125"/>
                <a:gd name="connsiteX1976" fmla="*/ 1091823 w 4561993"/>
                <a:gd name="connsiteY1976" fmla="*/ 1159211 h 4044125"/>
                <a:gd name="connsiteX1977" fmla="*/ 1090567 w 4561993"/>
                <a:gd name="connsiteY1977" fmla="*/ 1167064 h 4044125"/>
                <a:gd name="connsiteX1978" fmla="*/ 1081930 w 4561993"/>
                <a:gd name="connsiteY1978" fmla="*/ 1164394 h 4044125"/>
                <a:gd name="connsiteX1979" fmla="*/ 1079561 w 4561993"/>
                <a:gd name="connsiteY1979" fmla="*/ 1154456 h 4044125"/>
                <a:gd name="connsiteX1980" fmla="*/ 1080281 w 4561993"/>
                <a:gd name="connsiteY1980" fmla="*/ 1153479 h 4044125"/>
                <a:gd name="connsiteX1981" fmla="*/ 1092137 w 4561993"/>
                <a:gd name="connsiteY1981" fmla="*/ 1143113 h 4044125"/>
                <a:gd name="connsiteX1982" fmla="*/ 1095043 w 4561993"/>
                <a:gd name="connsiteY1982" fmla="*/ 1143113 h 4044125"/>
                <a:gd name="connsiteX1983" fmla="*/ 1097162 w 4561993"/>
                <a:gd name="connsiteY1983" fmla="*/ 1145155 h 4044125"/>
                <a:gd name="connsiteX1984" fmla="*/ 1094257 w 4561993"/>
                <a:gd name="connsiteY1984" fmla="*/ 1150338 h 4044125"/>
                <a:gd name="connsiteX1985" fmla="*/ 1102502 w 4561993"/>
                <a:gd name="connsiteY1985" fmla="*/ 1073068 h 4044125"/>
                <a:gd name="connsiteX1986" fmla="*/ 1104072 w 4561993"/>
                <a:gd name="connsiteY1986" fmla="*/ 1071419 h 4044125"/>
                <a:gd name="connsiteX1987" fmla="*/ 1109882 w 4561993"/>
                <a:gd name="connsiteY1987" fmla="*/ 1072754 h 4044125"/>
                <a:gd name="connsiteX1988" fmla="*/ 1111374 w 4561993"/>
                <a:gd name="connsiteY1988" fmla="*/ 1075109 h 4044125"/>
                <a:gd name="connsiteX1989" fmla="*/ 1109882 w 4561993"/>
                <a:gd name="connsiteY1989" fmla="*/ 1077308 h 4044125"/>
                <a:gd name="connsiteX1990" fmla="*/ 1102502 w 4561993"/>
                <a:gd name="connsiteY1990" fmla="*/ 1072832 h 4044125"/>
                <a:gd name="connsiteX1991" fmla="*/ 1111139 w 4561993"/>
                <a:gd name="connsiteY1991" fmla="*/ 1116022 h 4044125"/>
                <a:gd name="connsiteX1992" fmla="*/ 1110197 w 4561993"/>
                <a:gd name="connsiteY1992" fmla="*/ 1113430 h 4044125"/>
                <a:gd name="connsiteX1993" fmla="*/ 1111767 w 4561993"/>
                <a:gd name="connsiteY1993" fmla="*/ 1111310 h 4044125"/>
                <a:gd name="connsiteX1994" fmla="*/ 1112709 w 4561993"/>
                <a:gd name="connsiteY1994" fmla="*/ 1113902 h 4044125"/>
                <a:gd name="connsiteX1995" fmla="*/ 1111139 w 4561993"/>
                <a:gd name="connsiteY1995" fmla="*/ 1115786 h 4044125"/>
                <a:gd name="connsiteX1996" fmla="*/ 1084913 w 4561993"/>
                <a:gd name="connsiteY1996" fmla="*/ 1278258 h 4044125"/>
                <a:gd name="connsiteX1997" fmla="*/ 1082479 w 4561993"/>
                <a:gd name="connsiteY1997" fmla="*/ 1280064 h 4044125"/>
                <a:gd name="connsiteX1998" fmla="*/ 1077630 w 4561993"/>
                <a:gd name="connsiteY1998" fmla="*/ 1277595 h 4044125"/>
                <a:gd name="connsiteX1999" fmla="*/ 1077532 w 4561993"/>
                <a:gd name="connsiteY1999" fmla="*/ 1277237 h 4044125"/>
                <a:gd name="connsiteX2000" fmla="*/ 1078788 w 4561993"/>
                <a:gd name="connsiteY2000" fmla="*/ 1268521 h 4044125"/>
                <a:gd name="connsiteX2001" fmla="*/ 1081537 w 4561993"/>
                <a:gd name="connsiteY2001" fmla="*/ 1268521 h 4044125"/>
                <a:gd name="connsiteX2002" fmla="*/ 1085319 w 4561993"/>
                <a:gd name="connsiteY2002" fmla="*/ 1277169 h 4044125"/>
                <a:gd name="connsiteX2003" fmla="*/ 1084913 w 4561993"/>
                <a:gd name="connsiteY2003" fmla="*/ 1278022 h 4044125"/>
                <a:gd name="connsiteX2004" fmla="*/ 1095435 w 4561993"/>
                <a:gd name="connsiteY2004" fmla="*/ 1303229 h 4044125"/>
                <a:gd name="connsiteX2005" fmla="*/ 1094100 w 4561993"/>
                <a:gd name="connsiteY2005" fmla="*/ 1301109 h 4044125"/>
                <a:gd name="connsiteX2006" fmla="*/ 1096220 w 4561993"/>
                <a:gd name="connsiteY2006" fmla="*/ 1302444 h 4044125"/>
                <a:gd name="connsiteX2007" fmla="*/ 1097398 w 4561993"/>
                <a:gd name="connsiteY2007" fmla="*/ 1304486 h 4044125"/>
                <a:gd name="connsiteX2008" fmla="*/ 438932 w 4561993"/>
                <a:gd name="connsiteY2008" fmla="*/ 2841568 h 4044125"/>
                <a:gd name="connsiteX2009" fmla="*/ 439796 w 4561993"/>
                <a:gd name="connsiteY2009" fmla="*/ 2840704 h 4044125"/>
                <a:gd name="connsiteX2010" fmla="*/ 442230 w 4561993"/>
                <a:gd name="connsiteY2010" fmla="*/ 2844081 h 4044125"/>
                <a:gd name="connsiteX2011" fmla="*/ 446312 w 4561993"/>
                <a:gd name="connsiteY2011" fmla="*/ 2847222 h 4044125"/>
                <a:gd name="connsiteX2012" fmla="*/ 443251 w 4561993"/>
                <a:gd name="connsiteY2012" fmla="*/ 2844866 h 4044125"/>
                <a:gd name="connsiteX2013" fmla="*/ 447019 w 4561993"/>
                <a:gd name="connsiteY2013" fmla="*/ 2846437 h 4044125"/>
                <a:gd name="connsiteX2014" fmla="*/ 447019 w 4561993"/>
                <a:gd name="connsiteY2014" fmla="*/ 2848400 h 4044125"/>
                <a:gd name="connsiteX2015" fmla="*/ 463273 w 4561993"/>
                <a:gd name="connsiteY2015" fmla="*/ 2870780 h 4044125"/>
                <a:gd name="connsiteX2016" fmla="*/ 462331 w 4561993"/>
                <a:gd name="connsiteY2016" fmla="*/ 2868188 h 4044125"/>
                <a:gd name="connsiteX2017" fmla="*/ 466649 w 4561993"/>
                <a:gd name="connsiteY2017" fmla="*/ 2866225 h 4044125"/>
                <a:gd name="connsiteX2018" fmla="*/ 467513 w 4561993"/>
                <a:gd name="connsiteY2018" fmla="*/ 2868817 h 4044125"/>
                <a:gd name="connsiteX2019" fmla="*/ 463273 w 4561993"/>
                <a:gd name="connsiteY2019" fmla="*/ 2870466 h 4044125"/>
                <a:gd name="connsiteX2020" fmla="*/ 1114986 w 4561993"/>
                <a:gd name="connsiteY2020" fmla="*/ 3923038 h 4044125"/>
                <a:gd name="connsiteX2021" fmla="*/ 1114986 w 4561993"/>
                <a:gd name="connsiteY2021" fmla="*/ 3921703 h 4044125"/>
                <a:gd name="connsiteX2022" fmla="*/ 1116949 w 4561993"/>
                <a:gd name="connsiteY2022" fmla="*/ 3922645 h 4044125"/>
                <a:gd name="connsiteX2023" fmla="*/ 1204185 w 4561993"/>
                <a:gd name="connsiteY2023" fmla="*/ 3527499 h 4044125"/>
                <a:gd name="connsiteX2024" fmla="*/ 1205912 w 4561993"/>
                <a:gd name="connsiteY2024" fmla="*/ 3525300 h 4044125"/>
                <a:gd name="connsiteX2025" fmla="*/ 1206619 w 4561993"/>
                <a:gd name="connsiteY2025" fmla="*/ 3527028 h 4044125"/>
                <a:gd name="connsiteX2026" fmla="*/ 1204185 w 4561993"/>
                <a:gd name="connsiteY2026" fmla="*/ 3527499 h 4044125"/>
                <a:gd name="connsiteX2027" fmla="*/ 1235593 w 4561993"/>
                <a:gd name="connsiteY2027" fmla="*/ 3127562 h 4044125"/>
                <a:gd name="connsiteX2028" fmla="*/ 1234808 w 4561993"/>
                <a:gd name="connsiteY2028" fmla="*/ 3129761 h 4044125"/>
                <a:gd name="connsiteX2029" fmla="*/ 1233943 w 4561993"/>
                <a:gd name="connsiteY2029" fmla="*/ 3127484 h 4044125"/>
                <a:gd name="connsiteX2030" fmla="*/ 1221459 w 4561993"/>
                <a:gd name="connsiteY2030" fmla="*/ 3320424 h 4044125"/>
                <a:gd name="connsiteX2031" fmla="*/ 1216434 w 4561993"/>
                <a:gd name="connsiteY2031" fmla="*/ 3323094 h 4044125"/>
                <a:gd name="connsiteX2032" fmla="*/ 1215256 w 4561993"/>
                <a:gd name="connsiteY2032" fmla="*/ 3320738 h 4044125"/>
                <a:gd name="connsiteX2033" fmla="*/ 1221302 w 4561993"/>
                <a:gd name="connsiteY2033" fmla="*/ 3315477 h 4044125"/>
                <a:gd name="connsiteX2034" fmla="*/ 1222715 w 4561993"/>
                <a:gd name="connsiteY2034" fmla="*/ 3317754 h 4044125"/>
                <a:gd name="connsiteX2035" fmla="*/ 1221694 w 4561993"/>
                <a:gd name="connsiteY2035" fmla="*/ 3320502 h 4044125"/>
                <a:gd name="connsiteX2036" fmla="*/ 1243994 w 4561993"/>
                <a:gd name="connsiteY2036" fmla="*/ 3373744 h 4044125"/>
                <a:gd name="connsiteX2037" fmla="*/ 1243209 w 4561993"/>
                <a:gd name="connsiteY2037" fmla="*/ 3375236 h 4044125"/>
                <a:gd name="connsiteX2038" fmla="*/ 1243209 w 4561993"/>
                <a:gd name="connsiteY2038" fmla="*/ 3378455 h 4044125"/>
                <a:gd name="connsiteX2039" fmla="*/ 1241717 w 4561993"/>
                <a:gd name="connsiteY2039" fmla="*/ 3378455 h 4044125"/>
                <a:gd name="connsiteX2040" fmla="*/ 1243366 w 4561993"/>
                <a:gd name="connsiteY2040" fmla="*/ 3375471 h 4044125"/>
                <a:gd name="connsiteX2041" fmla="*/ 1243366 w 4561993"/>
                <a:gd name="connsiteY2041" fmla="*/ 3373508 h 4044125"/>
                <a:gd name="connsiteX2042" fmla="*/ 1245329 w 4561993"/>
                <a:gd name="connsiteY2042" fmla="*/ 3373115 h 4044125"/>
                <a:gd name="connsiteX2043" fmla="*/ 1276423 w 4561993"/>
                <a:gd name="connsiteY2043" fmla="*/ 3304169 h 4044125"/>
                <a:gd name="connsiteX2044" fmla="*/ 1273596 w 4561993"/>
                <a:gd name="connsiteY2044" fmla="*/ 3303383 h 4044125"/>
                <a:gd name="connsiteX2045" fmla="*/ 1271084 w 4561993"/>
                <a:gd name="connsiteY2045" fmla="*/ 3289641 h 4044125"/>
                <a:gd name="connsiteX2046" fmla="*/ 1270534 w 4561993"/>
                <a:gd name="connsiteY2046" fmla="*/ 3289641 h 4044125"/>
                <a:gd name="connsiteX2047" fmla="*/ 1270534 w 4561993"/>
                <a:gd name="connsiteY2047" fmla="*/ 3288228 h 4044125"/>
                <a:gd name="connsiteX2048" fmla="*/ 1261033 w 4561993"/>
                <a:gd name="connsiteY2048" fmla="*/ 3273465 h 4044125"/>
                <a:gd name="connsiteX2049" fmla="*/ 1247371 w 4561993"/>
                <a:gd name="connsiteY2049" fmla="*/ 3259958 h 4044125"/>
                <a:gd name="connsiteX2050" fmla="*/ 1239519 w 4561993"/>
                <a:gd name="connsiteY2050" fmla="*/ 3246137 h 4044125"/>
                <a:gd name="connsiteX2051" fmla="*/ 1232295 w 4561993"/>
                <a:gd name="connsiteY2051" fmla="*/ 3189127 h 4044125"/>
                <a:gd name="connsiteX2052" fmla="*/ 1235906 w 4561993"/>
                <a:gd name="connsiteY2052" fmla="*/ 3185594 h 4044125"/>
                <a:gd name="connsiteX2053" fmla="*/ 1240932 w 4561993"/>
                <a:gd name="connsiteY2053" fmla="*/ 3188892 h 4044125"/>
                <a:gd name="connsiteX2054" fmla="*/ 1248784 w 4561993"/>
                <a:gd name="connsiteY2054" fmla="*/ 3226427 h 4044125"/>
                <a:gd name="connsiteX2055" fmla="*/ 1260012 w 4561993"/>
                <a:gd name="connsiteY2055" fmla="*/ 3256896 h 4044125"/>
                <a:gd name="connsiteX2056" fmla="*/ 1268335 w 4561993"/>
                <a:gd name="connsiteY2056" fmla="*/ 3273701 h 4044125"/>
                <a:gd name="connsiteX2057" fmla="*/ 1270141 w 4561993"/>
                <a:gd name="connsiteY2057" fmla="*/ 3288228 h 4044125"/>
                <a:gd name="connsiteX2058" fmla="*/ 1271084 w 4561993"/>
                <a:gd name="connsiteY2058" fmla="*/ 3289013 h 4044125"/>
                <a:gd name="connsiteX2059" fmla="*/ 1271084 w 4561993"/>
                <a:gd name="connsiteY2059" fmla="*/ 3290034 h 4044125"/>
                <a:gd name="connsiteX2060" fmla="*/ 1278307 w 4561993"/>
                <a:gd name="connsiteY2060" fmla="*/ 3302520 h 4044125"/>
                <a:gd name="connsiteX2061" fmla="*/ 1276658 w 4561993"/>
                <a:gd name="connsiteY2061" fmla="*/ 3304247 h 4044125"/>
                <a:gd name="connsiteX2062" fmla="*/ 1283097 w 4561993"/>
                <a:gd name="connsiteY2062" fmla="*/ 3028619 h 4044125"/>
                <a:gd name="connsiteX2063" fmla="*/ 1282626 w 4561993"/>
                <a:gd name="connsiteY2063" fmla="*/ 3030032 h 4044125"/>
                <a:gd name="connsiteX2064" fmla="*/ 1282626 w 4561993"/>
                <a:gd name="connsiteY2064" fmla="*/ 3027833 h 4044125"/>
                <a:gd name="connsiteX2065" fmla="*/ 1284667 w 4561993"/>
                <a:gd name="connsiteY2065" fmla="*/ 3027833 h 4044125"/>
                <a:gd name="connsiteX2066" fmla="*/ 1451679 w 4561993"/>
                <a:gd name="connsiteY2066" fmla="*/ 2745922 h 4044125"/>
                <a:gd name="connsiteX2067" fmla="*/ 1456468 w 4561993"/>
                <a:gd name="connsiteY2067" fmla="*/ 2747493 h 4044125"/>
                <a:gd name="connsiteX2068" fmla="*/ 1453563 w 4561993"/>
                <a:gd name="connsiteY2068" fmla="*/ 2751027 h 4044125"/>
                <a:gd name="connsiteX2069" fmla="*/ 1449951 w 4561993"/>
                <a:gd name="connsiteY2069" fmla="*/ 2747571 h 4044125"/>
                <a:gd name="connsiteX2070" fmla="*/ 1451914 w 4561993"/>
                <a:gd name="connsiteY2070" fmla="*/ 2745922 h 4044125"/>
                <a:gd name="connsiteX2071" fmla="*/ 1322828 w 4561993"/>
                <a:gd name="connsiteY2071" fmla="*/ 2285834 h 4044125"/>
                <a:gd name="connsiteX2072" fmla="*/ 1325340 w 4561993"/>
                <a:gd name="connsiteY2072" fmla="*/ 2287405 h 4044125"/>
                <a:gd name="connsiteX2073" fmla="*/ 1324634 w 4561993"/>
                <a:gd name="connsiteY2073" fmla="*/ 2289839 h 4044125"/>
                <a:gd name="connsiteX2074" fmla="*/ 1322200 w 4561993"/>
                <a:gd name="connsiteY2074" fmla="*/ 2288033 h 4044125"/>
                <a:gd name="connsiteX2075" fmla="*/ 1323064 w 4561993"/>
                <a:gd name="connsiteY2075" fmla="*/ 2285834 h 4044125"/>
                <a:gd name="connsiteX2076" fmla="*/ 1309479 w 4561993"/>
                <a:gd name="connsiteY2076" fmla="*/ 2269501 h 4044125"/>
                <a:gd name="connsiteX2077" fmla="*/ 1310186 w 4561993"/>
                <a:gd name="connsiteY2077" fmla="*/ 2270679 h 4044125"/>
                <a:gd name="connsiteX2078" fmla="*/ 1311442 w 4561993"/>
                <a:gd name="connsiteY2078" fmla="*/ 2271150 h 4044125"/>
                <a:gd name="connsiteX2079" fmla="*/ 1310186 w 4561993"/>
                <a:gd name="connsiteY2079" fmla="*/ 2270679 h 4044125"/>
                <a:gd name="connsiteX2080" fmla="*/ 1308694 w 4561993"/>
                <a:gd name="connsiteY2080" fmla="*/ 2270679 h 4044125"/>
                <a:gd name="connsiteX2081" fmla="*/ 1372923 w 4561993"/>
                <a:gd name="connsiteY2081" fmla="*/ 3361650 h 4044125"/>
                <a:gd name="connsiteX2082" fmla="*/ 1377399 w 4561993"/>
                <a:gd name="connsiteY2082" fmla="*/ 3380104 h 4044125"/>
                <a:gd name="connsiteX2083" fmla="*/ 1378263 w 4561993"/>
                <a:gd name="connsiteY2083" fmla="*/ 3405076 h 4044125"/>
                <a:gd name="connsiteX2084" fmla="*/ 1376928 w 4561993"/>
                <a:gd name="connsiteY2084" fmla="*/ 3429890 h 4044125"/>
                <a:gd name="connsiteX2085" fmla="*/ 1380933 w 4561993"/>
                <a:gd name="connsiteY2085" fmla="*/ 3448736 h 4044125"/>
                <a:gd name="connsiteX2086" fmla="*/ 1379755 w 4561993"/>
                <a:gd name="connsiteY2086" fmla="*/ 3454390 h 4044125"/>
                <a:gd name="connsiteX2087" fmla="*/ 1375044 w 4561993"/>
                <a:gd name="connsiteY2087" fmla="*/ 3451485 h 4044125"/>
                <a:gd name="connsiteX2088" fmla="*/ 1362481 w 4561993"/>
                <a:gd name="connsiteY2088" fmla="*/ 3415520 h 4044125"/>
                <a:gd name="connsiteX2089" fmla="*/ 1362952 w 4561993"/>
                <a:gd name="connsiteY2089" fmla="*/ 3402955 h 4044125"/>
                <a:gd name="connsiteX2090" fmla="*/ 1364836 w 4561993"/>
                <a:gd name="connsiteY2090" fmla="*/ 3368325 h 4044125"/>
                <a:gd name="connsiteX2091" fmla="*/ 1363658 w 4561993"/>
                <a:gd name="connsiteY2091" fmla="*/ 3349322 h 4044125"/>
                <a:gd name="connsiteX2092" fmla="*/ 1364836 w 4561993"/>
                <a:gd name="connsiteY2092" fmla="*/ 3346416 h 4044125"/>
                <a:gd name="connsiteX2093" fmla="*/ 1369861 w 4561993"/>
                <a:gd name="connsiteY2093" fmla="*/ 3349400 h 4044125"/>
                <a:gd name="connsiteX2094" fmla="*/ 1373159 w 4561993"/>
                <a:gd name="connsiteY2094" fmla="*/ 3361650 h 4044125"/>
                <a:gd name="connsiteX2095" fmla="*/ 1341516 w 4561993"/>
                <a:gd name="connsiteY2095" fmla="*/ 3037885 h 4044125"/>
                <a:gd name="connsiteX2096" fmla="*/ 1343714 w 4561993"/>
                <a:gd name="connsiteY2096" fmla="*/ 3039063 h 4044125"/>
                <a:gd name="connsiteX2097" fmla="*/ 1341358 w 4561993"/>
                <a:gd name="connsiteY2097" fmla="*/ 3039769 h 4044125"/>
                <a:gd name="connsiteX2098" fmla="*/ 1349368 w 4561993"/>
                <a:gd name="connsiteY2098" fmla="*/ 3071730 h 4044125"/>
                <a:gd name="connsiteX2099" fmla="*/ 1367898 w 4561993"/>
                <a:gd name="connsiteY2099" fmla="*/ 3082174 h 4044125"/>
                <a:gd name="connsiteX2100" fmla="*/ 1368919 w 4561993"/>
                <a:gd name="connsiteY2100" fmla="*/ 3087985 h 4044125"/>
                <a:gd name="connsiteX2101" fmla="*/ 1348975 w 4561993"/>
                <a:gd name="connsiteY2101" fmla="*/ 3120573 h 4044125"/>
                <a:gd name="connsiteX2102" fmla="*/ 1344421 w 4561993"/>
                <a:gd name="connsiteY2102" fmla="*/ 3132195 h 4044125"/>
                <a:gd name="connsiteX2103" fmla="*/ 1343165 w 4561993"/>
                <a:gd name="connsiteY2103" fmla="*/ 3137928 h 4044125"/>
                <a:gd name="connsiteX2104" fmla="*/ 1334842 w 4561993"/>
                <a:gd name="connsiteY2104" fmla="*/ 3142090 h 4044125"/>
                <a:gd name="connsiteX2105" fmla="*/ 1328560 w 4561993"/>
                <a:gd name="connsiteY2105" fmla="*/ 3142090 h 4044125"/>
                <a:gd name="connsiteX2106" fmla="*/ 1322357 w 4561993"/>
                <a:gd name="connsiteY2106" fmla="*/ 3141147 h 4044125"/>
                <a:gd name="connsiteX2107" fmla="*/ 1309637 w 4561993"/>
                <a:gd name="connsiteY2107" fmla="*/ 3141619 h 4044125"/>
                <a:gd name="connsiteX2108" fmla="*/ 1306024 w 4561993"/>
                <a:gd name="connsiteY2108" fmla="*/ 3137064 h 4044125"/>
                <a:gd name="connsiteX2109" fmla="*/ 1306024 w 4561993"/>
                <a:gd name="connsiteY2109" fmla="*/ 3130782 h 4044125"/>
                <a:gd name="connsiteX2110" fmla="*/ 1309793 w 4561993"/>
                <a:gd name="connsiteY2110" fmla="*/ 3092618 h 4044125"/>
                <a:gd name="connsiteX2111" fmla="*/ 1311756 w 4561993"/>
                <a:gd name="connsiteY2111" fmla="*/ 3083352 h 4044125"/>
                <a:gd name="connsiteX2112" fmla="*/ 1318117 w 4561993"/>
                <a:gd name="connsiteY2112" fmla="*/ 3076991 h 4044125"/>
                <a:gd name="connsiteX2113" fmla="*/ 1349603 w 4561993"/>
                <a:gd name="connsiteY2113" fmla="*/ 3071730 h 4044125"/>
                <a:gd name="connsiteX2114" fmla="*/ 1327146 w 4561993"/>
                <a:gd name="connsiteY2114" fmla="*/ 1255328 h 4044125"/>
                <a:gd name="connsiteX2115" fmla="*/ 1328167 w 4561993"/>
                <a:gd name="connsiteY2115" fmla="*/ 1255799 h 4044125"/>
                <a:gd name="connsiteX2116" fmla="*/ 1330837 w 4561993"/>
                <a:gd name="connsiteY2116" fmla="*/ 1255799 h 4044125"/>
                <a:gd name="connsiteX2117" fmla="*/ 1330837 w 4561993"/>
                <a:gd name="connsiteY2117" fmla="*/ 1257056 h 4044125"/>
                <a:gd name="connsiteX2118" fmla="*/ 1345677 w 4561993"/>
                <a:gd name="connsiteY2118" fmla="*/ 1272761 h 4044125"/>
                <a:gd name="connsiteX2119" fmla="*/ 1344137 w 4561993"/>
                <a:gd name="connsiteY2119" fmla="*/ 1280494 h 4044125"/>
                <a:gd name="connsiteX2120" fmla="*/ 1343950 w 4561993"/>
                <a:gd name="connsiteY2120" fmla="*/ 1280614 h 4044125"/>
                <a:gd name="connsiteX2121" fmla="*/ 1329895 w 4561993"/>
                <a:gd name="connsiteY2121" fmla="*/ 1276687 h 4044125"/>
                <a:gd name="connsiteX2122" fmla="*/ 1328168 w 4561993"/>
                <a:gd name="connsiteY2122" fmla="*/ 1268128 h 4044125"/>
                <a:gd name="connsiteX2123" fmla="*/ 1329267 w 4561993"/>
                <a:gd name="connsiteY2123" fmla="*/ 1265144 h 4044125"/>
                <a:gd name="connsiteX2124" fmla="*/ 1330837 w 4561993"/>
                <a:gd name="connsiteY2124" fmla="*/ 1257291 h 4044125"/>
                <a:gd name="connsiteX2125" fmla="*/ 1330209 w 4561993"/>
                <a:gd name="connsiteY2125" fmla="*/ 1256663 h 4044125"/>
                <a:gd name="connsiteX2126" fmla="*/ 1328403 w 4561993"/>
                <a:gd name="connsiteY2126" fmla="*/ 1255878 h 4044125"/>
                <a:gd name="connsiteX2127" fmla="*/ 1324948 w 4561993"/>
                <a:gd name="connsiteY2127" fmla="*/ 1255014 h 4044125"/>
                <a:gd name="connsiteX2128" fmla="*/ 1327382 w 4561993"/>
                <a:gd name="connsiteY2128" fmla="*/ 1255328 h 4044125"/>
                <a:gd name="connsiteX2129" fmla="*/ 1307202 w 4561993"/>
                <a:gd name="connsiteY2129" fmla="*/ 1197375 h 4044125"/>
                <a:gd name="connsiteX2130" fmla="*/ 1309872 w 4561993"/>
                <a:gd name="connsiteY2130" fmla="*/ 1197768 h 4044125"/>
                <a:gd name="connsiteX2131" fmla="*/ 1309087 w 4561993"/>
                <a:gd name="connsiteY2131" fmla="*/ 1201694 h 4044125"/>
                <a:gd name="connsiteX2132" fmla="*/ 1306653 w 4561993"/>
                <a:gd name="connsiteY2132" fmla="*/ 1200124 h 4044125"/>
                <a:gd name="connsiteX2133" fmla="*/ 1307438 w 4561993"/>
                <a:gd name="connsiteY2133" fmla="*/ 1197375 h 4044125"/>
                <a:gd name="connsiteX2134" fmla="*/ 1312385 w 4561993"/>
                <a:gd name="connsiteY2134" fmla="*/ 1675368 h 4044125"/>
                <a:gd name="connsiteX2135" fmla="*/ 1311600 w 4561993"/>
                <a:gd name="connsiteY2135" fmla="*/ 1677017 h 4044125"/>
                <a:gd name="connsiteX2136" fmla="*/ 1309323 w 4561993"/>
                <a:gd name="connsiteY2136" fmla="*/ 1676467 h 4044125"/>
                <a:gd name="connsiteX2137" fmla="*/ 1310108 w 4561993"/>
                <a:gd name="connsiteY2137" fmla="*/ 1674818 h 4044125"/>
                <a:gd name="connsiteX2138" fmla="*/ 1312620 w 4561993"/>
                <a:gd name="connsiteY2138" fmla="*/ 1675368 h 4044125"/>
                <a:gd name="connsiteX2139" fmla="*/ 1232452 w 4561993"/>
                <a:gd name="connsiteY2139" fmla="*/ 1119006 h 4044125"/>
                <a:gd name="connsiteX2140" fmla="*/ 1243994 w 4561993"/>
                <a:gd name="connsiteY2140" fmla="*/ 1114216 h 4044125"/>
                <a:gd name="connsiteX2141" fmla="*/ 1248548 w 4561993"/>
                <a:gd name="connsiteY2141" fmla="*/ 1109818 h 4044125"/>
                <a:gd name="connsiteX2142" fmla="*/ 1249333 w 4561993"/>
                <a:gd name="connsiteY2142" fmla="*/ 1112959 h 4044125"/>
                <a:gd name="connsiteX2143" fmla="*/ 1265037 w 4561993"/>
                <a:gd name="connsiteY2143" fmla="*/ 1144370 h 4044125"/>
                <a:gd name="connsiteX2144" fmla="*/ 1269199 w 4561993"/>
                <a:gd name="connsiteY2144" fmla="*/ 1156306 h 4044125"/>
                <a:gd name="connsiteX2145" fmla="*/ 1264488 w 4561993"/>
                <a:gd name="connsiteY2145" fmla="*/ 1165022 h 4044125"/>
                <a:gd name="connsiteX2146" fmla="*/ 1259384 w 4561993"/>
                <a:gd name="connsiteY2146" fmla="*/ 1168478 h 4044125"/>
                <a:gd name="connsiteX2147" fmla="*/ 1255389 w 4561993"/>
                <a:gd name="connsiteY2147" fmla="*/ 1166072 h 4044125"/>
                <a:gd name="connsiteX2148" fmla="*/ 1255302 w 4561993"/>
                <a:gd name="connsiteY2148" fmla="*/ 1165022 h 4044125"/>
                <a:gd name="connsiteX2149" fmla="*/ 1241403 w 4561993"/>
                <a:gd name="connsiteY2149" fmla="*/ 1144920 h 4044125"/>
                <a:gd name="connsiteX2150" fmla="*/ 1227662 w 4561993"/>
                <a:gd name="connsiteY2150" fmla="*/ 1128036 h 4044125"/>
                <a:gd name="connsiteX2151" fmla="*/ 1232687 w 4561993"/>
                <a:gd name="connsiteY2151" fmla="*/ 1119006 h 4044125"/>
                <a:gd name="connsiteX2152" fmla="*/ 1251925 w 4561993"/>
                <a:gd name="connsiteY2152" fmla="*/ 1623069 h 4044125"/>
                <a:gd name="connsiteX2153" fmla="*/ 1249412 w 4561993"/>
                <a:gd name="connsiteY2153" fmla="*/ 1623461 h 4044125"/>
                <a:gd name="connsiteX2154" fmla="*/ 1247920 w 4561993"/>
                <a:gd name="connsiteY2154" fmla="*/ 1621184 h 4044125"/>
                <a:gd name="connsiteX2155" fmla="*/ 1250197 w 4561993"/>
                <a:gd name="connsiteY2155" fmla="*/ 1621184 h 4044125"/>
                <a:gd name="connsiteX2156" fmla="*/ 1252160 w 4561993"/>
                <a:gd name="connsiteY2156" fmla="*/ 1623069 h 4044125"/>
                <a:gd name="connsiteX2157" fmla="*/ 1215727 w 4561993"/>
                <a:gd name="connsiteY2157" fmla="*/ 1047546 h 4044125"/>
                <a:gd name="connsiteX2158" fmla="*/ 1220281 w 4561993"/>
                <a:gd name="connsiteY2158" fmla="*/ 1049588 h 4044125"/>
                <a:gd name="connsiteX2159" fmla="*/ 1222323 w 4561993"/>
                <a:gd name="connsiteY2159" fmla="*/ 1054849 h 4044125"/>
                <a:gd name="connsiteX2160" fmla="*/ 1220124 w 4561993"/>
                <a:gd name="connsiteY2160" fmla="*/ 1056342 h 4044125"/>
                <a:gd name="connsiteX2161" fmla="*/ 1215649 w 4561993"/>
                <a:gd name="connsiteY2161" fmla="*/ 1052729 h 4044125"/>
                <a:gd name="connsiteX2162" fmla="*/ 1215963 w 4561993"/>
                <a:gd name="connsiteY2162" fmla="*/ 1047546 h 4044125"/>
                <a:gd name="connsiteX2163" fmla="*/ 1147179 w 4561993"/>
                <a:gd name="connsiteY2163" fmla="*/ 865993 h 4044125"/>
                <a:gd name="connsiteX2164" fmla="*/ 1150084 w 4561993"/>
                <a:gd name="connsiteY2164" fmla="*/ 862537 h 4044125"/>
                <a:gd name="connsiteX2165" fmla="*/ 1147179 w 4561993"/>
                <a:gd name="connsiteY2165" fmla="*/ 866699 h 4044125"/>
                <a:gd name="connsiteX2166" fmla="*/ 1145766 w 4561993"/>
                <a:gd name="connsiteY2166" fmla="*/ 867485 h 4044125"/>
                <a:gd name="connsiteX2167" fmla="*/ 1147179 w 4561993"/>
                <a:gd name="connsiteY2167" fmla="*/ 865993 h 4044125"/>
                <a:gd name="connsiteX2168" fmla="*/ 1141840 w 4561993"/>
                <a:gd name="connsiteY2168" fmla="*/ 958104 h 4044125"/>
                <a:gd name="connsiteX2169" fmla="*/ 1142233 w 4561993"/>
                <a:gd name="connsiteY2169" fmla="*/ 959361 h 4044125"/>
                <a:gd name="connsiteX2170" fmla="*/ 1143489 w 4561993"/>
                <a:gd name="connsiteY2170" fmla="*/ 959832 h 4044125"/>
                <a:gd name="connsiteX2171" fmla="*/ 1142233 w 4561993"/>
                <a:gd name="connsiteY2171" fmla="*/ 959361 h 4044125"/>
                <a:gd name="connsiteX2172" fmla="*/ 1141055 w 4561993"/>
                <a:gd name="connsiteY2172" fmla="*/ 958890 h 4044125"/>
                <a:gd name="connsiteX2173" fmla="*/ 1140113 w 4561993"/>
                <a:gd name="connsiteY2173" fmla="*/ 957476 h 4044125"/>
                <a:gd name="connsiteX2174" fmla="*/ 1136658 w 4561993"/>
                <a:gd name="connsiteY2174" fmla="*/ 1168399 h 4044125"/>
                <a:gd name="connsiteX2175" fmla="*/ 1135480 w 4561993"/>
                <a:gd name="connsiteY2175" fmla="*/ 1162274 h 4044125"/>
                <a:gd name="connsiteX2176" fmla="*/ 1147729 w 4561993"/>
                <a:gd name="connsiteY2176" fmla="*/ 1144370 h 4044125"/>
                <a:gd name="connsiteX2177" fmla="*/ 1150791 w 4561993"/>
                <a:gd name="connsiteY2177" fmla="*/ 1143349 h 4044125"/>
                <a:gd name="connsiteX2178" fmla="*/ 1156602 w 4561993"/>
                <a:gd name="connsiteY2178" fmla="*/ 1146019 h 4044125"/>
                <a:gd name="connsiteX2179" fmla="*/ 1176781 w 4561993"/>
                <a:gd name="connsiteY2179" fmla="*/ 1161724 h 4044125"/>
                <a:gd name="connsiteX2180" fmla="*/ 1181728 w 4561993"/>
                <a:gd name="connsiteY2180" fmla="*/ 1165886 h 4044125"/>
                <a:gd name="connsiteX2181" fmla="*/ 1175996 w 4561993"/>
                <a:gd name="connsiteY2181" fmla="*/ 1204364 h 4044125"/>
                <a:gd name="connsiteX2182" fmla="*/ 1173326 w 4561993"/>
                <a:gd name="connsiteY2182" fmla="*/ 1206092 h 4044125"/>
                <a:gd name="connsiteX2183" fmla="*/ 1162098 w 4561993"/>
                <a:gd name="connsiteY2183" fmla="*/ 1205228 h 4044125"/>
                <a:gd name="connsiteX2184" fmla="*/ 1136658 w 4561993"/>
                <a:gd name="connsiteY2184" fmla="*/ 1168321 h 4044125"/>
                <a:gd name="connsiteX2185" fmla="*/ 1178902 w 4561993"/>
                <a:gd name="connsiteY2185" fmla="*/ 1918251 h 4044125"/>
                <a:gd name="connsiteX2186" fmla="*/ 1171050 w 4561993"/>
                <a:gd name="connsiteY2186" fmla="*/ 1923277 h 4044125"/>
                <a:gd name="connsiteX2187" fmla="*/ 1164768 w 4561993"/>
                <a:gd name="connsiteY2187" fmla="*/ 1923277 h 4044125"/>
                <a:gd name="connsiteX2188" fmla="*/ 1159193 w 4561993"/>
                <a:gd name="connsiteY2188" fmla="*/ 1922570 h 4044125"/>
                <a:gd name="connsiteX2189" fmla="*/ 1148828 w 4561993"/>
                <a:gd name="connsiteY2189" fmla="*/ 1922570 h 4044125"/>
                <a:gd name="connsiteX2190" fmla="*/ 1142782 w 4561993"/>
                <a:gd name="connsiteY2190" fmla="*/ 1917623 h 4044125"/>
                <a:gd name="connsiteX2191" fmla="*/ 1147729 w 4561993"/>
                <a:gd name="connsiteY2191" fmla="*/ 1909770 h 4044125"/>
                <a:gd name="connsiteX2192" fmla="*/ 1175761 w 4561993"/>
                <a:gd name="connsiteY2192" fmla="*/ 1906629 h 4044125"/>
                <a:gd name="connsiteX2193" fmla="*/ 1178902 w 4561993"/>
                <a:gd name="connsiteY2193" fmla="*/ 1918251 h 4044125"/>
                <a:gd name="connsiteX2194" fmla="*/ 1489682 w 4561993"/>
                <a:gd name="connsiteY2194" fmla="*/ 1884955 h 4044125"/>
                <a:gd name="connsiteX2195" fmla="*/ 1478925 w 4561993"/>
                <a:gd name="connsiteY2195" fmla="*/ 1892023 h 4044125"/>
                <a:gd name="connsiteX2196" fmla="*/ 1457332 w 4561993"/>
                <a:gd name="connsiteY2196" fmla="*/ 1895399 h 4044125"/>
                <a:gd name="connsiteX2197" fmla="*/ 1428829 w 4561993"/>
                <a:gd name="connsiteY2197" fmla="*/ 1896813 h 4044125"/>
                <a:gd name="connsiteX2198" fmla="*/ 1409828 w 4561993"/>
                <a:gd name="connsiteY2198" fmla="*/ 1896263 h 4044125"/>
                <a:gd name="connsiteX2199" fmla="*/ 1372923 w 4561993"/>
                <a:gd name="connsiteY2199" fmla="*/ 1884249 h 4044125"/>
                <a:gd name="connsiteX2200" fmla="*/ 1365071 w 4561993"/>
                <a:gd name="connsiteY2200" fmla="*/ 1878830 h 4044125"/>
                <a:gd name="connsiteX2201" fmla="*/ 1360125 w 4561993"/>
                <a:gd name="connsiteY2201" fmla="*/ 1874982 h 4044125"/>
                <a:gd name="connsiteX2202" fmla="*/ 1326283 w 4561993"/>
                <a:gd name="connsiteY2202" fmla="*/ 1866580 h 4044125"/>
                <a:gd name="connsiteX2203" fmla="*/ 1262839 w 4561993"/>
                <a:gd name="connsiteY2203" fmla="*/ 1874825 h 4044125"/>
                <a:gd name="connsiteX2204" fmla="*/ 1242502 w 4561993"/>
                <a:gd name="connsiteY2204" fmla="*/ 1890531 h 4044125"/>
                <a:gd name="connsiteX2205" fmla="*/ 1228133 w 4561993"/>
                <a:gd name="connsiteY2205" fmla="*/ 1895085 h 4044125"/>
                <a:gd name="connsiteX2206" fmla="*/ 1192721 w 4561993"/>
                <a:gd name="connsiteY2206" fmla="*/ 1893515 h 4044125"/>
                <a:gd name="connsiteX2207" fmla="*/ 1157073 w 4561993"/>
                <a:gd name="connsiteY2207" fmla="*/ 1871135 h 4044125"/>
                <a:gd name="connsiteX2208" fmla="*/ 1150242 w 4561993"/>
                <a:gd name="connsiteY2208" fmla="*/ 1856450 h 4044125"/>
                <a:gd name="connsiteX2209" fmla="*/ 1149849 w 4561993"/>
                <a:gd name="connsiteY2209" fmla="*/ 1847184 h 4044125"/>
                <a:gd name="connsiteX2210" fmla="*/ 1158643 w 4561993"/>
                <a:gd name="connsiteY2210" fmla="*/ 1826689 h 4044125"/>
                <a:gd name="connsiteX2211" fmla="*/ 1167516 w 4561993"/>
                <a:gd name="connsiteY2211" fmla="*/ 1806900 h 4044125"/>
                <a:gd name="connsiteX2212" fmla="*/ 1169165 w 4561993"/>
                <a:gd name="connsiteY2212" fmla="*/ 1787583 h 4044125"/>
                <a:gd name="connsiteX2213" fmla="*/ 1177017 w 4561993"/>
                <a:gd name="connsiteY2213" fmla="*/ 1778002 h 4044125"/>
                <a:gd name="connsiteX2214" fmla="*/ 1189580 w 4561993"/>
                <a:gd name="connsiteY2214" fmla="*/ 1761119 h 4044125"/>
                <a:gd name="connsiteX2215" fmla="*/ 1194056 w 4561993"/>
                <a:gd name="connsiteY2215" fmla="*/ 1749183 h 4044125"/>
                <a:gd name="connsiteX2216" fmla="*/ 1214942 w 4561993"/>
                <a:gd name="connsiteY2216" fmla="*/ 1720442 h 4044125"/>
                <a:gd name="connsiteX2217" fmla="*/ 1229625 w 4561993"/>
                <a:gd name="connsiteY2217" fmla="*/ 1717458 h 4044125"/>
                <a:gd name="connsiteX2218" fmla="*/ 1232609 w 4561993"/>
                <a:gd name="connsiteY2218" fmla="*/ 1718636 h 4044125"/>
                <a:gd name="connsiteX2219" fmla="*/ 1270377 w 4561993"/>
                <a:gd name="connsiteY2219" fmla="*/ 1733163 h 4044125"/>
                <a:gd name="connsiteX2220" fmla="*/ 1274376 w 4561993"/>
                <a:gd name="connsiteY2220" fmla="*/ 1738353 h 4044125"/>
                <a:gd name="connsiteX2221" fmla="*/ 1273596 w 4561993"/>
                <a:gd name="connsiteY2221" fmla="*/ 1740388 h 4044125"/>
                <a:gd name="connsiteX2222" fmla="*/ 1264724 w 4561993"/>
                <a:gd name="connsiteY2222" fmla="*/ 1749654 h 4044125"/>
                <a:gd name="connsiteX2223" fmla="*/ 1265705 w 4561993"/>
                <a:gd name="connsiteY2223" fmla="*/ 1757029 h 4044125"/>
                <a:gd name="connsiteX2224" fmla="*/ 1266451 w 4561993"/>
                <a:gd name="connsiteY2224" fmla="*/ 1757507 h 4044125"/>
                <a:gd name="connsiteX2225" fmla="*/ 1272418 w 4561993"/>
                <a:gd name="connsiteY2225" fmla="*/ 1760019 h 4044125"/>
                <a:gd name="connsiteX2226" fmla="*/ 1283333 w 4561993"/>
                <a:gd name="connsiteY2226" fmla="*/ 1774782 h 4044125"/>
                <a:gd name="connsiteX2227" fmla="*/ 1296330 w 4561993"/>
                <a:gd name="connsiteY2227" fmla="*/ 1785022 h 4044125"/>
                <a:gd name="connsiteX2228" fmla="*/ 1300136 w 4561993"/>
                <a:gd name="connsiteY2228" fmla="*/ 1783892 h 4044125"/>
                <a:gd name="connsiteX2229" fmla="*/ 1308930 w 4561993"/>
                <a:gd name="connsiteY2229" fmla="*/ 1779887 h 4044125"/>
                <a:gd name="connsiteX2230" fmla="*/ 1326126 w 4561993"/>
                <a:gd name="connsiteY2230" fmla="*/ 1771013 h 4044125"/>
                <a:gd name="connsiteX2231" fmla="*/ 1350703 w 4561993"/>
                <a:gd name="connsiteY2231" fmla="*/ 1764181 h 4044125"/>
                <a:gd name="connsiteX2232" fmla="*/ 1356434 w 4561993"/>
                <a:gd name="connsiteY2232" fmla="*/ 1761590 h 4044125"/>
                <a:gd name="connsiteX2233" fmla="*/ 1359732 w 4561993"/>
                <a:gd name="connsiteY2233" fmla="*/ 1753109 h 4044125"/>
                <a:gd name="connsiteX2234" fmla="*/ 1352822 w 4561993"/>
                <a:gd name="connsiteY2234" fmla="*/ 1747534 h 4044125"/>
                <a:gd name="connsiteX2235" fmla="*/ 1349682 w 4561993"/>
                <a:gd name="connsiteY2235" fmla="*/ 1747534 h 4044125"/>
                <a:gd name="connsiteX2236" fmla="*/ 1311050 w 4561993"/>
                <a:gd name="connsiteY2236" fmla="*/ 1731200 h 4044125"/>
                <a:gd name="connsiteX2237" fmla="*/ 1309087 w 4561993"/>
                <a:gd name="connsiteY2237" fmla="*/ 1731828 h 4044125"/>
                <a:gd name="connsiteX2238" fmla="*/ 1310422 w 4561993"/>
                <a:gd name="connsiteY2238" fmla="*/ 1730336 h 4044125"/>
                <a:gd name="connsiteX2239" fmla="*/ 1311050 w 4561993"/>
                <a:gd name="connsiteY2239" fmla="*/ 1731200 h 4044125"/>
                <a:gd name="connsiteX2240" fmla="*/ 1311050 w 4561993"/>
                <a:gd name="connsiteY2240" fmla="*/ 1731200 h 4044125"/>
                <a:gd name="connsiteX2241" fmla="*/ 1342458 w 4561993"/>
                <a:gd name="connsiteY2241" fmla="*/ 1711883 h 4044125"/>
                <a:gd name="connsiteX2242" fmla="*/ 1362559 w 4561993"/>
                <a:gd name="connsiteY2242" fmla="*/ 1702773 h 4044125"/>
                <a:gd name="connsiteX2243" fmla="*/ 1401269 w 4561993"/>
                <a:gd name="connsiteY2243" fmla="*/ 1692329 h 4044125"/>
                <a:gd name="connsiteX2244" fmla="*/ 1406137 w 4561993"/>
                <a:gd name="connsiteY2244" fmla="*/ 1692329 h 4044125"/>
                <a:gd name="connsiteX2245" fmla="*/ 1406844 w 4561993"/>
                <a:gd name="connsiteY2245" fmla="*/ 1691623 h 4044125"/>
                <a:gd name="connsiteX2246" fmla="*/ 1408336 w 4561993"/>
                <a:gd name="connsiteY2246" fmla="*/ 1690523 h 4044125"/>
                <a:gd name="connsiteX2247" fmla="*/ 1407315 w 4561993"/>
                <a:gd name="connsiteY2247" fmla="*/ 1692565 h 4044125"/>
                <a:gd name="connsiteX2248" fmla="*/ 1405823 w 4561993"/>
                <a:gd name="connsiteY2248" fmla="*/ 1692565 h 4044125"/>
                <a:gd name="connsiteX2249" fmla="*/ 1390669 w 4561993"/>
                <a:gd name="connsiteY2249" fmla="*/ 1707799 h 4044125"/>
                <a:gd name="connsiteX2250" fmla="*/ 1389098 w 4561993"/>
                <a:gd name="connsiteY2250" fmla="*/ 1719500 h 4044125"/>
                <a:gd name="connsiteX2251" fmla="*/ 1389491 w 4561993"/>
                <a:gd name="connsiteY2251" fmla="*/ 1728609 h 4044125"/>
                <a:gd name="connsiteX2252" fmla="*/ 1370411 w 4561993"/>
                <a:gd name="connsiteY2252" fmla="*/ 1753737 h 4044125"/>
                <a:gd name="connsiteX2253" fmla="*/ 1369782 w 4561993"/>
                <a:gd name="connsiteY2253" fmla="*/ 1759470 h 4044125"/>
                <a:gd name="connsiteX2254" fmla="*/ 1394281 w 4561993"/>
                <a:gd name="connsiteY2254" fmla="*/ 1778944 h 4044125"/>
                <a:gd name="connsiteX2255" fmla="*/ 1429850 w 4561993"/>
                <a:gd name="connsiteY2255" fmla="*/ 1800382 h 4044125"/>
                <a:gd name="connsiteX2256" fmla="*/ 1472722 w 4561993"/>
                <a:gd name="connsiteY2256" fmla="*/ 1828966 h 4044125"/>
                <a:gd name="connsiteX2257" fmla="*/ 1497220 w 4561993"/>
                <a:gd name="connsiteY2257" fmla="*/ 1868229 h 4044125"/>
                <a:gd name="connsiteX2258" fmla="*/ 1489682 w 4561993"/>
                <a:gd name="connsiteY2258" fmla="*/ 1885034 h 4044125"/>
                <a:gd name="connsiteX2259" fmla="*/ 1620339 w 4561993"/>
                <a:gd name="connsiteY2259" fmla="*/ 1381756 h 4044125"/>
                <a:gd name="connsiteX2260" fmla="*/ 1621203 w 4561993"/>
                <a:gd name="connsiteY2260" fmla="*/ 1379322 h 4044125"/>
                <a:gd name="connsiteX2261" fmla="*/ 1622066 w 4561993"/>
                <a:gd name="connsiteY2261" fmla="*/ 1380186 h 4044125"/>
                <a:gd name="connsiteX2262" fmla="*/ 1836739 w 4561993"/>
                <a:gd name="connsiteY2262" fmla="*/ 2024733 h 4044125"/>
                <a:gd name="connsiteX2263" fmla="*/ 1795203 w 4561993"/>
                <a:gd name="connsiteY2263" fmla="*/ 2029445 h 4044125"/>
                <a:gd name="connsiteX2264" fmla="*/ 1785544 w 4561993"/>
                <a:gd name="connsiteY2264" fmla="*/ 2030230 h 4044125"/>
                <a:gd name="connsiteX2265" fmla="*/ 1744008 w 4561993"/>
                <a:gd name="connsiteY2265" fmla="*/ 2015231 h 4044125"/>
                <a:gd name="connsiteX2266" fmla="*/ 1729717 w 4561993"/>
                <a:gd name="connsiteY2266" fmla="*/ 2008321 h 4044125"/>
                <a:gd name="connsiteX2267" fmla="*/ 1717154 w 4561993"/>
                <a:gd name="connsiteY2267" fmla="*/ 2005415 h 4044125"/>
                <a:gd name="connsiteX2268" fmla="*/ 1709694 w 4561993"/>
                <a:gd name="connsiteY2268" fmla="*/ 1999683 h 4044125"/>
                <a:gd name="connsiteX2269" fmla="*/ 1704277 w 4561993"/>
                <a:gd name="connsiteY2269" fmla="*/ 1956258 h 4044125"/>
                <a:gd name="connsiteX2270" fmla="*/ 1710715 w 4561993"/>
                <a:gd name="connsiteY2270" fmla="*/ 1934663 h 4044125"/>
                <a:gd name="connsiteX2271" fmla="*/ 1726419 w 4561993"/>
                <a:gd name="connsiteY2271" fmla="*/ 1911576 h 4044125"/>
                <a:gd name="connsiteX2272" fmla="*/ 1726419 w 4561993"/>
                <a:gd name="connsiteY2272" fmla="*/ 1905922 h 4044125"/>
                <a:gd name="connsiteX2273" fmla="*/ 1721237 w 4561993"/>
                <a:gd name="connsiteY2273" fmla="*/ 1902231 h 4044125"/>
                <a:gd name="connsiteX2274" fmla="*/ 1697681 w 4561993"/>
                <a:gd name="connsiteY2274" fmla="*/ 1881107 h 4044125"/>
                <a:gd name="connsiteX2275" fmla="*/ 1674989 w 4561993"/>
                <a:gd name="connsiteY2275" fmla="*/ 1854330 h 4044125"/>
                <a:gd name="connsiteX2276" fmla="*/ 1648999 w 4561993"/>
                <a:gd name="connsiteY2276" fmla="*/ 1814674 h 4044125"/>
                <a:gd name="connsiteX2277" fmla="*/ 1628270 w 4561993"/>
                <a:gd name="connsiteY2277" fmla="*/ 1779572 h 4044125"/>
                <a:gd name="connsiteX2278" fmla="*/ 1623401 w 4561993"/>
                <a:gd name="connsiteY2278" fmla="*/ 1761904 h 4044125"/>
                <a:gd name="connsiteX2279" fmla="*/ 1629526 w 4561993"/>
                <a:gd name="connsiteY2279" fmla="*/ 1743607 h 4044125"/>
                <a:gd name="connsiteX2280" fmla="*/ 1640441 w 4561993"/>
                <a:gd name="connsiteY2280" fmla="*/ 1732299 h 4044125"/>
                <a:gd name="connsiteX2281" fmla="*/ 1668551 w 4561993"/>
                <a:gd name="connsiteY2281" fmla="*/ 1711647 h 4044125"/>
                <a:gd name="connsiteX2282" fmla="*/ 1675539 w 4561993"/>
                <a:gd name="connsiteY2282" fmla="*/ 1705129 h 4044125"/>
                <a:gd name="connsiteX2283" fmla="*/ 1711971 w 4561993"/>
                <a:gd name="connsiteY2283" fmla="*/ 1684163 h 4044125"/>
                <a:gd name="connsiteX2284" fmla="*/ 1721079 w 4561993"/>
                <a:gd name="connsiteY2284" fmla="*/ 1682671 h 4044125"/>
                <a:gd name="connsiteX2285" fmla="*/ 1752487 w 4561993"/>
                <a:gd name="connsiteY2285" fmla="*/ 1686126 h 4044125"/>
                <a:gd name="connsiteX2286" fmla="*/ 1764894 w 4561993"/>
                <a:gd name="connsiteY2286" fmla="*/ 1694528 h 4044125"/>
                <a:gd name="connsiteX2287" fmla="*/ 1768270 w 4561993"/>
                <a:gd name="connsiteY2287" fmla="*/ 1710234 h 4044125"/>
                <a:gd name="connsiteX2288" fmla="*/ 1765522 w 4561993"/>
                <a:gd name="connsiteY2288" fmla="*/ 1729394 h 4044125"/>
                <a:gd name="connsiteX2289" fmla="*/ 1759714 w 4561993"/>
                <a:gd name="connsiteY2289" fmla="*/ 1735517 h 4044125"/>
                <a:gd name="connsiteX2290" fmla="*/ 1759633 w 4561993"/>
                <a:gd name="connsiteY2290" fmla="*/ 1735519 h 4044125"/>
                <a:gd name="connsiteX2291" fmla="*/ 1743536 w 4561993"/>
                <a:gd name="connsiteY2291" fmla="*/ 1736383 h 4044125"/>
                <a:gd name="connsiteX2292" fmla="*/ 1727832 w 4561993"/>
                <a:gd name="connsiteY2292" fmla="*/ 1757978 h 4044125"/>
                <a:gd name="connsiteX2293" fmla="*/ 1722650 w 4561993"/>
                <a:gd name="connsiteY2293" fmla="*/ 1767479 h 4044125"/>
                <a:gd name="connsiteX2294" fmla="*/ 1719431 w 4561993"/>
                <a:gd name="connsiteY2294" fmla="*/ 1768029 h 4044125"/>
                <a:gd name="connsiteX2295" fmla="*/ 1714092 w 4561993"/>
                <a:gd name="connsiteY2295" fmla="*/ 1777766 h 4044125"/>
                <a:gd name="connsiteX2296" fmla="*/ 1732308 w 4561993"/>
                <a:gd name="connsiteY2296" fmla="*/ 1800382 h 4044125"/>
                <a:gd name="connsiteX2297" fmla="*/ 1768663 w 4561993"/>
                <a:gd name="connsiteY2297" fmla="*/ 1829673 h 4044125"/>
                <a:gd name="connsiteX2298" fmla="*/ 1775651 w 4561993"/>
                <a:gd name="connsiteY2298" fmla="*/ 1839017 h 4044125"/>
                <a:gd name="connsiteX2299" fmla="*/ 1775101 w 4561993"/>
                <a:gd name="connsiteY2299" fmla="*/ 1845457 h 4044125"/>
                <a:gd name="connsiteX2300" fmla="*/ 1782168 w 4561993"/>
                <a:gd name="connsiteY2300" fmla="*/ 1872941 h 4044125"/>
                <a:gd name="connsiteX2301" fmla="*/ 1790020 w 4561993"/>
                <a:gd name="connsiteY2301" fmla="*/ 1903331 h 4044125"/>
                <a:gd name="connsiteX2302" fmla="*/ 1791277 w 4561993"/>
                <a:gd name="connsiteY2302" fmla="*/ 1916052 h 4044125"/>
                <a:gd name="connsiteX2303" fmla="*/ 1804468 w 4561993"/>
                <a:gd name="connsiteY2303" fmla="*/ 1928302 h 4044125"/>
                <a:gd name="connsiteX2304" fmla="*/ 1813105 w 4561993"/>
                <a:gd name="connsiteY2304" fmla="*/ 1931365 h 4044125"/>
                <a:gd name="connsiteX2305" fmla="*/ 1812476 w 4561993"/>
                <a:gd name="connsiteY2305" fmla="*/ 1940238 h 4044125"/>
                <a:gd name="connsiteX2306" fmla="*/ 1812084 w 4561993"/>
                <a:gd name="connsiteY2306" fmla="*/ 1943301 h 4044125"/>
                <a:gd name="connsiteX2307" fmla="*/ 1818444 w 4561993"/>
                <a:gd name="connsiteY2307" fmla="*/ 1950525 h 4044125"/>
                <a:gd name="connsiteX2308" fmla="*/ 1829358 w 4561993"/>
                <a:gd name="connsiteY2308" fmla="*/ 1972748 h 4044125"/>
                <a:gd name="connsiteX2309" fmla="*/ 1840273 w 4561993"/>
                <a:gd name="connsiteY2309" fmla="*/ 2019864 h 4044125"/>
                <a:gd name="connsiteX2310" fmla="*/ 1837584 w 4561993"/>
                <a:gd name="connsiteY2310" fmla="*/ 2024595 h 4044125"/>
                <a:gd name="connsiteX2311" fmla="*/ 1836583 w 4561993"/>
                <a:gd name="connsiteY2311" fmla="*/ 2024733 h 4044125"/>
                <a:gd name="connsiteX2312" fmla="*/ 1908192 w 4561993"/>
                <a:gd name="connsiteY2312" fmla="*/ 650515 h 4044125"/>
                <a:gd name="connsiteX2313" fmla="*/ 1906386 w 4561993"/>
                <a:gd name="connsiteY2313" fmla="*/ 649337 h 4044125"/>
                <a:gd name="connsiteX2314" fmla="*/ 1908663 w 4561993"/>
                <a:gd name="connsiteY2314" fmla="*/ 649337 h 4044125"/>
                <a:gd name="connsiteX2315" fmla="*/ 1963156 w 4561993"/>
                <a:gd name="connsiteY2315" fmla="*/ 1758842 h 4044125"/>
                <a:gd name="connsiteX2316" fmla="*/ 1944154 w 4561993"/>
                <a:gd name="connsiteY2316" fmla="*/ 1768108 h 4044125"/>
                <a:gd name="connsiteX2317" fmla="*/ 1922954 w 4561993"/>
                <a:gd name="connsiteY2317" fmla="*/ 1761197 h 4044125"/>
                <a:gd name="connsiteX2318" fmla="*/ 1916987 w 4561993"/>
                <a:gd name="connsiteY2318" fmla="*/ 1750675 h 4044125"/>
                <a:gd name="connsiteX2319" fmla="*/ 1954990 w 4561993"/>
                <a:gd name="connsiteY2319" fmla="*/ 1712903 h 4044125"/>
                <a:gd name="connsiteX2320" fmla="*/ 1964962 w 4561993"/>
                <a:gd name="connsiteY2320" fmla="*/ 1719421 h 4044125"/>
                <a:gd name="connsiteX2321" fmla="*/ 1971008 w 4561993"/>
                <a:gd name="connsiteY2321" fmla="*/ 1734027 h 4044125"/>
                <a:gd name="connsiteX2322" fmla="*/ 1962920 w 4561993"/>
                <a:gd name="connsiteY2322" fmla="*/ 1759156 h 4044125"/>
                <a:gd name="connsiteX2323" fmla="*/ 2099309 w 4561993"/>
                <a:gd name="connsiteY2323" fmla="*/ 734068 h 4044125"/>
                <a:gd name="connsiteX2324" fmla="*/ 2097110 w 4561993"/>
                <a:gd name="connsiteY2324" fmla="*/ 735089 h 4044125"/>
                <a:gd name="connsiteX2325" fmla="*/ 2072298 w 4561993"/>
                <a:gd name="connsiteY2325" fmla="*/ 702421 h 4044125"/>
                <a:gd name="connsiteX2326" fmla="*/ 2072298 w 4561993"/>
                <a:gd name="connsiteY2326" fmla="*/ 699359 h 4044125"/>
                <a:gd name="connsiteX2327" fmla="*/ 2077402 w 4561993"/>
                <a:gd name="connsiteY2327" fmla="*/ 696925 h 4044125"/>
                <a:gd name="connsiteX2328" fmla="*/ 2088709 w 4561993"/>
                <a:gd name="connsiteY2328" fmla="*/ 702029 h 4044125"/>
                <a:gd name="connsiteX2329" fmla="*/ 2101351 w 4561993"/>
                <a:gd name="connsiteY2329" fmla="*/ 716321 h 4044125"/>
                <a:gd name="connsiteX2330" fmla="*/ 2099309 w 4561993"/>
                <a:gd name="connsiteY2330" fmla="*/ 734068 h 4044125"/>
                <a:gd name="connsiteX2331" fmla="*/ 2108496 w 4561993"/>
                <a:gd name="connsiteY2331" fmla="*/ 760531 h 4044125"/>
                <a:gd name="connsiteX2332" fmla="*/ 2106219 w 4561993"/>
                <a:gd name="connsiteY2332" fmla="*/ 759118 h 4044125"/>
                <a:gd name="connsiteX2333" fmla="*/ 2109281 w 4561993"/>
                <a:gd name="connsiteY2333" fmla="*/ 759118 h 4044125"/>
                <a:gd name="connsiteX2334" fmla="*/ 2108653 w 4561993"/>
                <a:gd name="connsiteY2334" fmla="*/ 760531 h 4044125"/>
                <a:gd name="connsiteX2335" fmla="*/ 2156628 w 4561993"/>
                <a:gd name="connsiteY2335" fmla="*/ 1876396 h 4044125"/>
                <a:gd name="connsiteX2336" fmla="*/ 2155922 w 4561993"/>
                <a:gd name="connsiteY2336" fmla="*/ 1873962 h 4044125"/>
                <a:gd name="connsiteX2337" fmla="*/ 2157885 w 4561993"/>
                <a:gd name="connsiteY2337" fmla="*/ 1873962 h 4044125"/>
                <a:gd name="connsiteX2338" fmla="*/ 2172332 w 4561993"/>
                <a:gd name="connsiteY2338" fmla="*/ 601358 h 4044125"/>
                <a:gd name="connsiteX2339" fmla="*/ 2165737 w 4561993"/>
                <a:gd name="connsiteY2339" fmla="*/ 603321 h 4044125"/>
                <a:gd name="connsiteX2340" fmla="*/ 2165737 w 4561993"/>
                <a:gd name="connsiteY2340" fmla="*/ 600651 h 4044125"/>
                <a:gd name="connsiteX2341" fmla="*/ 2172176 w 4561993"/>
                <a:gd name="connsiteY2341" fmla="*/ 596410 h 4044125"/>
                <a:gd name="connsiteX2342" fmla="*/ 2173667 w 4561993"/>
                <a:gd name="connsiteY2342" fmla="*/ 598688 h 4044125"/>
                <a:gd name="connsiteX2343" fmla="*/ 2172803 w 4561993"/>
                <a:gd name="connsiteY2343" fmla="*/ 601358 h 4044125"/>
                <a:gd name="connsiteX2344" fmla="*/ 2308957 w 4561993"/>
                <a:gd name="connsiteY2344" fmla="*/ 152499 h 4044125"/>
                <a:gd name="connsiteX2345" fmla="*/ 2316023 w 4561993"/>
                <a:gd name="connsiteY2345" fmla="*/ 158467 h 4044125"/>
                <a:gd name="connsiteX2346" fmla="*/ 2316573 w 4561993"/>
                <a:gd name="connsiteY2346" fmla="*/ 160194 h 4044125"/>
                <a:gd name="connsiteX2347" fmla="*/ 2315474 w 4561993"/>
                <a:gd name="connsiteY2347" fmla="*/ 159095 h 4044125"/>
                <a:gd name="connsiteX2348" fmla="*/ 2308171 w 4561993"/>
                <a:gd name="connsiteY2348" fmla="*/ 153206 h 4044125"/>
                <a:gd name="connsiteX2349" fmla="*/ 2306837 w 4561993"/>
                <a:gd name="connsiteY2349" fmla="*/ 151321 h 4044125"/>
                <a:gd name="connsiteX2350" fmla="*/ 2307072 w 4561993"/>
                <a:gd name="connsiteY2350" fmla="*/ 1348696 h 4044125"/>
                <a:gd name="connsiteX2351" fmla="*/ 2308329 w 4561993"/>
                <a:gd name="connsiteY2351" fmla="*/ 1350974 h 4044125"/>
                <a:gd name="connsiteX2352" fmla="*/ 2306130 w 4561993"/>
                <a:gd name="connsiteY2352" fmla="*/ 1352858 h 4044125"/>
                <a:gd name="connsiteX2353" fmla="*/ 2300005 w 4561993"/>
                <a:gd name="connsiteY2353" fmla="*/ 1352466 h 4044125"/>
                <a:gd name="connsiteX2354" fmla="*/ 2298356 w 4561993"/>
                <a:gd name="connsiteY2354" fmla="*/ 1350817 h 4044125"/>
                <a:gd name="connsiteX2355" fmla="*/ 2307544 w 4561993"/>
                <a:gd name="connsiteY2355" fmla="*/ 1348696 h 4044125"/>
                <a:gd name="connsiteX2356" fmla="*/ 2314924 w 4561993"/>
                <a:gd name="connsiteY2356" fmla="*/ 1679137 h 4044125"/>
                <a:gd name="connsiteX2357" fmla="*/ 2301890 w 4561993"/>
                <a:gd name="connsiteY2357" fmla="*/ 1704108 h 4044125"/>
                <a:gd name="connsiteX2358" fmla="*/ 2297414 w 4561993"/>
                <a:gd name="connsiteY2358" fmla="*/ 1707642 h 4044125"/>
                <a:gd name="connsiteX2359" fmla="*/ 2291290 w 4561993"/>
                <a:gd name="connsiteY2359" fmla="*/ 1701517 h 4044125"/>
                <a:gd name="connsiteX2360" fmla="*/ 2291290 w 4561993"/>
                <a:gd name="connsiteY2360" fmla="*/ 1698847 h 4044125"/>
                <a:gd name="connsiteX2361" fmla="*/ 2299142 w 4561993"/>
                <a:gd name="connsiteY2361" fmla="*/ 1675289 h 4044125"/>
                <a:gd name="connsiteX2362" fmla="*/ 2310606 w 4561993"/>
                <a:gd name="connsiteY2362" fmla="*/ 1664295 h 4044125"/>
                <a:gd name="connsiteX2363" fmla="*/ 2319557 w 4561993"/>
                <a:gd name="connsiteY2363" fmla="*/ 1662254 h 4044125"/>
                <a:gd name="connsiteX2364" fmla="*/ 2323090 w 4561993"/>
                <a:gd name="connsiteY2364" fmla="*/ 1665787 h 4044125"/>
                <a:gd name="connsiteX2365" fmla="*/ 2315160 w 4561993"/>
                <a:gd name="connsiteY2365" fmla="*/ 1679137 h 4044125"/>
                <a:gd name="connsiteX2366" fmla="*/ 2355048 w 4561993"/>
                <a:gd name="connsiteY2366" fmla="*/ 46566 h 4044125"/>
                <a:gd name="connsiteX2367" fmla="*/ 2355048 w 4561993"/>
                <a:gd name="connsiteY2367" fmla="*/ 44996 h 4044125"/>
                <a:gd name="connsiteX2368" fmla="*/ 2357011 w 4561993"/>
                <a:gd name="connsiteY2368" fmla="*/ 45781 h 4044125"/>
                <a:gd name="connsiteX2369" fmla="*/ 2426501 w 4561993"/>
                <a:gd name="connsiteY2369" fmla="*/ 231575 h 4044125"/>
                <a:gd name="connsiteX2370" fmla="*/ 2425716 w 4561993"/>
                <a:gd name="connsiteY2370" fmla="*/ 231575 h 4044125"/>
                <a:gd name="connsiteX2371" fmla="*/ 2421790 w 4561993"/>
                <a:gd name="connsiteY2371" fmla="*/ 251678 h 4044125"/>
                <a:gd name="connsiteX2372" fmla="*/ 2415272 w 4561993"/>
                <a:gd name="connsiteY2372" fmla="*/ 256468 h 4044125"/>
                <a:gd name="connsiteX2373" fmla="*/ 2406086 w 4561993"/>
                <a:gd name="connsiteY2373" fmla="*/ 268954 h 4044125"/>
                <a:gd name="connsiteX2374" fmla="*/ 2406714 w 4561993"/>
                <a:gd name="connsiteY2374" fmla="*/ 269425 h 4044125"/>
                <a:gd name="connsiteX2375" fmla="*/ 2413152 w 4561993"/>
                <a:gd name="connsiteY2375" fmla="*/ 275943 h 4044125"/>
                <a:gd name="connsiteX2376" fmla="*/ 2420219 w 4561993"/>
                <a:gd name="connsiteY2376" fmla="*/ 281754 h 4044125"/>
                <a:gd name="connsiteX2377" fmla="*/ 2420690 w 4561993"/>
                <a:gd name="connsiteY2377" fmla="*/ 283560 h 4044125"/>
                <a:gd name="connsiteX2378" fmla="*/ 2419669 w 4561993"/>
                <a:gd name="connsiteY2378" fmla="*/ 282461 h 4044125"/>
                <a:gd name="connsiteX2379" fmla="*/ 2412603 w 4561993"/>
                <a:gd name="connsiteY2379" fmla="*/ 277042 h 4044125"/>
                <a:gd name="connsiteX2380" fmla="*/ 2406086 w 4561993"/>
                <a:gd name="connsiteY2380" fmla="*/ 270525 h 4044125"/>
                <a:gd name="connsiteX2381" fmla="*/ 2406086 w 4561993"/>
                <a:gd name="connsiteY2381" fmla="*/ 269268 h 4044125"/>
                <a:gd name="connsiteX2382" fmla="*/ 2389204 w 4561993"/>
                <a:gd name="connsiteY2382" fmla="*/ 257803 h 4044125"/>
                <a:gd name="connsiteX2383" fmla="*/ 2383551 w 4561993"/>
                <a:gd name="connsiteY2383" fmla="*/ 240213 h 4044125"/>
                <a:gd name="connsiteX2384" fmla="*/ 2382373 w 4561993"/>
                <a:gd name="connsiteY2384" fmla="*/ 231732 h 4044125"/>
                <a:gd name="connsiteX2385" fmla="*/ 2381588 w 4561993"/>
                <a:gd name="connsiteY2385" fmla="*/ 231183 h 4044125"/>
                <a:gd name="connsiteX2386" fmla="*/ 2380017 w 4561993"/>
                <a:gd name="connsiteY2386" fmla="*/ 230240 h 4044125"/>
                <a:gd name="connsiteX2387" fmla="*/ 2382294 w 4561993"/>
                <a:gd name="connsiteY2387" fmla="*/ 231026 h 4044125"/>
                <a:gd name="connsiteX2388" fmla="*/ 2382294 w 4561993"/>
                <a:gd name="connsiteY2388" fmla="*/ 231732 h 4044125"/>
                <a:gd name="connsiteX2389" fmla="*/ 2391873 w 4561993"/>
                <a:gd name="connsiteY2389" fmla="*/ 237779 h 4044125"/>
                <a:gd name="connsiteX2390" fmla="*/ 2412367 w 4561993"/>
                <a:gd name="connsiteY2390" fmla="*/ 236994 h 4044125"/>
                <a:gd name="connsiteX2391" fmla="*/ 2425636 w 4561993"/>
                <a:gd name="connsiteY2391" fmla="*/ 231889 h 4044125"/>
                <a:gd name="connsiteX2392" fmla="*/ 2425636 w 4561993"/>
                <a:gd name="connsiteY2392" fmla="*/ 231183 h 4044125"/>
                <a:gd name="connsiteX2393" fmla="*/ 2427207 w 4561993"/>
                <a:gd name="connsiteY2393" fmla="*/ 230240 h 4044125"/>
                <a:gd name="connsiteX2394" fmla="*/ 2426736 w 4561993"/>
                <a:gd name="connsiteY2394" fmla="*/ 231575 h 4044125"/>
                <a:gd name="connsiteX2395" fmla="*/ 2465054 w 4561993"/>
                <a:gd name="connsiteY2395" fmla="*/ 206839 h 4044125"/>
                <a:gd name="connsiteX2396" fmla="*/ 2441498 w 4561993"/>
                <a:gd name="connsiteY2396" fmla="*/ 222545 h 4044125"/>
                <a:gd name="connsiteX2397" fmla="*/ 2433646 w 4561993"/>
                <a:gd name="connsiteY2397" fmla="*/ 223801 h 4044125"/>
                <a:gd name="connsiteX2398" fmla="*/ 2433175 w 4561993"/>
                <a:gd name="connsiteY2398" fmla="*/ 224665 h 4044125"/>
                <a:gd name="connsiteX2399" fmla="*/ 2431448 w 4561993"/>
                <a:gd name="connsiteY2399" fmla="*/ 225686 h 4044125"/>
                <a:gd name="connsiteX2400" fmla="*/ 2432390 w 4561993"/>
                <a:gd name="connsiteY2400" fmla="*/ 223880 h 4044125"/>
                <a:gd name="connsiteX2401" fmla="*/ 2433646 w 4561993"/>
                <a:gd name="connsiteY2401" fmla="*/ 223880 h 4044125"/>
                <a:gd name="connsiteX2402" fmla="*/ 2439692 w 4561993"/>
                <a:gd name="connsiteY2402" fmla="*/ 214378 h 4044125"/>
                <a:gd name="connsiteX2403" fmla="*/ 2452884 w 4561993"/>
                <a:gd name="connsiteY2403" fmla="*/ 198673 h 4044125"/>
                <a:gd name="connsiteX2404" fmla="*/ 2452884 w 4561993"/>
                <a:gd name="connsiteY2404" fmla="*/ 198673 h 4044125"/>
                <a:gd name="connsiteX2405" fmla="*/ 2452255 w 4561993"/>
                <a:gd name="connsiteY2405" fmla="*/ 197730 h 4044125"/>
                <a:gd name="connsiteX2406" fmla="*/ 2436551 w 4561993"/>
                <a:gd name="connsiteY2406" fmla="*/ 188307 h 4044125"/>
                <a:gd name="connsiteX2407" fmla="*/ 2439064 w 4561993"/>
                <a:gd name="connsiteY2407" fmla="*/ 183517 h 4044125"/>
                <a:gd name="connsiteX2408" fmla="*/ 2441891 w 4561993"/>
                <a:gd name="connsiteY2408" fmla="*/ 184067 h 4044125"/>
                <a:gd name="connsiteX2409" fmla="*/ 2446288 w 4561993"/>
                <a:gd name="connsiteY2409" fmla="*/ 188229 h 4044125"/>
                <a:gd name="connsiteX2410" fmla="*/ 2452098 w 4561993"/>
                <a:gd name="connsiteY2410" fmla="*/ 197730 h 4044125"/>
                <a:gd name="connsiteX2411" fmla="*/ 2453590 w 4561993"/>
                <a:gd name="connsiteY2411" fmla="*/ 197730 h 4044125"/>
                <a:gd name="connsiteX2412" fmla="*/ 2452805 w 4561993"/>
                <a:gd name="connsiteY2412" fmla="*/ 198594 h 4044125"/>
                <a:gd name="connsiteX2413" fmla="*/ 2461913 w 4561993"/>
                <a:gd name="connsiteY2413" fmla="*/ 200714 h 4044125"/>
                <a:gd name="connsiteX2414" fmla="*/ 2465996 w 4561993"/>
                <a:gd name="connsiteY2414" fmla="*/ 204248 h 4044125"/>
                <a:gd name="connsiteX2415" fmla="*/ 2465289 w 4561993"/>
                <a:gd name="connsiteY2415" fmla="*/ 206839 h 4044125"/>
                <a:gd name="connsiteX2416" fmla="*/ 2510517 w 4561993"/>
                <a:gd name="connsiteY2416" fmla="*/ 202835 h 4044125"/>
                <a:gd name="connsiteX2417" fmla="*/ 2508318 w 4561993"/>
                <a:gd name="connsiteY2417" fmla="*/ 201735 h 4044125"/>
                <a:gd name="connsiteX2418" fmla="*/ 2510674 w 4561993"/>
                <a:gd name="connsiteY2418" fmla="*/ 201185 h 4044125"/>
                <a:gd name="connsiteX2419" fmla="*/ 2556922 w 4561993"/>
                <a:gd name="connsiteY2419" fmla="*/ 1608463 h 4044125"/>
                <a:gd name="connsiteX2420" fmla="*/ 2548520 w 4561993"/>
                <a:gd name="connsiteY2420" fmla="*/ 1611682 h 4044125"/>
                <a:gd name="connsiteX2421" fmla="*/ 2519154 w 4561993"/>
                <a:gd name="connsiteY2421" fmla="*/ 1598961 h 4044125"/>
                <a:gd name="connsiteX2422" fmla="*/ 2515542 w 4561993"/>
                <a:gd name="connsiteY2422" fmla="*/ 1588360 h 4044125"/>
                <a:gd name="connsiteX2423" fmla="*/ 2517662 w 4561993"/>
                <a:gd name="connsiteY2423" fmla="*/ 1579722 h 4044125"/>
                <a:gd name="connsiteX2424" fmla="*/ 2524100 w 4561993"/>
                <a:gd name="connsiteY2424" fmla="*/ 1584041 h 4044125"/>
                <a:gd name="connsiteX2425" fmla="*/ 2542238 w 4561993"/>
                <a:gd name="connsiteY2425" fmla="*/ 1596370 h 4044125"/>
                <a:gd name="connsiteX2426" fmla="*/ 2556529 w 4561993"/>
                <a:gd name="connsiteY2426" fmla="*/ 1603045 h 4044125"/>
                <a:gd name="connsiteX2427" fmla="*/ 2558021 w 4561993"/>
                <a:gd name="connsiteY2427" fmla="*/ 1605479 h 4044125"/>
                <a:gd name="connsiteX2428" fmla="*/ 2557157 w 4561993"/>
                <a:gd name="connsiteY2428" fmla="*/ 1608306 h 4044125"/>
                <a:gd name="connsiteX2429" fmla="*/ 2556922 w 4561993"/>
                <a:gd name="connsiteY2429" fmla="*/ 329184 h 4044125"/>
                <a:gd name="connsiteX2430" fmla="*/ 2555744 w 4561993"/>
                <a:gd name="connsiteY2430" fmla="*/ 328477 h 4044125"/>
                <a:gd name="connsiteX2431" fmla="*/ 2555194 w 4561993"/>
                <a:gd name="connsiteY2431" fmla="*/ 327221 h 4044125"/>
                <a:gd name="connsiteX2432" fmla="*/ 2556608 w 4561993"/>
                <a:gd name="connsiteY2432" fmla="*/ 327221 h 4044125"/>
                <a:gd name="connsiteX2433" fmla="*/ 2556608 w 4561993"/>
                <a:gd name="connsiteY2433" fmla="*/ 328791 h 4044125"/>
                <a:gd name="connsiteX2434" fmla="*/ 2557864 w 4561993"/>
                <a:gd name="connsiteY2434" fmla="*/ 329577 h 4044125"/>
                <a:gd name="connsiteX2435" fmla="*/ 2557236 w 4561993"/>
                <a:gd name="connsiteY2435" fmla="*/ 329027 h 4044125"/>
                <a:gd name="connsiteX2436" fmla="*/ 2729665 w 4561993"/>
                <a:gd name="connsiteY2436" fmla="*/ 1505357 h 4044125"/>
                <a:gd name="connsiteX2437" fmla="*/ 2722559 w 4561993"/>
                <a:gd name="connsiteY2437" fmla="*/ 1505423 h 4044125"/>
                <a:gd name="connsiteX2438" fmla="*/ 2721813 w 4561993"/>
                <a:gd name="connsiteY2438" fmla="*/ 1504493 h 4044125"/>
                <a:gd name="connsiteX2439" fmla="*/ 2720164 w 4561993"/>
                <a:gd name="connsiteY2439" fmla="*/ 1495463 h 4044125"/>
                <a:gd name="connsiteX2440" fmla="*/ 2724012 w 4561993"/>
                <a:gd name="connsiteY2440" fmla="*/ 1490830 h 4044125"/>
                <a:gd name="connsiteX2441" fmla="*/ 2731864 w 4561993"/>
                <a:gd name="connsiteY2441" fmla="*/ 1493971 h 4044125"/>
                <a:gd name="connsiteX2442" fmla="*/ 2733277 w 4561993"/>
                <a:gd name="connsiteY2442" fmla="*/ 1500096 h 4044125"/>
                <a:gd name="connsiteX2443" fmla="*/ 2730293 w 4561993"/>
                <a:gd name="connsiteY2443" fmla="*/ 1505200 h 4044125"/>
                <a:gd name="connsiteX2444" fmla="*/ 2743563 w 4561993"/>
                <a:gd name="connsiteY2444" fmla="*/ 1584434 h 4044125"/>
                <a:gd name="connsiteX2445" fmla="*/ 2742464 w 4561993"/>
                <a:gd name="connsiteY2445" fmla="*/ 1587418 h 4044125"/>
                <a:gd name="connsiteX2446" fmla="*/ 2737596 w 4561993"/>
                <a:gd name="connsiteY2446" fmla="*/ 1588596 h 4044125"/>
                <a:gd name="connsiteX2447" fmla="*/ 2736182 w 4561993"/>
                <a:gd name="connsiteY2447" fmla="*/ 1585847 h 4044125"/>
                <a:gd name="connsiteX2448" fmla="*/ 2736732 w 4561993"/>
                <a:gd name="connsiteY2448" fmla="*/ 1582863 h 4044125"/>
                <a:gd name="connsiteX2449" fmla="*/ 2743406 w 4561993"/>
                <a:gd name="connsiteY2449" fmla="*/ 1578623 h 4044125"/>
                <a:gd name="connsiteX2450" fmla="*/ 2744191 w 4561993"/>
                <a:gd name="connsiteY2450" fmla="*/ 1584277 h 4044125"/>
                <a:gd name="connsiteX2451" fmla="*/ 2755341 w 4561993"/>
                <a:gd name="connsiteY2451" fmla="*/ 1543443 h 4044125"/>
                <a:gd name="connsiteX2452" fmla="*/ 2755341 w 4561993"/>
                <a:gd name="connsiteY2452" fmla="*/ 1541872 h 4044125"/>
                <a:gd name="connsiteX2453" fmla="*/ 2756283 w 4561993"/>
                <a:gd name="connsiteY2453" fmla="*/ 1543364 h 4044125"/>
                <a:gd name="connsiteX2454" fmla="*/ 2757854 w 4561993"/>
                <a:gd name="connsiteY2454" fmla="*/ 1543914 h 4044125"/>
                <a:gd name="connsiteX2455" fmla="*/ 2885762 w 4561993"/>
                <a:gd name="connsiteY2455" fmla="*/ 1253522 h 4044125"/>
                <a:gd name="connsiteX2456" fmla="*/ 2883093 w 4561993"/>
                <a:gd name="connsiteY2456" fmla="*/ 1253522 h 4044125"/>
                <a:gd name="connsiteX2457" fmla="*/ 2869588 w 4561993"/>
                <a:gd name="connsiteY2457" fmla="*/ 1236246 h 4044125"/>
                <a:gd name="connsiteX2458" fmla="*/ 2869588 w 4561993"/>
                <a:gd name="connsiteY2458" fmla="*/ 1233027 h 4044125"/>
                <a:gd name="connsiteX2459" fmla="*/ 2873827 w 4561993"/>
                <a:gd name="connsiteY2459" fmla="*/ 1232320 h 4044125"/>
                <a:gd name="connsiteX2460" fmla="*/ 2878303 w 4561993"/>
                <a:gd name="connsiteY2460" fmla="*/ 1240565 h 4044125"/>
                <a:gd name="connsiteX2461" fmla="*/ 2886155 w 4561993"/>
                <a:gd name="connsiteY2461" fmla="*/ 1250774 h 4044125"/>
                <a:gd name="connsiteX2462" fmla="*/ 2886390 w 4561993"/>
                <a:gd name="connsiteY2462" fmla="*/ 1253365 h 4044125"/>
                <a:gd name="connsiteX2463" fmla="*/ 2885762 w 4561993"/>
                <a:gd name="connsiteY2463" fmla="*/ 1222111 h 4044125"/>
                <a:gd name="connsiteX2464" fmla="*/ 2887490 w 4561993"/>
                <a:gd name="connsiteY2464" fmla="*/ 1219991 h 4044125"/>
                <a:gd name="connsiteX2465" fmla="*/ 2888275 w 4561993"/>
                <a:gd name="connsiteY2465" fmla="*/ 1221640 h 4044125"/>
                <a:gd name="connsiteX2466" fmla="*/ 2886469 w 4561993"/>
                <a:gd name="connsiteY2466" fmla="*/ 1222190 h 4044125"/>
                <a:gd name="connsiteX2467" fmla="*/ 2910810 w 4561993"/>
                <a:gd name="connsiteY2467" fmla="*/ 1451723 h 4044125"/>
                <a:gd name="connsiteX2468" fmla="*/ 2909240 w 4561993"/>
                <a:gd name="connsiteY2468" fmla="*/ 1455885 h 4044125"/>
                <a:gd name="connsiteX2469" fmla="*/ 2907120 w 4561993"/>
                <a:gd name="connsiteY2469" fmla="*/ 1450467 h 4044125"/>
                <a:gd name="connsiteX2470" fmla="*/ 2905864 w 4561993"/>
                <a:gd name="connsiteY2470" fmla="*/ 1444577 h 4044125"/>
                <a:gd name="connsiteX2471" fmla="*/ 2907277 w 4561993"/>
                <a:gd name="connsiteY2471" fmla="*/ 1442143 h 4044125"/>
                <a:gd name="connsiteX2472" fmla="*/ 2910810 w 4561993"/>
                <a:gd name="connsiteY2472" fmla="*/ 1445598 h 4044125"/>
                <a:gd name="connsiteX2473" fmla="*/ 2996789 w 4561993"/>
                <a:gd name="connsiteY2473" fmla="*/ 1416386 h 4044125"/>
                <a:gd name="connsiteX2474" fmla="*/ 2997653 w 4561993"/>
                <a:gd name="connsiteY2474" fmla="*/ 1413481 h 4044125"/>
                <a:gd name="connsiteX2475" fmla="*/ 3005505 w 4561993"/>
                <a:gd name="connsiteY2475" fmla="*/ 1399660 h 4044125"/>
                <a:gd name="connsiteX2476" fmla="*/ 3004798 w 4561993"/>
                <a:gd name="connsiteY2476" fmla="*/ 1399032 h 4044125"/>
                <a:gd name="connsiteX2477" fmla="*/ 3003856 w 4561993"/>
                <a:gd name="connsiteY2477" fmla="*/ 1397697 h 4044125"/>
                <a:gd name="connsiteX2478" fmla="*/ 3005583 w 4561993"/>
                <a:gd name="connsiteY2478" fmla="*/ 1399425 h 4044125"/>
                <a:gd name="connsiteX2479" fmla="*/ 3005583 w 4561993"/>
                <a:gd name="connsiteY2479" fmla="*/ 1399425 h 4044125"/>
                <a:gd name="connsiteX2480" fmla="*/ 3016340 w 4561993"/>
                <a:gd name="connsiteY2480" fmla="*/ 1402016 h 4044125"/>
                <a:gd name="connsiteX2481" fmla="*/ 3022936 w 4561993"/>
                <a:gd name="connsiteY2481" fmla="*/ 1395420 h 4044125"/>
                <a:gd name="connsiteX2482" fmla="*/ 3037070 w 4561993"/>
                <a:gd name="connsiteY2482" fmla="*/ 1366601 h 4044125"/>
                <a:gd name="connsiteX2483" fmla="*/ 3042174 w 4561993"/>
                <a:gd name="connsiteY2483" fmla="*/ 1354743 h 4044125"/>
                <a:gd name="connsiteX2484" fmla="*/ 3050026 w 4561993"/>
                <a:gd name="connsiteY2484" fmla="*/ 1333541 h 4044125"/>
                <a:gd name="connsiteX2485" fmla="*/ 3062667 w 4561993"/>
                <a:gd name="connsiteY2485" fmla="*/ 1239309 h 4044125"/>
                <a:gd name="connsiteX2486" fmla="*/ 3063845 w 4561993"/>
                <a:gd name="connsiteY2486" fmla="*/ 1233184 h 4044125"/>
                <a:gd name="connsiteX2487" fmla="*/ 3065730 w 4561993"/>
                <a:gd name="connsiteY2487" fmla="*/ 1230906 h 4044125"/>
                <a:gd name="connsiteX2488" fmla="*/ 3071304 w 4561993"/>
                <a:gd name="connsiteY2488" fmla="*/ 1233027 h 4044125"/>
                <a:gd name="connsiteX2489" fmla="*/ 3080334 w 4561993"/>
                <a:gd name="connsiteY2489" fmla="*/ 1270405 h 4044125"/>
                <a:gd name="connsiteX2490" fmla="*/ 3085202 w 4561993"/>
                <a:gd name="connsiteY2490" fmla="*/ 1292314 h 4044125"/>
                <a:gd name="connsiteX2491" fmla="*/ 3081434 w 4561993"/>
                <a:gd name="connsiteY2491" fmla="*/ 1312653 h 4044125"/>
                <a:gd name="connsiteX2492" fmla="*/ 3079392 w 4561993"/>
                <a:gd name="connsiteY2492" fmla="*/ 1324589 h 4044125"/>
                <a:gd name="connsiteX2493" fmla="*/ 3080491 w 4561993"/>
                <a:gd name="connsiteY2493" fmla="*/ 1335897 h 4044125"/>
                <a:gd name="connsiteX2494" fmla="*/ 3046178 w 4561993"/>
                <a:gd name="connsiteY2494" fmla="*/ 1378065 h 4044125"/>
                <a:gd name="connsiteX2495" fmla="*/ 3035343 w 4561993"/>
                <a:gd name="connsiteY2495" fmla="*/ 1396676 h 4044125"/>
                <a:gd name="connsiteX2496" fmla="*/ 3024428 w 4561993"/>
                <a:gd name="connsiteY2496" fmla="*/ 1411753 h 4044125"/>
                <a:gd name="connsiteX2497" fmla="*/ 3003228 w 4561993"/>
                <a:gd name="connsiteY2497" fmla="*/ 1418349 h 4044125"/>
                <a:gd name="connsiteX2498" fmla="*/ 2997496 w 4561993"/>
                <a:gd name="connsiteY2498" fmla="*/ 1416465 h 404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Lst>
              <a:rect l="l" t="t" r="r" b="b"/>
              <a:pathLst>
                <a:path w="4561993" h="4044125">
                  <a:moveTo>
                    <a:pt x="3039896" y="2611956"/>
                  </a:moveTo>
                  <a:cubicBezTo>
                    <a:pt x="3041467" y="2611013"/>
                    <a:pt x="3044764" y="2610542"/>
                    <a:pt x="3045707" y="2611406"/>
                  </a:cubicBezTo>
                  <a:cubicBezTo>
                    <a:pt x="3051753" y="2617374"/>
                    <a:pt x="3059997" y="2621379"/>
                    <a:pt x="3061804" y="2630959"/>
                  </a:cubicBezTo>
                  <a:cubicBezTo>
                    <a:pt x="3063225" y="2638400"/>
                    <a:pt x="3065113" y="2645743"/>
                    <a:pt x="3067457" y="2652947"/>
                  </a:cubicBezTo>
                  <a:cubicBezTo>
                    <a:pt x="3073267" y="2671322"/>
                    <a:pt x="3075937" y="2690954"/>
                    <a:pt x="3088029" y="2707052"/>
                  </a:cubicBezTo>
                  <a:cubicBezTo>
                    <a:pt x="3090262" y="2710748"/>
                    <a:pt x="3091805" y="2714819"/>
                    <a:pt x="3092583" y="2719066"/>
                  </a:cubicBezTo>
                  <a:cubicBezTo>
                    <a:pt x="3093761" y="2723228"/>
                    <a:pt x="3093839" y="2727704"/>
                    <a:pt x="3095174" y="2731709"/>
                  </a:cubicBezTo>
                  <a:cubicBezTo>
                    <a:pt x="3100231" y="2747240"/>
                    <a:pt x="3100478" y="2763937"/>
                    <a:pt x="3095881" y="2779610"/>
                  </a:cubicBezTo>
                  <a:cubicBezTo>
                    <a:pt x="3094354" y="2783613"/>
                    <a:pt x="3093946" y="2787957"/>
                    <a:pt x="3094703" y="2792175"/>
                  </a:cubicBezTo>
                  <a:cubicBezTo>
                    <a:pt x="3097789" y="2803746"/>
                    <a:pt x="3097045" y="2816006"/>
                    <a:pt x="3092583" y="2827119"/>
                  </a:cubicBezTo>
                  <a:cubicBezTo>
                    <a:pt x="3088108" y="2840233"/>
                    <a:pt x="3089678" y="2850677"/>
                    <a:pt x="3104047" y="2856017"/>
                  </a:cubicBezTo>
                  <a:cubicBezTo>
                    <a:pt x="3105076" y="2856383"/>
                    <a:pt x="3105994" y="2857004"/>
                    <a:pt x="3106717" y="2857823"/>
                  </a:cubicBezTo>
                  <a:cubicBezTo>
                    <a:pt x="3119515" y="2873528"/>
                    <a:pt x="3132393" y="2889626"/>
                    <a:pt x="3144799" y="2905881"/>
                  </a:cubicBezTo>
                  <a:cubicBezTo>
                    <a:pt x="3150923" y="2913734"/>
                    <a:pt x="3149981" y="2924256"/>
                    <a:pt x="3151394" y="2933837"/>
                  </a:cubicBezTo>
                  <a:cubicBezTo>
                    <a:pt x="3151870" y="2935947"/>
                    <a:pt x="3152693" y="2937964"/>
                    <a:pt x="3153828" y="2939805"/>
                  </a:cubicBezTo>
                  <a:cubicBezTo>
                    <a:pt x="3157048" y="2945474"/>
                    <a:pt x="3158394" y="2952015"/>
                    <a:pt x="3157676" y="2958494"/>
                  </a:cubicBezTo>
                  <a:cubicBezTo>
                    <a:pt x="3157249" y="2965078"/>
                    <a:pt x="3159749" y="2971515"/>
                    <a:pt x="3164507" y="2976084"/>
                  </a:cubicBezTo>
                  <a:cubicBezTo>
                    <a:pt x="3172043" y="2982296"/>
                    <a:pt x="3177518" y="2990647"/>
                    <a:pt x="3180211" y="3000035"/>
                  </a:cubicBezTo>
                  <a:cubicBezTo>
                    <a:pt x="3180761" y="3002783"/>
                    <a:pt x="3183980" y="3005139"/>
                    <a:pt x="3186336" y="3007259"/>
                  </a:cubicBezTo>
                  <a:cubicBezTo>
                    <a:pt x="3188691" y="3009380"/>
                    <a:pt x="3194188" y="3012128"/>
                    <a:pt x="3196151" y="3015583"/>
                  </a:cubicBezTo>
                  <a:cubicBezTo>
                    <a:pt x="3201794" y="3023554"/>
                    <a:pt x="3209740" y="3029610"/>
                    <a:pt x="3218922" y="3032937"/>
                  </a:cubicBezTo>
                  <a:cubicBezTo>
                    <a:pt x="3229522" y="3038199"/>
                    <a:pt x="3239965" y="3043853"/>
                    <a:pt x="3250329" y="3049428"/>
                  </a:cubicBezTo>
                  <a:lnTo>
                    <a:pt x="3249544" y="3050292"/>
                  </a:lnTo>
                  <a:lnTo>
                    <a:pt x="3251664" y="3050292"/>
                  </a:lnTo>
                  <a:lnTo>
                    <a:pt x="3250408" y="3049585"/>
                  </a:lnTo>
                  <a:cubicBezTo>
                    <a:pt x="3252449" y="3047700"/>
                    <a:pt x="3254412" y="3045659"/>
                    <a:pt x="3256532" y="3044010"/>
                  </a:cubicBezTo>
                  <a:cubicBezTo>
                    <a:pt x="3260343" y="3041700"/>
                    <a:pt x="3261771" y="3036870"/>
                    <a:pt x="3259830" y="3032859"/>
                  </a:cubicBezTo>
                  <a:cubicBezTo>
                    <a:pt x="3256886" y="3023710"/>
                    <a:pt x="3252684" y="3015015"/>
                    <a:pt x="3247345" y="3007023"/>
                  </a:cubicBezTo>
                  <a:cubicBezTo>
                    <a:pt x="3240689" y="2998624"/>
                    <a:pt x="3237238" y="2988130"/>
                    <a:pt x="3237609" y="2977419"/>
                  </a:cubicBezTo>
                  <a:cubicBezTo>
                    <a:pt x="3237609" y="2971059"/>
                    <a:pt x="3237609" y="2964619"/>
                    <a:pt x="3237609" y="2958259"/>
                  </a:cubicBezTo>
                  <a:cubicBezTo>
                    <a:pt x="3237982" y="2950657"/>
                    <a:pt x="3235582" y="2943179"/>
                    <a:pt x="3230856" y="2937214"/>
                  </a:cubicBezTo>
                  <a:cubicBezTo>
                    <a:pt x="3223004" y="2927476"/>
                    <a:pt x="3213268" y="2918603"/>
                    <a:pt x="3204395" y="2909336"/>
                  </a:cubicBezTo>
                  <a:cubicBezTo>
                    <a:pt x="3191282" y="2904468"/>
                    <a:pt x="3183117" y="2892296"/>
                    <a:pt x="3169925" y="2886878"/>
                  </a:cubicBezTo>
                  <a:cubicBezTo>
                    <a:pt x="3160535" y="2883262"/>
                    <a:pt x="3154479" y="2874082"/>
                    <a:pt x="3154849" y="2864027"/>
                  </a:cubicBezTo>
                  <a:cubicBezTo>
                    <a:pt x="3154953" y="2857490"/>
                    <a:pt x="3152337" y="2851204"/>
                    <a:pt x="3147626" y="2846672"/>
                  </a:cubicBezTo>
                  <a:cubicBezTo>
                    <a:pt x="3141381" y="2839580"/>
                    <a:pt x="3136580" y="2831338"/>
                    <a:pt x="3133492" y="2822408"/>
                  </a:cubicBezTo>
                  <a:cubicBezTo>
                    <a:pt x="3124865" y="2820968"/>
                    <a:pt x="3118361" y="2813782"/>
                    <a:pt x="3117788" y="2805053"/>
                  </a:cubicBezTo>
                  <a:cubicBezTo>
                    <a:pt x="3116704" y="2798651"/>
                    <a:pt x="3117161" y="2792082"/>
                    <a:pt x="3119123" y="2785893"/>
                  </a:cubicBezTo>
                  <a:cubicBezTo>
                    <a:pt x="3127937" y="2762664"/>
                    <a:pt x="3133793" y="2738418"/>
                    <a:pt x="3136554" y="2713727"/>
                  </a:cubicBezTo>
                  <a:cubicBezTo>
                    <a:pt x="3136698" y="2712658"/>
                    <a:pt x="3137229" y="2711680"/>
                    <a:pt x="3138046" y="2710978"/>
                  </a:cubicBezTo>
                  <a:cubicBezTo>
                    <a:pt x="3139577" y="2709609"/>
                    <a:pt x="3141404" y="2708615"/>
                    <a:pt x="3143385" y="2708073"/>
                  </a:cubicBezTo>
                  <a:cubicBezTo>
                    <a:pt x="3147669" y="2707397"/>
                    <a:pt x="3151689" y="2710322"/>
                    <a:pt x="3152365" y="2714606"/>
                  </a:cubicBezTo>
                  <a:cubicBezTo>
                    <a:pt x="3152384" y="2714731"/>
                    <a:pt x="3152401" y="2714857"/>
                    <a:pt x="3152415" y="2714983"/>
                  </a:cubicBezTo>
                  <a:cubicBezTo>
                    <a:pt x="3152617" y="2724522"/>
                    <a:pt x="3160513" y="2732091"/>
                    <a:pt x="3170051" y="2731890"/>
                  </a:cubicBezTo>
                  <a:cubicBezTo>
                    <a:pt x="3170771" y="2731874"/>
                    <a:pt x="3171490" y="2731814"/>
                    <a:pt x="3172202" y="2731709"/>
                  </a:cubicBezTo>
                  <a:cubicBezTo>
                    <a:pt x="3175444" y="2731368"/>
                    <a:pt x="3178715" y="2731967"/>
                    <a:pt x="3181625" y="2733437"/>
                  </a:cubicBezTo>
                  <a:cubicBezTo>
                    <a:pt x="3192696" y="2741289"/>
                    <a:pt x="3205966" y="2746708"/>
                    <a:pt x="3212404" y="2760607"/>
                  </a:cubicBezTo>
                  <a:cubicBezTo>
                    <a:pt x="3219785" y="2776312"/>
                    <a:pt x="3234233" y="2786678"/>
                    <a:pt x="3247267" y="2797750"/>
                  </a:cubicBezTo>
                  <a:cubicBezTo>
                    <a:pt x="3250094" y="2796494"/>
                    <a:pt x="3254020" y="2793509"/>
                    <a:pt x="3255747" y="2794452"/>
                  </a:cubicBezTo>
                  <a:cubicBezTo>
                    <a:pt x="3262107" y="2797986"/>
                    <a:pt x="3269174" y="2801362"/>
                    <a:pt x="3268467" y="2811178"/>
                  </a:cubicBezTo>
                  <a:cubicBezTo>
                    <a:pt x="3268217" y="2819798"/>
                    <a:pt x="3268479" y="2828425"/>
                    <a:pt x="3269252" y="2837013"/>
                  </a:cubicBezTo>
                  <a:cubicBezTo>
                    <a:pt x="3269252" y="2839448"/>
                    <a:pt x="3274984" y="2841489"/>
                    <a:pt x="3277104" y="2840154"/>
                  </a:cubicBezTo>
                  <a:cubicBezTo>
                    <a:pt x="3278107" y="2839787"/>
                    <a:pt x="3279078" y="2839341"/>
                    <a:pt x="3280010" y="2838819"/>
                  </a:cubicBezTo>
                  <a:cubicBezTo>
                    <a:pt x="3292494" y="2826883"/>
                    <a:pt x="3304979" y="2815262"/>
                    <a:pt x="3317149" y="2802854"/>
                  </a:cubicBezTo>
                  <a:cubicBezTo>
                    <a:pt x="3319726" y="2799434"/>
                    <a:pt x="3323288" y="2796886"/>
                    <a:pt x="3327357" y="2795551"/>
                  </a:cubicBezTo>
                  <a:cubicBezTo>
                    <a:pt x="3344160" y="2792096"/>
                    <a:pt x="3356095" y="2780945"/>
                    <a:pt x="3368187" y="2770109"/>
                  </a:cubicBezTo>
                  <a:cubicBezTo>
                    <a:pt x="3375239" y="2763414"/>
                    <a:pt x="3380086" y="2754732"/>
                    <a:pt x="3382085" y="2745216"/>
                  </a:cubicBezTo>
                  <a:cubicBezTo>
                    <a:pt x="3387191" y="2730948"/>
                    <a:pt x="3387191" y="2715351"/>
                    <a:pt x="3382085" y="2701084"/>
                  </a:cubicBezTo>
                  <a:cubicBezTo>
                    <a:pt x="3381965" y="2700014"/>
                    <a:pt x="3381965" y="2698934"/>
                    <a:pt x="3382085" y="2697864"/>
                  </a:cubicBezTo>
                  <a:cubicBezTo>
                    <a:pt x="3379012" y="2678604"/>
                    <a:pt x="3372665" y="2660013"/>
                    <a:pt x="3363319" y="2642895"/>
                  </a:cubicBezTo>
                  <a:cubicBezTo>
                    <a:pt x="3359665" y="2636312"/>
                    <a:pt x="3355091" y="2630284"/>
                    <a:pt x="3349735" y="2624991"/>
                  </a:cubicBezTo>
                  <a:cubicBezTo>
                    <a:pt x="3338902" y="2614410"/>
                    <a:pt x="3326827" y="2605181"/>
                    <a:pt x="3313773" y="2597507"/>
                  </a:cubicBezTo>
                  <a:cubicBezTo>
                    <a:pt x="3305012" y="2592923"/>
                    <a:pt x="3298555" y="2584900"/>
                    <a:pt x="3295949" y="2575362"/>
                  </a:cubicBezTo>
                  <a:cubicBezTo>
                    <a:pt x="3294327" y="2570163"/>
                    <a:pt x="3291045" y="2565639"/>
                    <a:pt x="3286605" y="2562484"/>
                  </a:cubicBezTo>
                  <a:cubicBezTo>
                    <a:pt x="3283386" y="2559579"/>
                    <a:pt x="3280010" y="2556830"/>
                    <a:pt x="3277026" y="2553689"/>
                  </a:cubicBezTo>
                  <a:cubicBezTo>
                    <a:pt x="3275411" y="2552278"/>
                    <a:pt x="3274307" y="2550373"/>
                    <a:pt x="3273885" y="2548271"/>
                  </a:cubicBezTo>
                  <a:cubicBezTo>
                    <a:pt x="3273885" y="2536806"/>
                    <a:pt x="3269959" y="2524713"/>
                    <a:pt x="3281737" y="2515446"/>
                  </a:cubicBezTo>
                  <a:cubicBezTo>
                    <a:pt x="3286773" y="2511208"/>
                    <a:pt x="3290048" y="2505244"/>
                    <a:pt x="3290924" y="2498720"/>
                  </a:cubicBezTo>
                  <a:cubicBezTo>
                    <a:pt x="3291464" y="2494328"/>
                    <a:pt x="3294018" y="2490438"/>
                    <a:pt x="3297834" y="2488198"/>
                  </a:cubicBezTo>
                  <a:cubicBezTo>
                    <a:pt x="3310004" y="2481287"/>
                    <a:pt x="3322332" y="2474455"/>
                    <a:pt x="3334816" y="2468095"/>
                  </a:cubicBezTo>
                  <a:cubicBezTo>
                    <a:pt x="3337833" y="2466895"/>
                    <a:pt x="3341133" y="2466595"/>
                    <a:pt x="3344317" y="2467231"/>
                  </a:cubicBezTo>
                  <a:cubicBezTo>
                    <a:pt x="3347409" y="2468169"/>
                    <a:pt x="3350450" y="2469269"/>
                    <a:pt x="3353425" y="2470529"/>
                  </a:cubicBezTo>
                  <a:cubicBezTo>
                    <a:pt x="3361277" y="2472414"/>
                    <a:pt x="3367088" y="2475241"/>
                    <a:pt x="3368501" y="2484585"/>
                  </a:cubicBezTo>
                  <a:cubicBezTo>
                    <a:pt x="3369857" y="2491043"/>
                    <a:pt x="3373728" y="2496694"/>
                    <a:pt x="3379259" y="2500291"/>
                  </a:cubicBezTo>
                  <a:cubicBezTo>
                    <a:pt x="3383488" y="2503469"/>
                    <a:pt x="3389493" y="2502617"/>
                    <a:pt x="3392672" y="2498387"/>
                  </a:cubicBezTo>
                  <a:cubicBezTo>
                    <a:pt x="3393539" y="2497233"/>
                    <a:pt x="3394134" y="2495897"/>
                    <a:pt x="3394413" y="2494480"/>
                  </a:cubicBezTo>
                  <a:cubicBezTo>
                    <a:pt x="3394686" y="2491266"/>
                    <a:pt x="3394686" y="2488035"/>
                    <a:pt x="3394413" y="2484821"/>
                  </a:cubicBezTo>
                  <a:lnTo>
                    <a:pt x="3395120" y="2485606"/>
                  </a:lnTo>
                  <a:lnTo>
                    <a:pt x="3394884" y="2483643"/>
                  </a:lnTo>
                  <a:lnTo>
                    <a:pt x="3393863" y="2484507"/>
                  </a:lnTo>
                  <a:cubicBezTo>
                    <a:pt x="3392751" y="2483213"/>
                    <a:pt x="3392017" y="2481637"/>
                    <a:pt x="3391743" y="2479952"/>
                  </a:cubicBezTo>
                  <a:cubicBezTo>
                    <a:pt x="3392117" y="2477929"/>
                    <a:pt x="3393470" y="2476223"/>
                    <a:pt x="3395355" y="2475398"/>
                  </a:cubicBezTo>
                  <a:cubicBezTo>
                    <a:pt x="3410352" y="2472964"/>
                    <a:pt x="3423151" y="2464404"/>
                    <a:pt x="3437756" y="2460321"/>
                  </a:cubicBezTo>
                  <a:cubicBezTo>
                    <a:pt x="3450458" y="2457174"/>
                    <a:pt x="3461104" y="2448541"/>
                    <a:pt x="3466808" y="2436763"/>
                  </a:cubicBezTo>
                  <a:cubicBezTo>
                    <a:pt x="3468535" y="2433072"/>
                    <a:pt x="3471127" y="2433072"/>
                    <a:pt x="3474189" y="2434956"/>
                  </a:cubicBezTo>
                  <a:cubicBezTo>
                    <a:pt x="3477251" y="2436841"/>
                    <a:pt x="3481020" y="2440296"/>
                    <a:pt x="3485889" y="2437941"/>
                  </a:cubicBezTo>
                  <a:cubicBezTo>
                    <a:pt x="3494638" y="2433829"/>
                    <a:pt x="3504001" y="2431177"/>
                    <a:pt x="3513606" y="2430088"/>
                  </a:cubicBezTo>
                  <a:cubicBezTo>
                    <a:pt x="3520977" y="2428628"/>
                    <a:pt x="3528165" y="2426363"/>
                    <a:pt x="3535042" y="2423335"/>
                  </a:cubicBezTo>
                  <a:cubicBezTo>
                    <a:pt x="3542573" y="2421537"/>
                    <a:pt x="3548564" y="2415844"/>
                    <a:pt x="3550746" y="2408415"/>
                  </a:cubicBezTo>
                  <a:cubicBezTo>
                    <a:pt x="3551609" y="2404881"/>
                    <a:pt x="3554986" y="2404331"/>
                    <a:pt x="3557577" y="2402525"/>
                  </a:cubicBezTo>
                  <a:cubicBezTo>
                    <a:pt x="3568098" y="2395301"/>
                    <a:pt x="3579484" y="2388940"/>
                    <a:pt x="3584038" y="2375748"/>
                  </a:cubicBezTo>
                  <a:cubicBezTo>
                    <a:pt x="3584329" y="2374722"/>
                    <a:pt x="3584900" y="2373797"/>
                    <a:pt x="3585687" y="2373078"/>
                  </a:cubicBezTo>
                  <a:cubicBezTo>
                    <a:pt x="3594109" y="2368041"/>
                    <a:pt x="3600162" y="2359839"/>
                    <a:pt x="3602491" y="2350305"/>
                  </a:cubicBezTo>
                  <a:cubicBezTo>
                    <a:pt x="3603668" y="2346771"/>
                    <a:pt x="3607358" y="2346928"/>
                    <a:pt x="3610342" y="2345829"/>
                  </a:cubicBezTo>
                  <a:cubicBezTo>
                    <a:pt x="3615524" y="2343708"/>
                    <a:pt x="3617252" y="2340724"/>
                    <a:pt x="3615917" y="2335934"/>
                  </a:cubicBezTo>
                  <a:cubicBezTo>
                    <a:pt x="3613863" y="2327673"/>
                    <a:pt x="3613252" y="2319119"/>
                    <a:pt x="3614111" y="2310649"/>
                  </a:cubicBezTo>
                  <a:cubicBezTo>
                    <a:pt x="3614503" y="2305466"/>
                    <a:pt x="3611913" y="2300912"/>
                    <a:pt x="3618429" y="2297299"/>
                  </a:cubicBezTo>
                  <a:cubicBezTo>
                    <a:pt x="3627980" y="2291778"/>
                    <a:pt x="3634205" y="2281912"/>
                    <a:pt x="3635075" y="2270914"/>
                  </a:cubicBezTo>
                  <a:cubicBezTo>
                    <a:pt x="3635276" y="2264405"/>
                    <a:pt x="3638109" y="2258255"/>
                    <a:pt x="3642927" y="2253874"/>
                  </a:cubicBezTo>
                  <a:cubicBezTo>
                    <a:pt x="3649930" y="2248672"/>
                    <a:pt x="3653686" y="2240174"/>
                    <a:pt x="3652821" y="2231494"/>
                  </a:cubicBezTo>
                  <a:cubicBezTo>
                    <a:pt x="3652531" y="2226014"/>
                    <a:pt x="3653811" y="2220565"/>
                    <a:pt x="3656511" y="2215788"/>
                  </a:cubicBezTo>
                  <a:cubicBezTo>
                    <a:pt x="3662243" y="2206444"/>
                    <a:pt x="3658317" y="2199219"/>
                    <a:pt x="3652743" y="2192231"/>
                  </a:cubicBezTo>
                  <a:cubicBezTo>
                    <a:pt x="3649087" y="2188267"/>
                    <a:pt x="3645035" y="2184689"/>
                    <a:pt x="3640651" y="2181551"/>
                  </a:cubicBezTo>
                  <a:cubicBezTo>
                    <a:pt x="3637327" y="2179267"/>
                    <a:pt x="3633223" y="2178417"/>
                    <a:pt x="3629266" y="2179195"/>
                  </a:cubicBezTo>
                  <a:cubicBezTo>
                    <a:pt x="3629265" y="2179195"/>
                    <a:pt x="3629265" y="2179666"/>
                    <a:pt x="3629265" y="2179823"/>
                  </a:cubicBezTo>
                  <a:lnTo>
                    <a:pt x="3627459" y="2179823"/>
                  </a:lnTo>
                  <a:lnTo>
                    <a:pt x="3628480" y="2179038"/>
                  </a:lnTo>
                  <a:lnTo>
                    <a:pt x="3629422" y="2179038"/>
                  </a:lnTo>
                  <a:cubicBezTo>
                    <a:pt x="3629497" y="2176289"/>
                    <a:pt x="3630224" y="2173598"/>
                    <a:pt x="3631542" y="2171185"/>
                  </a:cubicBezTo>
                  <a:cubicBezTo>
                    <a:pt x="3635154" y="2167431"/>
                    <a:pt x="3638981" y="2163891"/>
                    <a:pt x="3643006" y="2160584"/>
                  </a:cubicBezTo>
                  <a:cubicBezTo>
                    <a:pt x="3646122" y="2157583"/>
                    <a:pt x="3646620" y="2152773"/>
                    <a:pt x="3644184" y="2149198"/>
                  </a:cubicBezTo>
                  <a:cubicBezTo>
                    <a:pt x="3640112" y="2143227"/>
                    <a:pt x="3634943" y="2138084"/>
                    <a:pt x="3628952" y="2134042"/>
                  </a:cubicBezTo>
                  <a:lnTo>
                    <a:pt x="3628166" y="2134042"/>
                  </a:lnTo>
                  <a:lnTo>
                    <a:pt x="3626753" y="2132707"/>
                  </a:lnTo>
                  <a:lnTo>
                    <a:pt x="3628716" y="2133728"/>
                  </a:lnTo>
                  <a:lnTo>
                    <a:pt x="3628716" y="2133728"/>
                  </a:lnTo>
                  <a:cubicBezTo>
                    <a:pt x="3630593" y="2133587"/>
                    <a:pt x="3632442" y="2133191"/>
                    <a:pt x="3634212" y="2132550"/>
                  </a:cubicBezTo>
                  <a:cubicBezTo>
                    <a:pt x="3639154" y="2130918"/>
                    <a:pt x="3641836" y="2125589"/>
                    <a:pt x="3640204" y="2120647"/>
                  </a:cubicBezTo>
                  <a:cubicBezTo>
                    <a:pt x="3639728" y="2119207"/>
                    <a:pt x="3638912" y="2117902"/>
                    <a:pt x="3637824" y="2116845"/>
                  </a:cubicBezTo>
                  <a:cubicBezTo>
                    <a:pt x="3634520" y="2112616"/>
                    <a:pt x="3630573" y="2108932"/>
                    <a:pt x="3626125" y="2105930"/>
                  </a:cubicBezTo>
                  <a:cubicBezTo>
                    <a:pt x="3618543" y="2101696"/>
                    <a:pt x="3612579" y="2095068"/>
                    <a:pt x="3609165" y="2087083"/>
                  </a:cubicBezTo>
                  <a:cubicBezTo>
                    <a:pt x="3604061" y="2076404"/>
                    <a:pt x="3598093" y="2066116"/>
                    <a:pt x="3592754" y="2055672"/>
                  </a:cubicBezTo>
                  <a:cubicBezTo>
                    <a:pt x="3589559" y="2048732"/>
                    <a:pt x="3583989" y="2043162"/>
                    <a:pt x="3577050" y="2039967"/>
                  </a:cubicBezTo>
                  <a:cubicBezTo>
                    <a:pt x="3573124" y="2038161"/>
                    <a:pt x="3569198" y="2035962"/>
                    <a:pt x="3565586" y="2033999"/>
                  </a:cubicBezTo>
                  <a:cubicBezTo>
                    <a:pt x="3557548" y="2030013"/>
                    <a:pt x="3553197" y="2021118"/>
                    <a:pt x="3554986" y="2012326"/>
                  </a:cubicBezTo>
                  <a:cubicBezTo>
                    <a:pt x="3554876" y="2005816"/>
                    <a:pt x="3556768" y="1999429"/>
                    <a:pt x="3560404" y="1994029"/>
                  </a:cubicBezTo>
                  <a:cubicBezTo>
                    <a:pt x="3563923" y="1989967"/>
                    <a:pt x="3566881" y="1985451"/>
                    <a:pt x="3569198" y="1980601"/>
                  </a:cubicBezTo>
                  <a:cubicBezTo>
                    <a:pt x="3573314" y="1971752"/>
                    <a:pt x="3580132" y="1964438"/>
                    <a:pt x="3588671" y="1959713"/>
                  </a:cubicBezTo>
                  <a:cubicBezTo>
                    <a:pt x="3596685" y="1954114"/>
                    <a:pt x="3606147" y="1950951"/>
                    <a:pt x="3615917" y="1950604"/>
                  </a:cubicBezTo>
                  <a:cubicBezTo>
                    <a:pt x="3619686" y="1950604"/>
                    <a:pt x="3621335" y="1947227"/>
                    <a:pt x="3622120" y="1944164"/>
                  </a:cubicBezTo>
                  <a:cubicBezTo>
                    <a:pt x="3622834" y="1941021"/>
                    <a:pt x="3623203" y="1937808"/>
                    <a:pt x="3623219" y="1934584"/>
                  </a:cubicBezTo>
                  <a:cubicBezTo>
                    <a:pt x="3623259" y="1928999"/>
                    <a:pt x="3619346" y="1924165"/>
                    <a:pt x="3613875" y="1923041"/>
                  </a:cubicBezTo>
                  <a:cubicBezTo>
                    <a:pt x="3608536" y="1923041"/>
                    <a:pt x="3603197" y="1923590"/>
                    <a:pt x="3598172" y="1923041"/>
                  </a:cubicBezTo>
                  <a:cubicBezTo>
                    <a:pt x="3593923" y="1923067"/>
                    <a:pt x="3589692" y="1922485"/>
                    <a:pt x="3585609" y="1921313"/>
                  </a:cubicBezTo>
                  <a:cubicBezTo>
                    <a:pt x="3581653" y="1919574"/>
                    <a:pt x="3577868" y="1917470"/>
                    <a:pt x="3574302" y="1915031"/>
                  </a:cubicBezTo>
                  <a:cubicBezTo>
                    <a:pt x="3570307" y="1913136"/>
                    <a:pt x="3565603" y="1913525"/>
                    <a:pt x="3561974" y="1916052"/>
                  </a:cubicBezTo>
                  <a:cubicBezTo>
                    <a:pt x="3555009" y="1920931"/>
                    <a:pt x="3548950" y="1926990"/>
                    <a:pt x="3544071" y="1933956"/>
                  </a:cubicBezTo>
                  <a:cubicBezTo>
                    <a:pt x="3541701" y="1936051"/>
                    <a:pt x="3538837" y="1937510"/>
                    <a:pt x="3535748" y="1938197"/>
                  </a:cubicBezTo>
                  <a:cubicBezTo>
                    <a:pt x="3530235" y="1939684"/>
                    <a:pt x="3524527" y="1936570"/>
                    <a:pt x="3522792" y="1931129"/>
                  </a:cubicBezTo>
                  <a:cubicBezTo>
                    <a:pt x="3520547" y="1922680"/>
                    <a:pt x="3514059" y="1916014"/>
                    <a:pt x="3505675" y="1913539"/>
                  </a:cubicBezTo>
                  <a:cubicBezTo>
                    <a:pt x="3496523" y="1910073"/>
                    <a:pt x="3488638" y="1903913"/>
                    <a:pt x="3483061" y="1895871"/>
                  </a:cubicBezTo>
                  <a:cubicBezTo>
                    <a:pt x="3478804" y="1889484"/>
                    <a:pt x="3480530" y="1880854"/>
                    <a:pt x="3486916" y="1876596"/>
                  </a:cubicBezTo>
                  <a:cubicBezTo>
                    <a:pt x="3487937" y="1875915"/>
                    <a:pt x="3489043" y="1875373"/>
                    <a:pt x="3490207" y="1874983"/>
                  </a:cubicBezTo>
                  <a:cubicBezTo>
                    <a:pt x="3493347" y="1874433"/>
                    <a:pt x="3496646" y="1874433"/>
                    <a:pt x="3499865" y="1874197"/>
                  </a:cubicBezTo>
                  <a:cubicBezTo>
                    <a:pt x="3506589" y="1874279"/>
                    <a:pt x="3512508" y="1869782"/>
                    <a:pt x="3514234" y="1863282"/>
                  </a:cubicBezTo>
                  <a:cubicBezTo>
                    <a:pt x="3517767" y="1850796"/>
                    <a:pt x="3519730" y="1837839"/>
                    <a:pt x="3533864" y="1831871"/>
                  </a:cubicBezTo>
                  <a:cubicBezTo>
                    <a:pt x="3537162" y="1830458"/>
                    <a:pt x="3538889" y="1825118"/>
                    <a:pt x="3541009" y="1821427"/>
                  </a:cubicBezTo>
                  <a:cubicBezTo>
                    <a:pt x="3544229" y="1815852"/>
                    <a:pt x="3546819" y="1809805"/>
                    <a:pt x="3550431" y="1804466"/>
                  </a:cubicBezTo>
                  <a:cubicBezTo>
                    <a:pt x="3552409" y="1801955"/>
                    <a:pt x="3555176" y="1800185"/>
                    <a:pt x="3558283" y="1799440"/>
                  </a:cubicBezTo>
                  <a:cubicBezTo>
                    <a:pt x="3565925" y="1798068"/>
                    <a:pt x="3573663" y="1801292"/>
                    <a:pt x="3578071" y="1807685"/>
                  </a:cubicBezTo>
                  <a:cubicBezTo>
                    <a:pt x="3581640" y="1811988"/>
                    <a:pt x="3581640" y="1818223"/>
                    <a:pt x="3578071" y="1822527"/>
                  </a:cubicBezTo>
                  <a:cubicBezTo>
                    <a:pt x="3577050" y="1824490"/>
                    <a:pt x="3576186" y="1826453"/>
                    <a:pt x="3575165" y="1828338"/>
                  </a:cubicBezTo>
                  <a:cubicBezTo>
                    <a:pt x="3570716" y="1834655"/>
                    <a:pt x="3570025" y="1842883"/>
                    <a:pt x="3573360" y="1849854"/>
                  </a:cubicBezTo>
                  <a:cubicBezTo>
                    <a:pt x="3574694" y="1852838"/>
                    <a:pt x="3575243" y="1856057"/>
                    <a:pt x="3576500" y="1859041"/>
                  </a:cubicBezTo>
                  <a:cubicBezTo>
                    <a:pt x="3578698" y="1864146"/>
                    <a:pt x="3575008" y="1866894"/>
                    <a:pt x="3572417" y="1870114"/>
                  </a:cubicBezTo>
                  <a:cubicBezTo>
                    <a:pt x="3571659" y="1870883"/>
                    <a:pt x="3571164" y="1871873"/>
                    <a:pt x="3571004" y="1872941"/>
                  </a:cubicBezTo>
                  <a:cubicBezTo>
                    <a:pt x="3571004" y="1874825"/>
                    <a:pt x="3571475" y="1877260"/>
                    <a:pt x="3572731" y="1878281"/>
                  </a:cubicBezTo>
                  <a:cubicBezTo>
                    <a:pt x="3574343" y="1879569"/>
                    <a:pt x="3576474" y="1880007"/>
                    <a:pt x="3578463" y="1879458"/>
                  </a:cubicBezTo>
                  <a:cubicBezTo>
                    <a:pt x="3585392" y="1876288"/>
                    <a:pt x="3591216" y="1871120"/>
                    <a:pt x="3595188" y="1864617"/>
                  </a:cubicBezTo>
                  <a:cubicBezTo>
                    <a:pt x="3606180" y="1847812"/>
                    <a:pt x="3623298" y="1841923"/>
                    <a:pt x="3641750" y="1838625"/>
                  </a:cubicBezTo>
                  <a:cubicBezTo>
                    <a:pt x="3644916" y="1838574"/>
                    <a:pt x="3648061" y="1839134"/>
                    <a:pt x="3651015" y="1840273"/>
                  </a:cubicBezTo>
                  <a:cubicBezTo>
                    <a:pt x="3654156" y="1841137"/>
                    <a:pt x="3657140" y="1842315"/>
                    <a:pt x="3660202" y="1843336"/>
                  </a:cubicBezTo>
                  <a:cubicBezTo>
                    <a:pt x="3673315" y="1847577"/>
                    <a:pt x="3673236" y="1847577"/>
                    <a:pt x="3672844" y="1860848"/>
                  </a:cubicBezTo>
                  <a:cubicBezTo>
                    <a:pt x="3672844" y="1871606"/>
                    <a:pt x="3672844" y="1882443"/>
                    <a:pt x="3672844" y="1893201"/>
                  </a:cubicBezTo>
                  <a:cubicBezTo>
                    <a:pt x="3673070" y="1898653"/>
                    <a:pt x="3675307" y="1903829"/>
                    <a:pt x="3679125" y="1907728"/>
                  </a:cubicBezTo>
                  <a:cubicBezTo>
                    <a:pt x="3681710" y="1911319"/>
                    <a:pt x="3686207" y="1912993"/>
                    <a:pt x="3690511" y="1911969"/>
                  </a:cubicBezTo>
                  <a:cubicBezTo>
                    <a:pt x="3693573" y="1911105"/>
                    <a:pt x="3696635" y="1909927"/>
                    <a:pt x="3699776" y="1909220"/>
                  </a:cubicBezTo>
                  <a:cubicBezTo>
                    <a:pt x="3705164" y="1908029"/>
                    <a:pt x="3710798" y="1909423"/>
                    <a:pt x="3715009" y="1912990"/>
                  </a:cubicBezTo>
                  <a:cubicBezTo>
                    <a:pt x="3719015" y="1916578"/>
                    <a:pt x="3722719" y="1920491"/>
                    <a:pt x="3726080" y="1924690"/>
                  </a:cubicBezTo>
                  <a:cubicBezTo>
                    <a:pt x="3729613" y="1928852"/>
                    <a:pt x="3728985" y="1931522"/>
                    <a:pt x="3723724" y="1938275"/>
                  </a:cubicBezTo>
                  <a:cubicBezTo>
                    <a:pt x="3719485" y="1943693"/>
                    <a:pt x="3718699" y="1945735"/>
                    <a:pt x="3722546" y="1949347"/>
                  </a:cubicBezTo>
                  <a:cubicBezTo>
                    <a:pt x="3733660" y="1959957"/>
                    <a:pt x="3738628" y="1975483"/>
                    <a:pt x="3735738" y="1990574"/>
                  </a:cubicBezTo>
                  <a:cubicBezTo>
                    <a:pt x="3735124" y="1994864"/>
                    <a:pt x="3734862" y="1999198"/>
                    <a:pt x="3734953" y="2003531"/>
                  </a:cubicBezTo>
                  <a:cubicBezTo>
                    <a:pt x="3736261" y="2012024"/>
                    <a:pt x="3739541" y="2020093"/>
                    <a:pt x="3744532" y="2027089"/>
                  </a:cubicBezTo>
                  <a:cubicBezTo>
                    <a:pt x="3744532" y="2027638"/>
                    <a:pt x="3746495" y="2027874"/>
                    <a:pt x="3747438" y="2027796"/>
                  </a:cubicBezTo>
                  <a:cubicBezTo>
                    <a:pt x="3752754" y="2026754"/>
                    <a:pt x="3757582" y="2023995"/>
                    <a:pt x="3761179" y="2019943"/>
                  </a:cubicBezTo>
                  <a:cubicBezTo>
                    <a:pt x="3766418" y="2014282"/>
                    <a:pt x="3773992" y="2011380"/>
                    <a:pt x="3781672" y="2012090"/>
                  </a:cubicBezTo>
                  <a:cubicBezTo>
                    <a:pt x="3784891" y="2012090"/>
                    <a:pt x="3788189" y="2012090"/>
                    <a:pt x="3791408" y="2012090"/>
                  </a:cubicBezTo>
                  <a:cubicBezTo>
                    <a:pt x="3799260" y="2013346"/>
                    <a:pt x="3803108" y="2008556"/>
                    <a:pt x="3807112" y="2003374"/>
                  </a:cubicBezTo>
                  <a:cubicBezTo>
                    <a:pt x="3816021" y="1993485"/>
                    <a:pt x="3818602" y="1979424"/>
                    <a:pt x="3813786" y="1967016"/>
                  </a:cubicBezTo>
                  <a:cubicBezTo>
                    <a:pt x="3811588" y="1960969"/>
                    <a:pt x="3810410" y="1954530"/>
                    <a:pt x="3808526" y="1948326"/>
                  </a:cubicBezTo>
                  <a:cubicBezTo>
                    <a:pt x="3800674" y="1923041"/>
                    <a:pt x="3801145" y="1922884"/>
                    <a:pt x="3784028" y="1903488"/>
                  </a:cubicBezTo>
                  <a:cubicBezTo>
                    <a:pt x="3777217" y="1896464"/>
                    <a:pt x="3771404" y="1888537"/>
                    <a:pt x="3766753" y="1879930"/>
                  </a:cubicBezTo>
                  <a:cubicBezTo>
                    <a:pt x="3762816" y="1872180"/>
                    <a:pt x="3756739" y="1865721"/>
                    <a:pt x="3749243" y="1861319"/>
                  </a:cubicBezTo>
                  <a:cubicBezTo>
                    <a:pt x="3743747" y="1857864"/>
                    <a:pt x="3738408" y="1854094"/>
                    <a:pt x="3733539" y="1850247"/>
                  </a:cubicBezTo>
                  <a:cubicBezTo>
                    <a:pt x="3727861" y="1844940"/>
                    <a:pt x="3726562" y="1836432"/>
                    <a:pt x="3730398" y="1829673"/>
                  </a:cubicBezTo>
                  <a:cubicBezTo>
                    <a:pt x="3732614" y="1825965"/>
                    <a:pt x="3735426" y="1822649"/>
                    <a:pt x="3738722" y="1819857"/>
                  </a:cubicBezTo>
                  <a:cubicBezTo>
                    <a:pt x="3744521" y="1815218"/>
                    <a:pt x="3749787" y="1809951"/>
                    <a:pt x="3754425" y="1804151"/>
                  </a:cubicBezTo>
                  <a:cubicBezTo>
                    <a:pt x="3767423" y="1792202"/>
                    <a:pt x="3771838" y="1773544"/>
                    <a:pt x="3765575" y="1757035"/>
                  </a:cubicBezTo>
                  <a:cubicBezTo>
                    <a:pt x="3761355" y="1744279"/>
                    <a:pt x="3765521" y="1730243"/>
                    <a:pt x="3776018" y="1721855"/>
                  </a:cubicBezTo>
                  <a:cubicBezTo>
                    <a:pt x="3779081" y="1718871"/>
                    <a:pt x="3782457" y="1716044"/>
                    <a:pt x="3785441" y="1712982"/>
                  </a:cubicBezTo>
                  <a:cubicBezTo>
                    <a:pt x="3788496" y="1710003"/>
                    <a:pt x="3791356" y="1706830"/>
                    <a:pt x="3794000" y="1703480"/>
                  </a:cubicBezTo>
                  <a:cubicBezTo>
                    <a:pt x="3797768" y="1698455"/>
                    <a:pt x="3797847" y="1690680"/>
                    <a:pt x="3804914" y="1687775"/>
                  </a:cubicBezTo>
                  <a:cubicBezTo>
                    <a:pt x="3814101" y="1684477"/>
                    <a:pt x="3817869" y="1693821"/>
                    <a:pt x="3824543" y="1696648"/>
                  </a:cubicBezTo>
                  <a:cubicBezTo>
                    <a:pt x="3831346" y="1700099"/>
                    <a:pt x="3839348" y="1700272"/>
                    <a:pt x="3846294" y="1697119"/>
                  </a:cubicBezTo>
                  <a:cubicBezTo>
                    <a:pt x="3853246" y="1694062"/>
                    <a:pt x="3859380" y="1689408"/>
                    <a:pt x="3864196" y="1683534"/>
                  </a:cubicBezTo>
                  <a:cubicBezTo>
                    <a:pt x="3872408" y="1673475"/>
                    <a:pt x="3878883" y="1662116"/>
                    <a:pt x="3883355" y="1649925"/>
                  </a:cubicBezTo>
                  <a:cubicBezTo>
                    <a:pt x="3890265" y="1630607"/>
                    <a:pt x="3901807" y="1613096"/>
                    <a:pt x="3905419" y="1592522"/>
                  </a:cubicBezTo>
                  <a:cubicBezTo>
                    <a:pt x="3906058" y="1588210"/>
                    <a:pt x="3907728" y="1584115"/>
                    <a:pt x="3910287" y="1580586"/>
                  </a:cubicBezTo>
                  <a:cubicBezTo>
                    <a:pt x="3923636" y="1563467"/>
                    <a:pt x="3925049" y="1542972"/>
                    <a:pt x="3926855" y="1522712"/>
                  </a:cubicBezTo>
                  <a:cubicBezTo>
                    <a:pt x="3928425" y="1505436"/>
                    <a:pt x="3935806" y="1489259"/>
                    <a:pt x="3935335" y="1471669"/>
                  </a:cubicBezTo>
                  <a:cubicBezTo>
                    <a:pt x="3935298" y="1468410"/>
                    <a:pt x="3936227" y="1465213"/>
                    <a:pt x="3938005" y="1462482"/>
                  </a:cubicBezTo>
                  <a:cubicBezTo>
                    <a:pt x="3945856" y="1451566"/>
                    <a:pt x="3943030" y="1439787"/>
                    <a:pt x="3941852" y="1428008"/>
                  </a:cubicBezTo>
                  <a:cubicBezTo>
                    <a:pt x="3939965" y="1406450"/>
                    <a:pt x="3933371" y="1385569"/>
                    <a:pt x="3922536" y="1366836"/>
                  </a:cubicBezTo>
                  <a:cubicBezTo>
                    <a:pt x="3917997" y="1359479"/>
                    <a:pt x="3915478" y="1351055"/>
                    <a:pt x="3915234" y="1342414"/>
                  </a:cubicBezTo>
                  <a:cubicBezTo>
                    <a:pt x="3914658" y="1324039"/>
                    <a:pt x="3914213" y="1305716"/>
                    <a:pt x="3913899" y="1287446"/>
                  </a:cubicBezTo>
                  <a:cubicBezTo>
                    <a:pt x="3914263" y="1285621"/>
                    <a:pt x="3914983" y="1283887"/>
                    <a:pt x="3916019" y="1282341"/>
                  </a:cubicBezTo>
                  <a:cubicBezTo>
                    <a:pt x="3916883" y="1282813"/>
                    <a:pt x="3918061" y="1283127"/>
                    <a:pt x="3918532" y="1283833"/>
                  </a:cubicBezTo>
                  <a:cubicBezTo>
                    <a:pt x="3925567" y="1293389"/>
                    <a:pt x="3933198" y="1302490"/>
                    <a:pt x="3941381" y="1311082"/>
                  </a:cubicBezTo>
                  <a:cubicBezTo>
                    <a:pt x="3949626" y="1320113"/>
                    <a:pt x="3947898" y="1333776"/>
                    <a:pt x="3953708" y="1344220"/>
                  </a:cubicBezTo>
                  <a:cubicBezTo>
                    <a:pt x="3956300" y="1349010"/>
                    <a:pt x="3958812" y="1353722"/>
                    <a:pt x="3961560" y="1358591"/>
                  </a:cubicBezTo>
                  <a:cubicBezTo>
                    <a:pt x="3967837" y="1370011"/>
                    <a:pt x="3971560" y="1382656"/>
                    <a:pt x="3972475" y="1395655"/>
                  </a:cubicBezTo>
                  <a:cubicBezTo>
                    <a:pt x="3972446" y="1397818"/>
                    <a:pt x="3972657" y="1399978"/>
                    <a:pt x="3973103" y="1402095"/>
                  </a:cubicBezTo>
                  <a:cubicBezTo>
                    <a:pt x="3977264" y="1416386"/>
                    <a:pt x="3978364" y="1431621"/>
                    <a:pt x="3988807" y="1444028"/>
                  </a:cubicBezTo>
                  <a:cubicBezTo>
                    <a:pt x="3993418" y="1450128"/>
                    <a:pt x="3996147" y="1457443"/>
                    <a:pt x="3996659" y="1465073"/>
                  </a:cubicBezTo>
                  <a:cubicBezTo>
                    <a:pt x="3997572" y="1475871"/>
                    <a:pt x="4000671" y="1486371"/>
                    <a:pt x="4005767" y="1495934"/>
                  </a:cubicBezTo>
                  <a:cubicBezTo>
                    <a:pt x="4009339" y="1502630"/>
                    <a:pt x="4010971" y="1510191"/>
                    <a:pt x="4010478" y="1517764"/>
                  </a:cubicBezTo>
                  <a:cubicBezTo>
                    <a:pt x="4010267" y="1521005"/>
                    <a:pt x="4010532" y="1524259"/>
                    <a:pt x="4011263" y="1527423"/>
                  </a:cubicBezTo>
                  <a:cubicBezTo>
                    <a:pt x="4012540" y="1534973"/>
                    <a:pt x="4017526" y="1541376"/>
                    <a:pt x="4024533" y="1544463"/>
                  </a:cubicBezTo>
                  <a:cubicBezTo>
                    <a:pt x="4025947" y="1545013"/>
                    <a:pt x="4029715" y="1543521"/>
                    <a:pt x="4029794" y="1542736"/>
                  </a:cubicBezTo>
                  <a:cubicBezTo>
                    <a:pt x="4030107" y="1538501"/>
                    <a:pt x="4030107" y="1534249"/>
                    <a:pt x="4029794" y="1530015"/>
                  </a:cubicBezTo>
                  <a:cubicBezTo>
                    <a:pt x="4029794" y="1523104"/>
                    <a:pt x="4032935" y="1521220"/>
                    <a:pt x="4040002" y="1522162"/>
                  </a:cubicBezTo>
                  <a:cubicBezTo>
                    <a:pt x="4047068" y="1523104"/>
                    <a:pt x="4051152" y="1528287"/>
                    <a:pt x="4056962" y="1530878"/>
                  </a:cubicBezTo>
                  <a:cubicBezTo>
                    <a:pt x="4057904" y="1531350"/>
                    <a:pt x="4059710" y="1531507"/>
                    <a:pt x="4060024" y="1530878"/>
                  </a:cubicBezTo>
                  <a:cubicBezTo>
                    <a:pt x="4061123" y="1529229"/>
                    <a:pt x="4062694" y="1527031"/>
                    <a:pt x="4062458" y="1525382"/>
                  </a:cubicBezTo>
                  <a:cubicBezTo>
                    <a:pt x="4062185" y="1517652"/>
                    <a:pt x="4058135" y="1510550"/>
                    <a:pt x="4051623" y="1506378"/>
                  </a:cubicBezTo>
                  <a:cubicBezTo>
                    <a:pt x="4037803" y="1500017"/>
                    <a:pt x="4034898" y="1483919"/>
                    <a:pt x="4022806" y="1476459"/>
                  </a:cubicBezTo>
                  <a:cubicBezTo>
                    <a:pt x="4019194" y="1468671"/>
                    <a:pt x="4016125" y="1460642"/>
                    <a:pt x="4013619" y="1452430"/>
                  </a:cubicBezTo>
                  <a:cubicBezTo>
                    <a:pt x="4011443" y="1441869"/>
                    <a:pt x="4009818" y="1431201"/>
                    <a:pt x="4008751" y="1420470"/>
                  </a:cubicBezTo>
                  <a:cubicBezTo>
                    <a:pt x="4008398" y="1417236"/>
                    <a:pt x="4008241" y="1413985"/>
                    <a:pt x="4008280" y="1410732"/>
                  </a:cubicBezTo>
                  <a:cubicBezTo>
                    <a:pt x="4008354" y="1406310"/>
                    <a:pt x="4011376" y="1402484"/>
                    <a:pt x="4015661" y="1401388"/>
                  </a:cubicBezTo>
                  <a:cubicBezTo>
                    <a:pt x="4020843" y="1400681"/>
                    <a:pt x="4026025" y="1400367"/>
                    <a:pt x="4031365" y="1399896"/>
                  </a:cubicBezTo>
                  <a:cubicBezTo>
                    <a:pt x="4032414" y="1394727"/>
                    <a:pt x="4031276" y="1389355"/>
                    <a:pt x="4028224" y="1385054"/>
                  </a:cubicBezTo>
                  <a:cubicBezTo>
                    <a:pt x="4008437" y="1351680"/>
                    <a:pt x="3991320" y="1316658"/>
                    <a:pt x="3966664" y="1286346"/>
                  </a:cubicBezTo>
                  <a:cubicBezTo>
                    <a:pt x="3958443" y="1277597"/>
                    <a:pt x="3953939" y="1265998"/>
                    <a:pt x="3954101" y="1253993"/>
                  </a:cubicBezTo>
                  <a:cubicBezTo>
                    <a:pt x="3954332" y="1248547"/>
                    <a:pt x="3953141" y="1243134"/>
                    <a:pt x="3950647" y="1238288"/>
                  </a:cubicBezTo>
                  <a:cubicBezTo>
                    <a:pt x="3942166" y="1223525"/>
                    <a:pt x="3938083" y="1205935"/>
                    <a:pt x="3923321" y="1195020"/>
                  </a:cubicBezTo>
                  <a:cubicBezTo>
                    <a:pt x="3917825" y="1191015"/>
                    <a:pt x="3917118" y="1183790"/>
                    <a:pt x="3913978" y="1178215"/>
                  </a:cubicBezTo>
                  <a:cubicBezTo>
                    <a:pt x="3910716" y="1172543"/>
                    <a:pt x="3904806" y="1168908"/>
                    <a:pt x="3898274" y="1168556"/>
                  </a:cubicBezTo>
                  <a:cubicBezTo>
                    <a:pt x="3896703" y="1168556"/>
                    <a:pt x="3894740" y="1170519"/>
                    <a:pt x="3893248" y="1171933"/>
                  </a:cubicBezTo>
                  <a:cubicBezTo>
                    <a:pt x="3892617" y="1172822"/>
                    <a:pt x="3892442" y="1173957"/>
                    <a:pt x="3892777" y="1174995"/>
                  </a:cubicBezTo>
                  <a:cubicBezTo>
                    <a:pt x="3893629" y="1176935"/>
                    <a:pt x="3894767" y="1178735"/>
                    <a:pt x="3896153" y="1180335"/>
                  </a:cubicBezTo>
                  <a:cubicBezTo>
                    <a:pt x="3906989" y="1193135"/>
                    <a:pt x="3906675" y="1193214"/>
                    <a:pt x="3897017" y="1209626"/>
                  </a:cubicBezTo>
                  <a:cubicBezTo>
                    <a:pt x="3895883" y="1211426"/>
                    <a:pt x="3895385" y="1213555"/>
                    <a:pt x="3895604" y="1215672"/>
                  </a:cubicBezTo>
                  <a:cubicBezTo>
                    <a:pt x="3896629" y="1219857"/>
                    <a:pt x="3898298" y="1223857"/>
                    <a:pt x="3900551" y="1227530"/>
                  </a:cubicBezTo>
                  <a:cubicBezTo>
                    <a:pt x="3906548" y="1237836"/>
                    <a:pt x="3910320" y="1249286"/>
                    <a:pt x="3911622" y="1261139"/>
                  </a:cubicBezTo>
                  <a:cubicBezTo>
                    <a:pt x="3911622" y="1262788"/>
                    <a:pt x="3910444" y="1265066"/>
                    <a:pt x="3909267" y="1266715"/>
                  </a:cubicBezTo>
                  <a:cubicBezTo>
                    <a:pt x="3908089" y="1268364"/>
                    <a:pt x="3903613" y="1266243"/>
                    <a:pt x="3902749" y="1262003"/>
                  </a:cubicBezTo>
                  <a:cubicBezTo>
                    <a:pt x="3902248" y="1255507"/>
                    <a:pt x="3899783" y="1249318"/>
                    <a:pt x="3895682" y="1244256"/>
                  </a:cubicBezTo>
                  <a:cubicBezTo>
                    <a:pt x="3892398" y="1241336"/>
                    <a:pt x="3890584" y="1237105"/>
                    <a:pt x="3890736" y="1232712"/>
                  </a:cubicBezTo>
                  <a:cubicBezTo>
                    <a:pt x="3891344" y="1223793"/>
                    <a:pt x="3886549" y="1215376"/>
                    <a:pt x="3878565" y="1211353"/>
                  </a:cubicBezTo>
                  <a:cubicBezTo>
                    <a:pt x="3865383" y="1204015"/>
                    <a:pt x="3852594" y="1195995"/>
                    <a:pt x="3840247" y="1187324"/>
                  </a:cubicBezTo>
                  <a:cubicBezTo>
                    <a:pt x="3837528" y="1185543"/>
                    <a:pt x="3834305" y="1184689"/>
                    <a:pt x="3831061" y="1184890"/>
                  </a:cubicBezTo>
                  <a:cubicBezTo>
                    <a:pt x="3825721" y="1184890"/>
                    <a:pt x="3820304" y="1186146"/>
                    <a:pt x="3814964" y="1186303"/>
                  </a:cubicBezTo>
                  <a:cubicBezTo>
                    <a:pt x="3809548" y="1185580"/>
                    <a:pt x="3804572" y="1189386"/>
                    <a:pt x="3803850" y="1194802"/>
                  </a:cubicBezTo>
                  <a:cubicBezTo>
                    <a:pt x="3803837" y="1194901"/>
                    <a:pt x="3803825" y="1194999"/>
                    <a:pt x="3803815" y="1195098"/>
                  </a:cubicBezTo>
                  <a:cubicBezTo>
                    <a:pt x="3802865" y="1202639"/>
                    <a:pt x="3799310" y="1209611"/>
                    <a:pt x="3793764" y="1214808"/>
                  </a:cubicBezTo>
                  <a:cubicBezTo>
                    <a:pt x="3793136" y="1215280"/>
                    <a:pt x="3790937" y="1214808"/>
                    <a:pt x="3790702" y="1214808"/>
                  </a:cubicBezTo>
                  <a:cubicBezTo>
                    <a:pt x="3786304" y="1206327"/>
                    <a:pt x="3782222" y="1197611"/>
                    <a:pt x="3777903" y="1189052"/>
                  </a:cubicBezTo>
                  <a:cubicBezTo>
                    <a:pt x="3777510" y="1188188"/>
                    <a:pt x="3776097" y="1186853"/>
                    <a:pt x="3775783" y="1187010"/>
                  </a:cubicBezTo>
                  <a:cubicBezTo>
                    <a:pt x="3773978" y="1187952"/>
                    <a:pt x="3772313" y="1189142"/>
                    <a:pt x="3770836" y="1190544"/>
                  </a:cubicBezTo>
                  <a:cubicBezTo>
                    <a:pt x="3767951" y="1193857"/>
                    <a:pt x="3767247" y="1198543"/>
                    <a:pt x="3769030" y="1202558"/>
                  </a:cubicBezTo>
                  <a:cubicBezTo>
                    <a:pt x="3769068" y="1204588"/>
                    <a:pt x="3768134" y="1206513"/>
                    <a:pt x="3766518" y="1207741"/>
                  </a:cubicBezTo>
                  <a:cubicBezTo>
                    <a:pt x="3764633" y="1209154"/>
                    <a:pt x="3762513" y="1207741"/>
                    <a:pt x="3761650" y="1205778"/>
                  </a:cubicBezTo>
                  <a:cubicBezTo>
                    <a:pt x="3758509" y="1197925"/>
                    <a:pt x="3755603" y="1189601"/>
                    <a:pt x="3752462" y="1181592"/>
                  </a:cubicBezTo>
                  <a:cubicBezTo>
                    <a:pt x="3749322" y="1173582"/>
                    <a:pt x="3745710" y="1172561"/>
                    <a:pt x="3736759" y="1174995"/>
                  </a:cubicBezTo>
                  <a:cubicBezTo>
                    <a:pt x="3733697" y="1175859"/>
                    <a:pt x="3730713" y="1177587"/>
                    <a:pt x="3727572" y="1178136"/>
                  </a:cubicBezTo>
                  <a:cubicBezTo>
                    <a:pt x="3724391" y="1178527"/>
                    <a:pt x="3721173" y="1178527"/>
                    <a:pt x="3717993" y="1178136"/>
                  </a:cubicBezTo>
                  <a:cubicBezTo>
                    <a:pt x="3712968" y="1177896"/>
                    <a:pt x="3709089" y="1173628"/>
                    <a:pt x="3709329" y="1168603"/>
                  </a:cubicBezTo>
                  <a:cubicBezTo>
                    <a:pt x="3709358" y="1168004"/>
                    <a:pt x="3709445" y="1167410"/>
                    <a:pt x="3709591" y="1166829"/>
                  </a:cubicBezTo>
                  <a:cubicBezTo>
                    <a:pt x="3710571" y="1163770"/>
                    <a:pt x="3711751" y="1160780"/>
                    <a:pt x="3713124" y="1157876"/>
                  </a:cubicBezTo>
                  <a:cubicBezTo>
                    <a:pt x="3718149" y="1148296"/>
                    <a:pt x="3723411" y="1138873"/>
                    <a:pt x="3728828" y="1129371"/>
                  </a:cubicBezTo>
                  <a:cubicBezTo>
                    <a:pt x="3735352" y="1119385"/>
                    <a:pt x="3739737" y="1108155"/>
                    <a:pt x="3741706" y="1096390"/>
                  </a:cubicBezTo>
                  <a:cubicBezTo>
                    <a:pt x="3744304" y="1074907"/>
                    <a:pt x="3750572" y="1054030"/>
                    <a:pt x="3760236" y="1034668"/>
                  </a:cubicBezTo>
                  <a:cubicBezTo>
                    <a:pt x="3767851" y="1021436"/>
                    <a:pt x="3770913" y="1006070"/>
                    <a:pt x="3768952" y="990929"/>
                  </a:cubicBezTo>
                  <a:cubicBezTo>
                    <a:pt x="3767758" y="984431"/>
                    <a:pt x="3769291" y="977728"/>
                    <a:pt x="3773192" y="972396"/>
                  </a:cubicBezTo>
                  <a:cubicBezTo>
                    <a:pt x="3779358" y="964623"/>
                    <a:pt x="3780942" y="954163"/>
                    <a:pt x="3777354" y="944912"/>
                  </a:cubicBezTo>
                  <a:cubicBezTo>
                    <a:pt x="3776202" y="940636"/>
                    <a:pt x="3777134" y="936068"/>
                    <a:pt x="3779866" y="932583"/>
                  </a:cubicBezTo>
                  <a:cubicBezTo>
                    <a:pt x="3784567" y="924051"/>
                    <a:pt x="3792830" y="918061"/>
                    <a:pt x="3802401" y="916250"/>
                  </a:cubicBezTo>
                  <a:cubicBezTo>
                    <a:pt x="3814862" y="912827"/>
                    <a:pt x="3827063" y="908523"/>
                    <a:pt x="3838913" y="903371"/>
                  </a:cubicBezTo>
                  <a:cubicBezTo>
                    <a:pt x="3844102" y="901514"/>
                    <a:pt x="3849844" y="902030"/>
                    <a:pt x="3854617" y="904785"/>
                  </a:cubicBezTo>
                  <a:cubicBezTo>
                    <a:pt x="3858527" y="907810"/>
                    <a:pt x="3864149" y="907093"/>
                    <a:pt x="3867174" y="903183"/>
                  </a:cubicBezTo>
                  <a:cubicBezTo>
                    <a:pt x="3867616" y="902612"/>
                    <a:pt x="3867987" y="901990"/>
                    <a:pt x="3868279" y="901330"/>
                  </a:cubicBezTo>
                  <a:cubicBezTo>
                    <a:pt x="3871637" y="894195"/>
                    <a:pt x="3879363" y="890203"/>
                    <a:pt x="3887124" y="891592"/>
                  </a:cubicBezTo>
                  <a:cubicBezTo>
                    <a:pt x="3899687" y="893948"/>
                    <a:pt x="3910130" y="886802"/>
                    <a:pt x="3921908" y="886488"/>
                  </a:cubicBezTo>
                  <a:cubicBezTo>
                    <a:pt x="3923479" y="886488"/>
                    <a:pt x="3925755" y="883975"/>
                    <a:pt x="3926305" y="882248"/>
                  </a:cubicBezTo>
                  <a:cubicBezTo>
                    <a:pt x="3927954" y="877143"/>
                    <a:pt x="3928582" y="871725"/>
                    <a:pt x="3930074" y="866542"/>
                  </a:cubicBezTo>
                  <a:cubicBezTo>
                    <a:pt x="3931840" y="861278"/>
                    <a:pt x="3936852" y="857798"/>
                    <a:pt x="3942402" y="857983"/>
                  </a:cubicBezTo>
                  <a:cubicBezTo>
                    <a:pt x="3957478" y="859396"/>
                    <a:pt x="3972475" y="860810"/>
                    <a:pt x="3987394" y="862695"/>
                  </a:cubicBezTo>
                  <a:cubicBezTo>
                    <a:pt x="3990546" y="863421"/>
                    <a:pt x="3993464" y="864934"/>
                    <a:pt x="3995874" y="867092"/>
                  </a:cubicBezTo>
                  <a:cubicBezTo>
                    <a:pt x="3997162" y="868491"/>
                    <a:pt x="3997766" y="870388"/>
                    <a:pt x="3997523" y="872275"/>
                  </a:cubicBezTo>
                  <a:cubicBezTo>
                    <a:pt x="3997523" y="874238"/>
                    <a:pt x="3995088" y="875809"/>
                    <a:pt x="3994225" y="877693"/>
                  </a:cubicBezTo>
                  <a:cubicBezTo>
                    <a:pt x="3992053" y="881605"/>
                    <a:pt x="3993015" y="886512"/>
                    <a:pt x="3996502" y="889315"/>
                  </a:cubicBezTo>
                  <a:cubicBezTo>
                    <a:pt x="3999799" y="892613"/>
                    <a:pt x="4004354" y="895126"/>
                    <a:pt x="4008044" y="892770"/>
                  </a:cubicBezTo>
                  <a:cubicBezTo>
                    <a:pt x="4018723" y="885938"/>
                    <a:pt x="4031600" y="882248"/>
                    <a:pt x="4039452" y="870704"/>
                  </a:cubicBezTo>
                  <a:cubicBezTo>
                    <a:pt x="4041846" y="866896"/>
                    <a:pt x="4046744" y="865536"/>
                    <a:pt x="4050759" y="867563"/>
                  </a:cubicBezTo>
                  <a:cubicBezTo>
                    <a:pt x="4054962" y="869170"/>
                    <a:pt x="4059719" y="867714"/>
                    <a:pt x="4062301" y="864030"/>
                  </a:cubicBezTo>
                  <a:cubicBezTo>
                    <a:pt x="4065991" y="859161"/>
                    <a:pt x="4074315" y="856962"/>
                    <a:pt x="4072666" y="849031"/>
                  </a:cubicBezTo>
                  <a:cubicBezTo>
                    <a:pt x="4071017" y="841100"/>
                    <a:pt x="4063636" y="841178"/>
                    <a:pt x="4056962" y="840314"/>
                  </a:cubicBezTo>
                  <a:lnTo>
                    <a:pt x="4053742" y="839843"/>
                  </a:lnTo>
                  <a:cubicBezTo>
                    <a:pt x="4050482" y="839405"/>
                    <a:pt x="4047732" y="837199"/>
                    <a:pt x="4046597" y="834111"/>
                  </a:cubicBezTo>
                  <a:cubicBezTo>
                    <a:pt x="4041755" y="823115"/>
                    <a:pt x="4041388" y="810664"/>
                    <a:pt x="4045577" y="799402"/>
                  </a:cubicBezTo>
                  <a:cubicBezTo>
                    <a:pt x="4046362" y="797360"/>
                    <a:pt x="4046676" y="795162"/>
                    <a:pt x="4047618" y="793198"/>
                  </a:cubicBezTo>
                  <a:cubicBezTo>
                    <a:pt x="4051526" y="784264"/>
                    <a:pt x="4053094" y="774480"/>
                    <a:pt x="4052172" y="764772"/>
                  </a:cubicBezTo>
                  <a:cubicBezTo>
                    <a:pt x="4051701" y="751893"/>
                    <a:pt x="4052957" y="739015"/>
                    <a:pt x="4051701" y="726058"/>
                  </a:cubicBezTo>
                  <a:cubicBezTo>
                    <a:pt x="4050687" y="717048"/>
                    <a:pt x="4056127" y="708561"/>
                    <a:pt x="4064735" y="705720"/>
                  </a:cubicBezTo>
                  <a:cubicBezTo>
                    <a:pt x="4071952" y="703416"/>
                    <a:pt x="4079009" y="700635"/>
                    <a:pt x="4085857" y="697396"/>
                  </a:cubicBezTo>
                  <a:cubicBezTo>
                    <a:pt x="4092321" y="693375"/>
                    <a:pt x="4100253" y="692481"/>
                    <a:pt x="4107450" y="694961"/>
                  </a:cubicBezTo>
                  <a:cubicBezTo>
                    <a:pt x="4112004" y="696454"/>
                    <a:pt x="4115302" y="693077"/>
                    <a:pt x="4118992" y="690721"/>
                  </a:cubicBezTo>
                  <a:cubicBezTo>
                    <a:pt x="4122683" y="688365"/>
                    <a:pt x="4126059" y="689857"/>
                    <a:pt x="4126844" y="693155"/>
                  </a:cubicBezTo>
                  <a:cubicBezTo>
                    <a:pt x="4127865" y="701008"/>
                    <a:pt x="4128964" y="708154"/>
                    <a:pt x="4129514" y="715614"/>
                  </a:cubicBezTo>
                  <a:cubicBezTo>
                    <a:pt x="4129921" y="722258"/>
                    <a:pt x="4133759" y="728209"/>
                    <a:pt x="4139643" y="731319"/>
                  </a:cubicBezTo>
                  <a:cubicBezTo>
                    <a:pt x="4146247" y="734467"/>
                    <a:pt x="4152599" y="738116"/>
                    <a:pt x="4158645" y="742235"/>
                  </a:cubicBezTo>
                  <a:cubicBezTo>
                    <a:pt x="4159430" y="742941"/>
                    <a:pt x="4163042" y="741685"/>
                    <a:pt x="4164220" y="740350"/>
                  </a:cubicBezTo>
                  <a:cubicBezTo>
                    <a:pt x="4166428" y="738158"/>
                    <a:pt x="4168071" y="735464"/>
                    <a:pt x="4169009" y="732497"/>
                  </a:cubicBezTo>
                  <a:cubicBezTo>
                    <a:pt x="4171868" y="719846"/>
                    <a:pt x="4174069" y="707055"/>
                    <a:pt x="4175605" y="694176"/>
                  </a:cubicBezTo>
                  <a:cubicBezTo>
                    <a:pt x="4176033" y="686594"/>
                    <a:pt x="4181403" y="680200"/>
                    <a:pt x="4188796" y="678471"/>
                  </a:cubicBezTo>
                  <a:cubicBezTo>
                    <a:pt x="4193429" y="676822"/>
                    <a:pt x="4193193" y="671875"/>
                    <a:pt x="4193979" y="667791"/>
                  </a:cubicBezTo>
                  <a:cubicBezTo>
                    <a:pt x="4193284" y="667503"/>
                    <a:pt x="4192625" y="667134"/>
                    <a:pt x="4192016" y="666692"/>
                  </a:cubicBezTo>
                  <a:cubicBezTo>
                    <a:pt x="4177490" y="655148"/>
                    <a:pt x="4172936" y="638736"/>
                    <a:pt x="4170266" y="621460"/>
                  </a:cubicBezTo>
                  <a:cubicBezTo>
                    <a:pt x="4170266" y="620597"/>
                    <a:pt x="4170894" y="619497"/>
                    <a:pt x="4171365" y="618634"/>
                  </a:cubicBezTo>
                  <a:cubicBezTo>
                    <a:pt x="4176319" y="611170"/>
                    <a:pt x="4185871" y="608271"/>
                    <a:pt x="4194136" y="611723"/>
                  </a:cubicBezTo>
                  <a:cubicBezTo>
                    <a:pt x="4196492" y="612744"/>
                    <a:pt x="4199004" y="617377"/>
                    <a:pt x="4197512" y="619576"/>
                  </a:cubicBezTo>
                  <a:cubicBezTo>
                    <a:pt x="4192397" y="628191"/>
                    <a:pt x="4192797" y="639003"/>
                    <a:pt x="4198533" y="647217"/>
                  </a:cubicBezTo>
                  <a:cubicBezTo>
                    <a:pt x="4204893" y="658368"/>
                    <a:pt x="4212274" y="669126"/>
                    <a:pt x="4211253" y="683025"/>
                  </a:cubicBezTo>
                  <a:cubicBezTo>
                    <a:pt x="4211552" y="685202"/>
                    <a:pt x="4212608" y="687204"/>
                    <a:pt x="4214237" y="688679"/>
                  </a:cubicBezTo>
                  <a:cubicBezTo>
                    <a:pt x="4222089" y="697788"/>
                    <a:pt x="4217535" y="709725"/>
                    <a:pt x="4222089" y="719540"/>
                  </a:cubicBezTo>
                  <a:cubicBezTo>
                    <a:pt x="4219343" y="726547"/>
                    <a:pt x="4215141" y="732890"/>
                    <a:pt x="4209761" y="738151"/>
                  </a:cubicBezTo>
                  <a:cubicBezTo>
                    <a:pt x="4209133" y="739015"/>
                    <a:pt x="4208270" y="739722"/>
                    <a:pt x="4207563" y="740585"/>
                  </a:cubicBezTo>
                  <a:cubicBezTo>
                    <a:pt x="4203425" y="745535"/>
                    <a:pt x="4201370" y="751898"/>
                    <a:pt x="4201831" y="758332"/>
                  </a:cubicBezTo>
                  <a:cubicBezTo>
                    <a:pt x="4202302" y="775373"/>
                    <a:pt x="4203794" y="792727"/>
                    <a:pt x="4196413" y="809139"/>
                  </a:cubicBezTo>
                  <a:cubicBezTo>
                    <a:pt x="4195114" y="813274"/>
                    <a:pt x="4194608" y="817617"/>
                    <a:pt x="4194921" y="821939"/>
                  </a:cubicBezTo>
                  <a:cubicBezTo>
                    <a:pt x="4194921" y="838116"/>
                    <a:pt x="4193586" y="854371"/>
                    <a:pt x="4194450" y="870469"/>
                  </a:cubicBezTo>
                  <a:cubicBezTo>
                    <a:pt x="4196261" y="883447"/>
                    <a:pt x="4192464" y="896582"/>
                    <a:pt x="4184007" y="906591"/>
                  </a:cubicBezTo>
                  <a:cubicBezTo>
                    <a:pt x="4181887" y="908790"/>
                    <a:pt x="4181337" y="912480"/>
                    <a:pt x="4179453" y="914993"/>
                  </a:cubicBezTo>
                  <a:cubicBezTo>
                    <a:pt x="4177421" y="917438"/>
                    <a:pt x="4175101" y="919626"/>
                    <a:pt x="4172543" y="921511"/>
                  </a:cubicBezTo>
                  <a:cubicBezTo>
                    <a:pt x="4163906" y="928421"/>
                    <a:pt x="4163199" y="929364"/>
                    <a:pt x="4168539" y="935489"/>
                  </a:cubicBezTo>
                  <a:cubicBezTo>
                    <a:pt x="4174743" y="943203"/>
                    <a:pt x="4176848" y="953436"/>
                    <a:pt x="4174192" y="962973"/>
                  </a:cubicBezTo>
                  <a:cubicBezTo>
                    <a:pt x="4172908" y="968198"/>
                    <a:pt x="4171229" y="973317"/>
                    <a:pt x="4169166" y="978286"/>
                  </a:cubicBezTo>
                  <a:cubicBezTo>
                    <a:pt x="4166673" y="985442"/>
                    <a:pt x="4165999" y="993106"/>
                    <a:pt x="4167203" y="1000587"/>
                  </a:cubicBezTo>
                  <a:cubicBezTo>
                    <a:pt x="4169953" y="1013239"/>
                    <a:pt x="4173681" y="1025657"/>
                    <a:pt x="4178353" y="1037731"/>
                  </a:cubicBezTo>
                  <a:cubicBezTo>
                    <a:pt x="4189896" y="1079036"/>
                    <a:pt x="4213766" y="1113745"/>
                    <a:pt x="4236537" y="1149003"/>
                  </a:cubicBezTo>
                  <a:cubicBezTo>
                    <a:pt x="4242897" y="1158976"/>
                    <a:pt x="4249885" y="1168556"/>
                    <a:pt x="4255774" y="1178922"/>
                  </a:cubicBezTo>
                  <a:cubicBezTo>
                    <a:pt x="4258929" y="1185778"/>
                    <a:pt x="4263231" y="1192045"/>
                    <a:pt x="4268494" y="1197454"/>
                  </a:cubicBezTo>
                  <a:cubicBezTo>
                    <a:pt x="4275680" y="1203926"/>
                    <a:pt x="4281248" y="1211996"/>
                    <a:pt x="4284748" y="1221012"/>
                  </a:cubicBezTo>
                  <a:cubicBezTo>
                    <a:pt x="4288752" y="1229807"/>
                    <a:pt x="4292129" y="1238995"/>
                    <a:pt x="4295662" y="1248025"/>
                  </a:cubicBezTo>
                  <a:cubicBezTo>
                    <a:pt x="4299195" y="1257056"/>
                    <a:pt x="4308460" y="1261767"/>
                    <a:pt x="4316548" y="1266715"/>
                  </a:cubicBezTo>
                  <a:cubicBezTo>
                    <a:pt x="4317177" y="1266715"/>
                    <a:pt x="4318747" y="1266243"/>
                    <a:pt x="4319532" y="1265615"/>
                  </a:cubicBezTo>
                  <a:cubicBezTo>
                    <a:pt x="4325813" y="1260589"/>
                    <a:pt x="4326285" y="1252344"/>
                    <a:pt x="4329818" y="1245826"/>
                  </a:cubicBezTo>
                  <a:cubicBezTo>
                    <a:pt x="4338594" y="1229452"/>
                    <a:pt x="4339602" y="1210015"/>
                    <a:pt x="4332566" y="1192821"/>
                  </a:cubicBezTo>
                  <a:cubicBezTo>
                    <a:pt x="4325578" y="1173189"/>
                    <a:pt x="4323144" y="1167535"/>
                    <a:pt x="4345286" y="1156620"/>
                  </a:cubicBezTo>
                  <a:cubicBezTo>
                    <a:pt x="4346258" y="1156137"/>
                    <a:pt x="4347178" y="1155559"/>
                    <a:pt x="4348034" y="1154892"/>
                  </a:cubicBezTo>
                  <a:cubicBezTo>
                    <a:pt x="4350571" y="1153878"/>
                    <a:pt x="4351805" y="1150999"/>
                    <a:pt x="4350790" y="1148462"/>
                  </a:cubicBezTo>
                  <a:cubicBezTo>
                    <a:pt x="4350582" y="1147942"/>
                    <a:pt x="4350288" y="1147461"/>
                    <a:pt x="4349919" y="1147040"/>
                  </a:cubicBezTo>
                  <a:cubicBezTo>
                    <a:pt x="4347092" y="1142407"/>
                    <a:pt x="4343716" y="1138166"/>
                    <a:pt x="4341282" y="1133376"/>
                  </a:cubicBezTo>
                  <a:cubicBezTo>
                    <a:pt x="4339125" y="1129643"/>
                    <a:pt x="4337786" y="1125494"/>
                    <a:pt x="4337356" y="1121205"/>
                  </a:cubicBezTo>
                  <a:cubicBezTo>
                    <a:pt x="4337224" y="1111524"/>
                    <a:pt x="4337723" y="1101844"/>
                    <a:pt x="4338848" y="1092228"/>
                  </a:cubicBezTo>
                  <a:cubicBezTo>
                    <a:pt x="4339720" y="1085622"/>
                    <a:pt x="4344297" y="1080098"/>
                    <a:pt x="4350626" y="1078015"/>
                  </a:cubicBezTo>
                  <a:cubicBezTo>
                    <a:pt x="4355588" y="1076031"/>
                    <a:pt x="4360415" y="1073722"/>
                    <a:pt x="4365074" y="1071104"/>
                  </a:cubicBezTo>
                  <a:cubicBezTo>
                    <a:pt x="4369465" y="1067635"/>
                    <a:pt x="4370577" y="1061435"/>
                    <a:pt x="4367665" y="1056656"/>
                  </a:cubicBezTo>
                  <a:cubicBezTo>
                    <a:pt x="4363123" y="1050652"/>
                    <a:pt x="4358274" y="1044885"/>
                    <a:pt x="4353139" y="1039380"/>
                  </a:cubicBezTo>
                  <a:cubicBezTo>
                    <a:pt x="4340026" y="1025979"/>
                    <a:pt x="4334408" y="1006948"/>
                    <a:pt x="4338142" y="988573"/>
                  </a:cubicBezTo>
                  <a:cubicBezTo>
                    <a:pt x="4338748" y="985370"/>
                    <a:pt x="4341557" y="983057"/>
                    <a:pt x="4344816" y="983076"/>
                  </a:cubicBezTo>
                  <a:cubicBezTo>
                    <a:pt x="4346886" y="983608"/>
                    <a:pt x="4348983" y="984027"/>
                    <a:pt x="4351098" y="984332"/>
                  </a:cubicBezTo>
                  <a:cubicBezTo>
                    <a:pt x="4357535" y="984332"/>
                    <a:pt x="4363660" y="976480"/>
                    <a:pt x="4360676" y="971218"/>
                  </a:cubicBezTo>
                  <a:cubicBezTo>
                    <a:pt x="4356514" y="963837"/>
                    <a:pt x="4350861" y="957005"/>
                    <a:pt x="4347406" y="949310"/>
                  </a:cubicBezTo>
                  <a:cubicBezTo>
                    <a:pt x="4345473" y="942864"/>
                    <a:pt x="4338729" y="939159"/>
                    <a:pt x="4332252" y="940986"/>
                  </a:cubicBezTo>
                  <a:cubicBezTo>
                    <a:pt x="4330194" y="940998"/>
                    <a:pt x="4328271" y="939962"/>
                    <a:pt x="4327148" y="938237"/>
                  </a:cubicBezTo>
                  <a:cubicBezTo>
                    <a:pt x="4323301" y="929521"/>
                    <a:pt x="4317962" y="920961"/>
                    <a:pt x="4322672" y="910596"/>
                  </a:cubicBezTo>
                  <a:cubicBezTo>
                    <a:pt x="4323737" y="907539"/>
                    <a:pt x="4323900" y="904241"/>
                    <a:pt x="4323144" y="901094"/>
                  </a:cubicBezTo>
                  <a:cubicBezTo>
                    <a:pt x="4322609" y="897898"/>
                    <a:pt x="4321257" y="894895"/>
                    <a:pt x="4319218" y="892378"/>
                  </a:cubicBezTo>
                  <a:cubicBezTo>
                    <a:pt x="4314679" y="887779"/>
                    <a:pt x="4308623" y="884988"/>
                    <a:pt x="4302179" y="884525"/>
                  </a:cubicBezTo>
                  <a:cubicBezTo>
                    <a:pt x="4300062" y="884636"/>
                    <a:pt x="4298079" y="885599"/>
                    <a:pt x="4296683" y="887195"/>
                  </a:cubicBezTo>
                  <a:cubicBezTo>
                    <a:pt x="4294926" y="889438"/>
                    <a:pt x="4293325" y="891799"/>
                    <a:pt x="4291893" y="894262"/>
                  </a:cubicBezTo>
                  <a:lnTo>
                    <a:pt x="4291893" y="894262"/>
                  </a:lnTo>
                  <a:cubicBezTo>
                    <a:pt x="4291893" y="894890"/>
                    <a:pt x="4291893" y="894969"/>
                    <a:pt x="4292443" y="895362"/>
                  </a:cubicBezTo>
                  <a:cubicBezTo>
                    <a:pt x="4292856" y="895267"/>
                    <a:pt x="4293286" y="895267"/>
                    <a:pt x="4293699" y="895362"/>
                  </a:cubicBezTo>
                  <a:cubicBezTo>
                    <a:pt x="4293699" y="896932"/>
                    <a:pt x="4293149" y="896461"/>
                    <a:pt x="4292443" y="895362"/>
                  </a:cubicBezTo>
                  <a:lnTo>
                    <a:pt x="4291108" y="895362"/>
                  </a:lnTo>
                  <a:cubicBezTo>
                    <a:pt x="4291108" y="895362"/>
                    <a:pt x="4291500" y="894733"/>
                    <a:pt x="4291658" y="894341"/>
                  </a:cubicBezTo>
                  <a:cubicBezTo>
                    <a:pt x="4285885" y="891550"/>
                    <a:pt x="4281392" y="886664"/>
                    <a:pt x="4279095" y="880677"/>
                  </a:cubicBezTo>
                  <a:cubicBezTo>
                    <a:pt x="4274625" y="869575"/>
                    <a:pt x="4272823" y="857579"/>
                    <a:pt x="4273834" y="845654"/>
                  </a:cubicBezTo>
                  <a:cubicBezTo>
                    <a:pt x="4276130" y="827329"/>
                    <a:pt x="4272410" y="808754"/>
                    <a:pt x="4263234" y="792727"/>
                  </a:cubicBezTo>
                  <a:cubicBezTo>
                    <a:pt x="4262288" y="790791"/>
                    <a:pt x="4261627" y="788728"/>
                    <a:pt x="4261271" y="786602"/>
                  </a:cubicBezTo>
                  <a:cubicBezTo>
                    <a:pt x="4257871" y="777086"/>
                    <a:pt x="4262828" y="766616"/>
                    <a:pt x="4272343" y="763215"/>
                  </a:cubicBezTo>
                  <a:cubicBezTo>
                    <a:pt x="4273488" y="762806"/>
                    <a:pt x="4274672" y="762512"/>
                    <a:pt x="4275876" y="762337"/>
                  </a:cubicBezTo>
                  <a:cubicBezTo>
                    <a:pt x="4277838" y="761788"/>
                    <a:pt x="4280194" y="762887"/>
                    <a:pt x="4282314" y="762337"/>
                  </a:cubicBezTo>
                  <a:cubicBezTo>
                    <a:pt x="4288674" y="761788"/>
                    <a:pt x="4290166" y="760924"/>
                    <a:pt x="4291108" y="755191"/>
                  </a:cubicBezTo>
                  <a:cubicBezTo>
                    <a:pt x="4291475" y="749820"/>
                    <a:pt x="4293323" y="744656"/>
                    <a:pt x="4296447" y="740271"/>
                  </a:cubicBezTo>
                  <a:cubicBezTo>
                    <a:pt x="4298489" y="737837"/>
                    <a:pt x="4302807" y="737287"/>
                    <a:pt x="4304299" y="740271"/>
                  </a:cubicBezTo>
                  <a:cubicBezTo>
                    <a:pt x="4307047" y="744904"/>
                    <a:pt x="4309325" y="749852"/>
                    <a:pt x="4312151" y="754249"/>
                  </a:cubicBezTo>
                  <a:cubicBezTo>
                    <a:pt x="4313643" y="755649"/>
                    <a:pt x="4315723" y="756235"/>
                    <a:pt x="4317726" y="755820"/>
                  </a:cubicBezTo>
                  <a:cubicBezTo>
                    <a:pt x="4319748" y="755244"/>
                    <a:pt x="4321414" y="753808"/>
                    <a:pt x="4322280" y="751893"/>
                  </a:cubicBezTo>
                  <a:cubicBezTo>
                    <a:pt x="4323721" y="746731"/>
                    <a:pt x="4324849" y="741486"/>
                    <a:pt x="4325657" y="736188"/>
                  </a:cubicBezTo>
                  <a:cubicBezTo>
                    <a:pt x="4327326" y="728751"/>
                    <a:pt x="4330991" y="721909"/>
                    <a:pt x="4336257" y="716399"/>
                  </a:cubicBezTo>
                  <a:cubicBezTo>
                    <a:pt x="4343079" y="709312"/>
                    <a:pt x="4352218" y="704909"/>
                    <a:pt x="4362011" y="703992"/>
                  </a:cubicBezTo>
                  <a:cubicBezTo>
                    <a:pt x="4368562" y="703850"/>
                    <a:pt x="4374897" y="706339"/>
                    <a:pt x="4379600" y="710902"/>
                  </a:cubicBezTo>
                  <a:cubicBezTo>
                    <a:pt x="4384939" y="714593"/>
                    <a:pt x="4390121" y="718755"/>
                    <a:pt x="4395304" y="722289"/>
                  </a:cubicBezTo>
                  <a:cubicBezTo>
                    <a:pt x="4396933" y="723716"/>
                    <a:pt x="4398791" y="724857"/>
                    <a:pt x="4400800" y="725665"/>
                  </a:cubicBezTo>
                  <a:cubicBezTo>
                    <a:pt x="4403879" y="726507"/>
                    <a:pt x="4407037" y="727033"/>
                    <a:pt x="4410222" y="727236"/>
                  </a:cubicBezTo>
                  <a:cubicBezTo>
                    <a:pt x="4413463" y="726982"/>
                    <a:pt x="4416050" y="724428"/>
                    <a:pt x="4416346" y="721189"/>
                  </a:cubicBezTo>
                  <a:cubicBezTo>
                    <a:pt x="4416346" y="713337"/>
                    <a:pt x="4410300" y="707212"/>
                    <a:pt x="4412107" y="699202"/>
                  </a:cubicBezTo>
                  <a:cubicBezTo>
                    <a:pt x="4413913" y="691192"/>
                    <a:pt x="4415091" y="684360"/>
                    <a:pt x="4417131" y="677136"/>
                  </a:cubicBezTo>
                  <a:cubicBezTo>
                    <a:pt x="4419901" y="666855"/>
                    <a:pt x="4421715" y="656340"/>
                    <a:pt x="4422549" y="645725"/>
                  </a:cubicBezTo>
                  <a:cubicBezTo>
                    <a:pt x="4423506" y="629507"/>
                    <a:pt x="4428528" y="613790"/>
                    <a:pt x="4437153" y="600023"/>
                  </a:cubicBezTo>
                  <a:cubicBezTo>
                    <a:pt x="4442126" y="591764"/>
                    <a:pt x="4446382" y="583094"/>
                    <a:pt x="4449874" y="574109"/>
                  </a:cubicBezTo>
                  <a:cubicBezTo>
                    <a:pt x="4455710" y="560236"/>
                    <a:pt x="4464498" y="547802"/>
                    <a:pt x="4475628" y="537672"/>
                  </a:cubicBezTo>
                  <a:cubicBezTo>
                    <a:pt x="4479658" y="533990"/>
                    <a:pt x="4484931" y="531969"/>
                    <a:pt x="4490390" y="532018"/>
                  </a:cubicBezTo>
                  <a:cubicBezTo>
                    <a:pt x="4498243" y="532019"/>
                    <a:pt x="4505545" y="532804"/>
                    <a:pt x="4513083" y="532882"/>
                  </a:cubicBezTo>
                  <a:cubicBezTo>
                    <a:pt x="4516323" y="532973"/>
                    <a:pt x="4519556" y="532549"/>
                    <a:pt x="4522662" y="531626"/>
                  </a:cubicBezTo>
                  <a:cubicBezTo>
                    <a:pt x="4524311" y="530998"/>
                    <a:pt x="4526588" y="528799"/>
                    <a:pt x="4526667" y="527228"/>
                  </a:cubicBezTo>
                  <a:cubicBezTo>
                    <a:pt x="4527373" y="513015"/>
                    <a:pt x="4527924" y="498959"/>
                    <a:pt x="4514653" y="488907"/>
                  </a:cubicBezTo>
                  <a:cubicBezTo>
                    <a:pt x="4511434" y="486473"/>
                    <a:pt x="4510099" y="481683"/>
                    <a:pt x="4507665" y="478149"/>
                  </a:cubicBezTo>
                  <a:cubicBezTo>
                    <a:pt x="4505231" y="474616"/>
                    <a:pt x="4504053" y="471946"/>
                    <a:pt x="4501462" y="471082"/>
                  </a:cubicBezTo>
                  <a:cubicBezTo>
                    <a:pt x="4489292" y="466920"/>
                    <a:pt x="4480576" y="456240"/>
                    <a:pt x="4467620" y="453649"/>
                  </a:cubicBezTo>
                  <a:lnTo>
                    <a:pt x="4467620" y="454277"/>
                  </a:lnTo>
                  <a:lnTo>
                    <a:pt x="4465029" y="454984"/>
                  </a:lnTo>
                  <a:lnTo>
                    <a:pt x="4466835" y="453492"/>
                  </a:lnTo>
                  <a:lnTo>
                    <a:pt x="4467384" y="453492"/>
                  </a:lnTo>
                  <a:cubicBezTo>
                    <a:pt x="4466285" y="449565"/>
                    <a:pt x="4465343" y="445639"/>
                    <a:pt x="4464087" y="441713"/>
                  </a:cubicBezTo>
                  <a:cubicBezTo>
                    <a:pt x="4461495" y="433860"/>
                    <a:pt x="4456941" y="428285"/>
                    <a:pt x="4447676" y="429227"/>
                  </a:cubicBezTo>
                  <a:cubicBezTo>
                    <a:pt x="4445480" y="429790"/>
                    <a:pt x="4443203" y="428652"/>
                    <a:pt x="4442336" y="426557"/>
                  </a:cubicBezTo>
                  <a:cubicBezTo>
                    <a:pt x="4441473" y="424594"/>
                    <a:pt x="4441080" y="422395"/>
                    <a:pt x="4440138" y="420511"/>
                  </a:cubicBezTo>
                  <a:cubicBezTo>
                    <a:pt x="4435742" y="411244"/>
                    <a:pt x="4432286" y="408732"/>
                    <a:pt x="4422786" y="410616"/>
                  </a:cubicBezTo>
                  <a:cubicBezTo>
                    <a:pt x="4414167" y="411956"/>
                    <a:pt x="4405572" y="408074"/>
                    <a:pt x="4400878" y="400722"/>
                  </a:cubicBezTo>
                  <a:cubicBezTo>
                    <a:pt x="4399168" y="398161"/>
                    <a:pt x="4399857" y="394699"/>
                    <a:pt x="4402419" y="392989"/>
                  </a:cubicBezTo>
                  <a:cubicBezTo>
                    <a:pt x="4402480" y="392948"/>
                    <a:pt x="4402542" y="392908"/>
                    <a:pt x="4402605" y="392869"/>
                  </a:cubicBezTo>
                  <a:cubicBezTo>
                    <a:pt x="4406689" y="391534"/>
                    <a:pt x="4410457" y="390435"/>
                    <a:pt x="4414934" y="389335"/>
                  </a:cubicBezTo>
                  <a:cubicBezTo>
                    <a:pt x="4425832" y="386704"/>
                    <a:pt x="4433538" y="376989"/>
                    <a:pt x="4433621" y="365777"/>
                  </a:cubicBezTo>
                  <a:cubicBezTo>
                    <a:pt x="4434721" y="352899"/>
                    <a:pt x="4434798" y="339864"/>
                    <a:pt x="4434721" y="326985"/>
                  </a:cubicBezTo>
                  <a:cubicBezTo>
                    <a:pt x="4434457" y="322690"/>
                    <a:pt x="4433392" y="318481"/>
                    <a:pt x="4431580" y="314578"/>
                  </a:cubicBezTo>
                  <a:cubicBezTo>
                    <a:pt x="4429460" y="309631"/>
                    <a:pt x="4425927" y="305312"/>
                    <a:pt x="4423728" y="300286"/>
                  </a:cubicBezTo>
                  <a:cubicBezTo>
                    <a:pt x="4421465" y="292871"/>
                    <a:pt x="4415019" y="287504"/>
                    <a:pt x="4407317" y="286623"/>
                  </a:cubicBezTo>
                  <a:cubicBezTo>
                    <a:pt x="4399754" y="285216"/>
                    <a:pt x="4393168" y="280606"/>
                    <a:pt x="4389258" y="273980"/>
                  </a:cubicBezTo>
                  <a:cubicBezTo>
                    <a:pt x="4387133" y="271494"/>
                    <a:pt x="4386643" y="268002"/>
                    <a:pt x="4388001" y="265028"/>
                  </a:cubicBezTo>
                  <a:cubicBezTo>
                    <a:pt x="4389493" y="262201"/>
                    <a:pt x="4390357" y="258981"/>
                    <a:pt x="4391848" y="256154"/>
                  </a:cubicBezTo>
                  <a:cubicBezTo>
                    <a:pt x="4394440" y="250971"/>
                    <a:pt x="4399700" y="250343"/>
                    <a:pt x="4401114" y="254741"/>
                  </a:cubicBezTo>
                  <a:cubicBezTo>
                    <a:pt x="4403731" y="261900"/>
                    <a:pt x="4409062" y="267740"/>
                    <a:pt x="4415954" y="270996"/>
                  </a:cubicBezTo>
                  <a:cubicBezTo>
                    <a:pt x="4435270" y="281126"/>
                    <a:pt x="4436997" y="280654"/>
                    <a:pt x="4446576" y="259766"/>
                  </a:cubicBezTo>
                  <a:cubicBezTo>
                    <a:pt x="4447252" y="257738"/>
                    <a:pt x="4448093" y="255768"/>
                    <a:pt x="4449089" y="253877"/>
                  </a:cubicBezTo>
                  <a:cubicBezTo>
                    <a:pt x="4452824" y="248589"/>
                    <a:pt x="4458444" y="244935"/>
                    <a:pt x="4464792" y="243668"/>
                  </a:cubicBezTo>
                  <a:cubicBezTo>
                    <a:pt x="4469662" y="242490"/>
                    <a:pt x="4472645" y="246338"/>
                    <a:pt x="4475944" y="249087"/>
                  </a:cubicBezTo>
                  <a:cubicBezTo>
                    <a:pt x="4479878" y="252773"/>
                    <a:pt x="4483601" y="256679"/>
                    <a:pt x="4487094" y="260787"/>
                  </a:cubicBezTo>
                  <a:cubicBezTo>
                    <a:pt x="4491863" y="267251"/>
                    <a:pt x="4500831" y="268900"/>
                    <a:pt x="4507587" y="264557"/>
                  </a:cubicBezTo>
                  <a:cubicBezTo>
                    <a:pt x="4513750" y="260342"/>
                    <a:pt x="4521198" y="258424"/>
                    <a:pt x="4528631" y="259138"/>
                  </a:cubicBezTo>
                  <a:cubicBezTo>
                    <a:pt x="4534126" y="259138"/>
                    <a:pt x="4539466" y="260238"/>
                    <a:pt x="4544883" y="260080"/>
                  </a:cubicBezTo>
                  <a:cubicBezTo>
                    <a:pt x="4549178" y="259771"/>
                    <a:pt x="4553422" y="258954"/>
                    <a:pt x="4557525" y="257646"/>
                  </a:cubicBezTo>
                  <a:cubicBezTo>
                    <a:pt x="4559557" y="257010"/>
                    <a:pt x="4561412" y="255907"/>
                    <a:pt x="4562942" y="254427"/>
                  </a:cubicBezTo>
                  <a:cubicBezTo>
                    <a:pt x="4564356" y="252935"/>
                    <a:pt x="4566241" y="250657"/>
                    <a:pt x="4566005" y="249008"/>
                  </a:cubicBezTo>
                  <a:cubicBezTo>
                    <a:pt x="4564434" y="238721"/>
                    <a:pt x="4565142" y="226785"/>
                    <a:pt x="4549830" y="225450"/>
                  </a:cubicBezTo>
                  <a:cubicBezTo>
                    <a:pt x="4545276" y="224979"/>
                    <a:pt x="4543313" y="220110"/>
                    <a:pt x="4541978" y="215870"/>
                  </a:cubicBezTo>
                  <a:cubicBezTo>
                    <a:pt x="4541664" y="213735"/>
                    <a:pt x="4541664" y="211566"/>
                    <a:pt x="4541978" y="209431"/>
                  </a:cubicBezTo>
                  <a:cubicBezTo>
                    <a:pt x="4543706" y="199541"/>
                    <a:pt x="4538979" y="189643"/>
                    <a:pt x="4530200" y="184773"/>
                  </a:cubicBezTo>
                  <a:cubicBezTo>
                    <a:pt x="4526037" y="181371"/>
                    <a:pt x="4522457" y="177313"/>
                    <a:pt x="4519600" y="172759"/>
                  </a:cubicBezTo>
                  <a:cubicBezTo>
                    <a:pt x="4515674" y="167890"/>
                    <a:pt x="4515281" y="165770"/>
                    <a:pt x="4520072" y="162158"/>
                  </a:cubicBezTo>
                  <a:cubicBezTo>
                    <a:pt x="4527540" y="155832"/>
                    <a:pt x="4532659" y="147173"/>
                    <a:pt x="4534598" y="137579"/>
                  </a:cubicBezTo>
                  <a:cubicBezTo>
                    <a:pt x="4535699" y="134490"/>
                    <a:pt x="4535070" y="131048"/>
                    <a:pt x="4532949" y="128548"/>
                  </a:cubicBezTo>
                  <a:cubicBezTo>
                    <a:pt x="4524377" y="118670"/>
                    <a:pt x="4519910" y="105886"/>
                    <a:pt x="4520465" y="92819"/>
                  </a:cubicBezTo>
                  <a:cubicBezTo>
                    <a:pt x="4520464" y="88421"/>
                    <a:pt x="4518501" y="86851"/>
                    <a:pt x="4514417" y="86851"/>
                  </a:cubicBezTo>
                  <a:cubicBezTo>
                    <a:pt x="4512298" y="86851"/>
                    <a:pt x="4509942" y="88107"/>
                    <a:pt x="4507979" y="87714"/>
                  </a:cubicBezTo>
                  <a:cubicBezTo>
                    <a:pt x="4496718" y="84379"/>
                    <a:pt x="4485257" y="81757"/>
                    <a:pt x="4473666" y="79862"/>
                  </a:cubicBezTo>
                  <a:cubicBezTo>
                    <a:pt x="4469740" y="79469"/>
                    <a:pt x="4465814" y="75935"/>
                    <a:pt x="4462280" y="73972"/>
                  </a:cubicBezTo>
                  <a:cubicBezTo>
                    <a:pt x="4456390" y="70637"/>
                    <a:pt x="4448966" y="71918"/>
                    <a:pt x="4444535" y="77035"/>
                  </a:cubicBezTo>
                  <a:cubicBezTo>
                    <a:pt x="4437705" y="83788"/>
                    <a:pt x="4431893" y="91641"/>
                    <a:pt x="4421529" y="93604"/>
                  </a:cubicBezTo>
                  <a:cubicBezTo>
                    <a:pt x="4419802" y="93604"/>
                    <a:pt x="4418545" y="96509"/>
                    <a:pt x="4417210" y="98237"/>
                  </a:cubicBezTo>
                  <a:cubicBezTo>
                    <a:pt x="4414352" y="101602"/>
                    <a:pt x="4414002" y="106431"/>
                    <a:pt x="4416346" y="110173"/>
                  </a:cubicBezTo>
                  <a:cubicBezTo>
                    <a:pt x="4421215" y="115984"/>
                    <a:pt x="4426633" y="121245"/>
                    <a:pt x="4431030" y="127370"/>
                  </a:cubicBezTo>
                  <a:cubicBezTo>
                    <a:pt x="4433635" y="130989"/>
                    <a:pt x="4433940" y="135779"/>
                    <a:pt x="4431815" y="139699"/>
                  </a:cubicBezTo>
                  <a:cubicBezTo>
                    <a:pt x="4430592" y="141338"/>
                    <a:pt x="4428971" y="142636"/>
                    <a:pt x="4427104" y="143468"/>
                  </a:cubicBezTo>
                  <a:cubicBezTo>
                    <a:pt x="4426397" y="143861"/>
                    <a:pt x="4424513" y="143468"/>
                    <a:pt x="4424356" y="143468"/>
                  </a:cubicBezTo>
                  <a:cubicBezTo>
                    <a:pt x="4417210" y="127213"/>
                    <a:pt x="4400800" y="118261"/>
                    <a:pt x="4392948" y="102949"/>
                  </a:cubicBezTo>
                  <a:cubicBezTo>
                    <a:pt x="4381327" y="93133"/>
                    <a:pt x="4370020" y="83395"/>
                    <a:pt x="4352746" y="87243"/>
                  </a:cubicBezTo>
                  <a:cubicBezTo>
                    <a:pt x="4346441" y="88676"/>
                    <a:pt x="4339877" y="88487"/>
                    <a:pt x="4333665" y="86694"/>
                  </a:cubicBezTo>
                  <a:cubicBezTo>
                    <a:pt x="4324340" y="84127"/>
                    <a:pt x="4314665" y="83067"/>
                    <a:pt x="4305006" y="83552"/>
                  </a:cubicBezTo>
                  <a:cubicBezTo>
                    <a:pt x="4293114" y="83751"/>
                    <a:pt x="4281266" y="82054"/>
                    <a:pt x="4269907" y="78527"/>
                  </a:cubicBezTo>
                  <a:cubicBezTo>
                    <a:pt x="4259789" y="74696"/>
                    <a:pt x="4248618" y="74696"/>
                    <a:pt x="4238500" y="78527"/>
                  </a:cubicBezTo>
                  <a:cubicBezTo>
                    <a:pt x="4231384" y="81482"/>
                    <a:pt x="4223184" y="79767"/>
                    <a:pt x="4217849" y="74208"/>
                  </a:cubicBezTo>
                  <a:cubicBezTo>
                    <a:pt x="4211875" y="69499"/>
                    <a:pt x="4204686" y="66585"/>
                    <a:pt x="4197120" y="65805"/>
                  </a:cubicBezTo>
                  <a:cubicBezTo>
                    <a:pt x="4173564" y="63214"/>
                    <a:pt x="4150636" y="55754"/>
                    <a:pt x="4126452" y="57953"/>
                  </a:cubicBezTo>
                  <a:cubicBezTo>
                    <a:pt x="4123212" y="58320"/>
                    <a:pt x="4119932" y="58053"/>
                    <a:pt x="4116794" y="57167"/>
                  </a:cubicBezTo>
                  <a:cubicBezTo>
                    <a:pt x="4101885" y="53865"/>
                    <a:pt x="4086287" y="56010"/>
                    <a:pt x="4072823" y="63214"/>
                  </a:cubicBezTo>
                  <a:cubicBezTo>
                    <a:pt x="4063401" y="68488"/>
                    <a:pt x="4053153" y="72126"/>
                    <a:pt x="4042515" y="73972"/>
                  </a:cubicBezTo>
                  <a:cubicBezTo>
                    <a:pt x="4030580" y="74522"/>
                    <a:pt x="4018958" y="79076"/>
                    <a:pt x="4007338" y="78448"/>
                  </a:cubicBezTo>
                  <a:cubicBezTo>
                    <a:pt x="4002058" y="78555"/>
                    <a:pt x="3996800" y="79160"/>
                    <a:pt x="3991634" y="80254"/>
                  </a:cubicBezTo>
                  <a:cubicBezTo>
                    <a:pt x="3988964" y="80254"/>
                    <a:pt x="3988257" y="82375"/>
                    <a:pt x="3988493" y="85123"/>
                  </a:cubicBezTo>
                  <a:cubicBezTo>
                    <a:pt x="3989513" y="95803"/>
                    <a:pt x="4000114" y="103577"/>
                    <a:pt x="3997758" y="115513"/>
                  </a:cubicBezTo>
                  <a:cubicBezTo>
                    <a:pt x="3997758" y="117240"/>
                    <a:pt x="4001449" y="121088"/>
                    <a:pt x="4004040" y="121952"/>
                  </a:cubicBezTo>
                  <a:cubicBezTo>
                    <a:pt x="4012562" y="123710"/>
                    <a:pt x="4020422" y="127817"/>
                    <a:pt x="4026732" y="133810"/>
                  </a:cubicBezTo>
                  <a:cubicBezTo>
                    <a:pt x="4033170" y="141034"/>
                    <a:pt x="4039138" y="148651"/>
                    <a:pt x="4045263" y="156190"/>
                  </a:cubicBezTo>
                  <a:cubicBezTo>
                    <a:pt x="4047652" y="159953"/>
                    <a:pt x="4047368" y="164823"/>
                    <a:pt x="4044556" y="168283"/>
                  </a:cubicBezTo>
                  <a:cubicBezTo>
                    <a:pt x="4041451" y="171297"/>
                    <a:pt x="4038174" y="174129"/>
                    <a:pt x="4034741" y="176764"/>
                  </a:cubicBezTo>
                  <a:cubicBezTo>
                    <a:pt x="4029402" y="180768"/>
                    <a:pt x="4023199" y="180847"/>
                    <a:pt x="4020686" y="175743"/>
                  </a:cubicBezTo>
                  <a:cubicBezTo>
                    <a:pt x="4014706" y="163897"/>
                    <a:pt x="4002547" y="156448"/>
                    <a:pt x="3989278" y="156504"/>
                  </a:cubicBezTo>
                  <a:cubicBezTo>
                    <a:pt x="3987122" y="156498"/>
                    <a:pt x="3984989" y="156071"/>
                    <a:pt x="3982997" y="155247"/>
                  </a:cubicBezTo>
                  <a:cubicBezTo>
                    <a:pt x="3980017" y="153962"/>
                    <a:pt x="3977341" y="152062"/>
                    <a:pt x="3975145" y="149672"/>
                  </a:cubicBezTo>
                  <a:cubicBezTo>
                    <a:pt x="3972670" y="146140"/>
                    <a:pt x="3970490" y="142411"/>
                    <a:pt x="3968627" y="138521"/>
                  </a:cubicBezTo>
                  <a:cubicBezTo>
                    <a:pt x="3967420" y="136646"/>
                    <a:pt x="3967905" y="134153"/>
                    <a:pt x="3969727" y="132867"/>
                  </a:cubicBezTo>
                  <a:cubicBezTo>
                    <a:pt x="3975646" y="127516"/>
                    <a:pt x="3976106" y="118379"/>
                    <a:pt x="3970756" y="112459"/>
                  </a:cubicBezTo>
                  <a:cubicBezTo>
                    <a:pt x="3970753" y="112456"/>
                    <a:pt x="3970750" y="112453"/>
                    <a:pt x="3970748" y="112450"/>
                  </a:cubicBezTo>
                  <a:cubicBezTo>
                    <a:pt x="3966299" y="105949"/>
                    <a:pt x="3958324" y="102833"/>
                    <a:pt x="3950647" y="104598"/>
                  </a:cubicBezTo>
                  <a:cubicBezTo>
                    <a:pt x="3945557" y="104958"/>
                    <a:pt x="3940960" y="107770"/>
                    <a:pt x="3938319" y="112136"/>
                  </a:cubicBezTo>
                  <a:cubicBezTo>
                    <a:pt x="3938319" y="120696"/>
                    <a:pt x="3938319" y="129255"/>
                    <a:pt x="3938319" y="137893"/>
                  </a:cubicBezTo>
                  <a:cubicBezTo>
                    <a:pt x="3938036" y="143362"/>
                    <a:pt x="3934157" y="147979"/>
                    <a:pt x="3928818" y="149201"/>
                  </a:cubicBezTo>
                  <a:cubicBezTo>
                    <a:pt x="3918139" y="151085"/>
                    <a:pt x="3907225" y="151792"/>
                    <a:pt x="3896939" y="154698"/>
                  </a:cubicBezTo>
                  <a:cubicBezTo>
                    <a:pt x="3889926" y="157466"/>
                    <a:pt x="3882256" y="158121"/>
                    <a:pt x="3874875" y="156582"/>
                  </a:cubicBezTo>
                  <a:cubicBezTo>
                    <a:pt x="3872834" y="156015"/>
                    <a:pt x="3870657" y="156211"/>
                    <a:pt x="3868750" y="157132"/>
                  </a:cubicBezTo>
                  <a:cubicBezTo>
                    <a:pt x="3856344" y="163650"/>
                    <a:pt x="3843859" y="170010"/>
                    <a:pt x="3831846" y="177156"/>
                  </a:cubicBezTo>
                  <a:cubicBezTo>
                    <a:pt x="3815273" y="187713"/>
                    <a:pt x="3795664" y="192464"/>
                    <a:pt x="3776097" y="190663"/>
                  </a:cubicBezTo>
                  <a:cubicBezTo>
                    <a:pt x="3771651" y="190125"/>
                    <a:pt x="3767918" y="187065"/>
                    <a:pt x="3766518" y="182810"/>
                  </a:cubicBezTo>
                  <a:cubicBezTo>
                    <a:pt x="3766033" y="181845"/>
                    <a:pt x="3765613" y="180848"/>
                    <a:pt x="3765262" y="179826"/>
                  </a:cubicBezTo>
                  <a:cubicBezTo>
                    <a:pt x="3761555" y="160400"/>
                    <a:pt x="3749338" y="143658"/>
                    <a:pt x="3731970" y="134202"/>
                  </a:cubicBezTo>
                  <a:cubicBezTo>
                    <a:pt x="3730163" y="133103"/>
                    <a:pt x="3728828" y="131140"/>
                    <a:pt x="3727022" y="129962"/>
                  </a:cubicBezTo>
                  <a:cubicBezTo>
                    <a:pt x="3708099" y="117633"/>
                    <a:pt x="3688626" y="109780"/>
                    <a:pt x="3666484" y="122580"/>
                  </a:cubicBezTo>
                  <a:cubicBezTo>
                    <a:pt x="3662546" y="124336"/>
                    <a:pt x="3658477" y="125780"/>
                    <a:pt x="3654313" y="126899"/>
                  </a:cubicBezTo>
                  <a:cubicBezTo>
                    <a:pt x="3637065" y="133221"/>
                    <a:pt x="3620744" y="141831"/>
                    <a:pt x="3605788" y="152499"/>
                  </a:cubicBezTo>
                  <a:cubicBezTo>
                    <a:pt x="3597936" y="158310"/>
                    <a:pt x="3589691" y="163493"/>
                    <a:pt x="3581447" y="168204"/>
                  </a:cubicBezTo>
                  <a:cubicBezTo>
                    <a:pt x="3576304" y="171592"/>
                    <a:pt x="3569389" y="170168"/>
                    <a:pt x="3566002" y="165025"/>
                  </a:cubicBezTo>
                  <a:cubicBezTo>
                    <a:pt x="3565696" y="164561"/>
                    <a:pt x="3565426" y="164075"/>
                    <a:pt x="3565193" y="163571"/>
                  </a:cubicBezTo>
                  <a:cubicBezTo>
                    <a:pt x="3562260" y="156453"/>
                    <a:pt x="3556607" y="150800"/>
                    <a:pt x="3549489" y="147866"/>
                  </a:cubicBezTo>
                  <a:cubicBezTo>
                    <a:pt x="3544542" y="145824"/>
                    <a:pt x="3539596" y="143547"/>
                    <a:pt x="3534806" y="141112"/>
                  </a:cubicBezTo>
                  <a:cubicBezTo>
                    <a:pt x="3529827" y="138661"/>
                    <a:pt x="3523820" y="139888"/>
                    <a:pt x="3520202" y="144097"/>
                  </a:cubicBezTo>
                  <a:cubicBezTo>
                    <a:pt x="3515255" y="148180"/>
                    <a:pt x="3514862" y="148101"/>
                    <a:pt x="3509916" y="144097"/>
                  </a:cubicBezTo>
                  <a:cubicBezTo>
                    <a:pt x="3506382" y="141348"/>
                    <a:pt x="3503006" y="138757"/>
                    <a:pt x="3498373" y="140249"/>
                  </a:cubicBezTo>
                  <a:cubicBezTo>
                    <a:pt x="3495374" y="141639"/>
                    <a:pt x="3491846" y="141214"/>
                    <a:pt x="3489265" y="139149"/>
                  </a:cubicBezTo>
                  <a:cubicBezTo>
                    <a:pt x="3484417" y="134917"/>
                    <a:pt x="3478442" y="132189"/>
                    <a:pt x="3472069" y="131297"/>
                  </a:cubicBezTo>
                  <a:cubicBezTo>
                    <a:pt x="3469635" y="130668"/>
                    <a:pt x="3469635" y="128627"/>
                    <a:pt x="3471048" y="126114"/>
                  </a:cubicBezTo>
                  <a:cubicBezTo>
                    <a:pt x="3476545" y="116455"/>
                    <a:pt x="3476466" y="111665"/>
                    <a:pt x="3471048" y="106639"/>
                  </a:cubicBezTo>
                  <a:cubicBezTo>
                    <a:pt x="3470185" y="105933"/>
                    <a:pt x="3469635" y="104912"/>
                    <a:pt x="3468693" y="104362"/>
                  </a:cubicBezTo>
                  <a:cubicBezTo>
                    <a:pt x="3456444" y="96980"/>
                    <a:pt x="3443802" y="91405"/>
                    <a:pt x="3428883" y="95096"/>
                  </a:cubicBezTo>
                  <a:cubicBezTo>
                    <a:pt x="3422680" y="96666"/>
                    <a:pt x="3416163" y="97844"/>
                    <a:pt x="3410117" y="99965"/>
                  </a:cubicBezTo>
                  <a:cubicBezTo>
                    <a:pt x="3405931" y="101060"/>
                    <a:pt x="3402127" y="103288"/>
                    <a:pt x="3399124" y="106404"/>
                  </a:cubicBezTo>
                  <a:cubicBezTo>
                    <a:pt x="3392136" y="115670"/>
                    <a:pt x="3384912" y="116612"/>
                    <a:pt x="3373762" y="113393"/>
                  </a:cubicBezTo>
                  <a:cubicBezTo>
                    <a:pt x="3362133" y="110898"/>
                    <a:pt x="3350189" y="110209"/>
                    <a:pt x="3338350" y="111351"/>
                  </a:cubicBezTo>
                  <a:cubicBezTo>
                    <a:pt x="3324295" y="111744"/>
                    <a:pt x="3310318" y="113236"/>
                    <a:pt x="3296263" y="114806"/>
                  </a:cubicBezTo>
                  <a:cubicBezTo>
                    <a:pt x="3282490" y="117504"/>
                    <a:pt x="3268297" y="117210"/>
                    <a:pt x="3254648" y="113942"/>
                  </a:cubicBezTo>
                  <a:cubicBezTo>
                    <a:pt x="3252214" y="113157"/>
                    <a:pt x="3248523" y="115356"/>
                    <a:pt x="3245932" y="117005"/>
                  </a:cubicBezTo>
                  <a:cubicBezTo>
                    <a:pt x="3243341" y="118654"/>
                    <a:pt x="3243734" y="120460"/>
                    <a:pt x="3243184" y="122423"/>
                  </a:cubicBezTo>
                  <a:cubicBezTo>
                    <a:pt x="3243184" y="123130"/>
                    <a:pt x="3244126" y="124622"/>
                    <a:pt x="3244912" y="125015"/>
                  </a:cubicBezTo>
                  <a:cubicBezTo>
                    <a:pt x="3249858" y="126978"/>
                    <a:pt x="3255040" y="128548"/>
                    <a:pt x="3259830" y="130747"/>
                  </a:cubicBezTo>
                  <a:cubicBezTo>
                    <a:pt x="3261628" y="131924"/>
                    <a:pt x="3263088" y="133547"/>
                    <a:pt x="3264070" y="135459"/>
                  </a:cubicBezTo>
                  <a:cubicBezTo>
                    <a:pt x="3265169" y="137108"/>
                    <a:pt x="3262421" y="141584"/>
                    <a:pt x="3259359" y="143311"/>
                  </a:cubicBezTo>
                  <a:cubicBezTo>
                    <a:pt x="3256297" y="145039"/>
                    <a:pt x="3253077" y="145117"/>
                    <a:pt x="3250329" y="146688"/>
                  </a:cubicBezTo>
                  <a:cubicBezTo>
                    <a:pt x="3244599" y="150035"/>
                    <a:pt x="3241346" y="156417"/>
                    <a:pt x="3242006" y="163021"/>
                  </a:cubicBezTo>
                  <a:cubicBezTo>
                    <a:pt x="3241596" y="169086"/>
                    <a:pt x="3246085" y="174376"/>
                    <a:pt x="3252135" y="174958"/>
                  </a:cubicBezTo>
                  <a:cubicBezTo>
                    <a:pt x="3256297" y="174958"/>
                    <a:pt x="3260616" y="174958"/>
                    <a:pt x="3264777" y="174958"/>
                  </a:cubicBezTo>
                  <a:cubicBezTo>
                    <a:pt x="3264777" y="174958"/>
                    <a:pt x="3264777" y="174329"/>
                    <a:pt x="3264777" y="174015"/>
                  </a:cubicBezTo>
                  <a:lnTo>
                    <a:pt x="3265248" y="172445"/>
                  </a:lnTo>
                  <a:lnTo>
                    <a:pt x="3264777" y="174958"/>
                  </a:lnTo>
                  <a:lnTo>
                    <a:pt x="3264777" y="174958"/>
                  </a:lnTo>
                  <a:cubicBezTo>
                    <a:pt x="3263458" y="179930"/>
                    <a:pt x="3264284" y="185228"/>
                    <a:pt x="3267054" y="189563"/>
                  </a:cubicBezTo>
                  <a:cubicBezTo>
                    <a:pt x="3271777" y="196789"/>
                    <a:pt x="3277857" y="203029"/>
                    <a:pt x="3284956" y="207939"/>
                  </a:cubicBezTo>
                  <a:cubicBezTo>
                    <a:pt x="3287940" y="209980"/>
                    <a:pt x="3287783" y="213200"/>
                    <a:pt x="3285663" y="216498"/>
                  </a:cubicBezTo>
                  <a:cubicBezTo>
                    <a:pt x="3283543" y="219796"/>
                    <a:pt x="3280167" y="221288"/>
                    <a:pt x="3277811" y="219482"/>
                  </a:cubicBezTo>
                  <a:cubicBezTo>
                    <a:pt x="3271986" y="214316"/>
                    <a:pt x="3263375" y="213828"/>
                    <a:pt x="3257003" y="218304"/>
                  </a:cubicBezTo>
                  <a:cubicBezTo>
                    <a:pt x="3252528" y="221367"/>
                    <a:pt x="3247660" y="223801"/>
                    <a:pt x="3243498" y="227178"/>
                  </a:cubicBezTo>
                  <a:cubicBezTo>
                    <a:pt x="3238548" y="231489"/>
                    <a:pt x="3231864" y="233233"/>
                    <a:pt x="3225438" y="231889"/>
                  </a:cubicBezTo>
                  <a:cubicBezTo>
                    <a:pt x="3220287" y="230738"/>
                    <a:pt x="3214981" y="230446"/>
                    <a:pt x="3209734" y="231026"/>
                  </a:cubicBezTo>
                  <a:cubicBezTo>
                    <a:pt x="3201892" y="231154"/>
                    <a:pt x="3194949" y="236127"/>
                    <a:pt x="3192303" y="243511"/>
                  </a:cubicBezTo>
                  <a:cubicBezTo>
                    <a:pt x="3190755" y="250911"/>
                    <a:pt x="3184157" y="256157"/>
                    <a:pt x="3176599" y="255997"/>
                  </a:cubicBezTo>
                  <a:cubicBezTo>
                    <a:pt x="3161425" y="258209"/>
                    <a:pt x="3146077" y="253314"/>
                    <a:pt x="3134984" y="242726"/>
                  </a:cubicBezTo>
                  <a:cubicBezTo>
                    <a:pt x="3134217" y="241993"/>
                    <a:pt x="3133268" y="241478"/>
                    <a:pt x="3132236" y="241234"/>
                  </a:cubicBezTo>
                  <a:cubicBezTo>
                    <a:pt x="3131248" y="241083"/>
                    <a:pt x="3130240" y="241307"/>
                    <a:pt x="3129409" y="241862"/>
                  </a:cubicBezTo>
                  <a:cubicBezTo>
                    <a:pt x="3128574" y="242527"/>
                    <a:pt x="3128014" y="243479"/>
                    <a:pt x="3127839" y="244532"/>
                  </a:cubicBezTo>
                  <a:cubicBezTo>
                    <a:pt x="3127849" y="254294"/>
                    <a:pt x="3130135" y="263920"/>
                    <a:pt x="3134513" y="272645"/>
                  </a:cubicBezTo>
                  <a:cubicBezTo>
                    <a:pt x="3140182" y="284349"/>
                    <a:pt x="3144148" y="296804"/>
                    <a:pt x="3146291" y="309631"/>
                  </a:cubicBezTo>
                  <a:cubicBezTo>
                    <a:pt x="3146762" y="313165"/>
                    <a:pt x="3144720" y="315363"/>
                    <a:pt x="3140559" y="314892"/>
                  </a:cubicBezTo>
                  <a:cubicBezTo>
                    <a:pt x="3134175" y="314389"/>
                    <a:pt x="3127860" y="313231"/>
                    <a:pt x="3121714" y="311437"/>
                  </a:cubicBezTo>
                  <a:cubicBezTo>
                    <a:pt x="3102477" y="305233"/>
                    <a:pt x="3090306" y="289921"/>
                    <a:pt x="3074602" y="279005"/>
                  </a:cubicBezTo>
                  <a:cubicBezTo>
                    <a:pt x="3074131" y="279005"/>
                    <a:pt x="3074602" y="276885"/>
                    <a:pt x="3074602" y="275864"/>
                  </a:cubicBezTo>
                  <a:cubicBezTo>
                    <a:pt x="3071932" y="267383"/>
                    <a:pt x="3071775" y="267383"/>
                    <a:pt x="3064630" y="271702"/>
                  </a:cubicBezTo>
                  <a:cubicBezTo>
                    <a:pt x="3057485" y="276021"/>
                    <a:pt x="3054972" y="275786"/>
                    <a:pt x="3050418" y="271074"/>
                  </a:cubicBezTo>
                  <a:cubicBezTo>
                    <a:pt x="3048608" y="268691"/>
                    <a:pt x="3047177" y="266042"/>
                    <a:pt x="3046178" y="263222"/>
                  </a:cubicBezTo>
                  <a:lnTo>
                    <a:pt x="3045393" y="263614"/>
                  </a:lnTo>
                  <a:lnTo>
                    <a:pt x="3044608" y="262986"/>
                  </a:lnTo>
                  <a:cubicBezTo>
                    <a:pt x="3042174" y="262986"/>
                    <a:pt x="3039818" y="263457"/>
                    <a:pt x="3038326" y="260552"/>
                  </a:cubicBezTo>
                  <a:cubicBezTo>
                    <a:pt x="3039190" y="260159"/>
                    <a:pt x="3040367" y="259295"/>
                    <a:pt x="3040760" y="259531"/>
                  </a:cubicBezTo>
                  <a:cubicBezTo>
                    <a:pt x="3042116" y="260599"/>
                    <a:pt x="3043401" y="261753"/>
                    <a:pt x="3044608" y="262986"/>
                  </a:cubicBezTo>
                  <a:lnTo>
                    <a:pt x="3046021" y="262986"/>
                  </a:lnTo>
                  <a:cubicBezTo>
                    <a:pt x="3046021" y="262986"/>
                    <a:pt x="3046021" y="262986"/>
                    <a:pt x="3046021" y="262986"/>
                  </a:cubicBezTo>
                  <a:cubicBezTo>
                    <a:pt x="3049615" y="261368"/>
                    <a:pt x="3053080" y="259478"/>
                    <a:pt x="3056386" y="257332"/>
                  </a:cubicBezTo>
                  <a:cubicBezTo>
                    <a:pt x="3057916" y="255831"/>
                    <a:pt x="3058719" y="253739"/>
                    <a:pt x="3058585" y="251600"/>
                  </a:cubicBezTo>
                  <a:cubicBezTo>
                    <a:pt x="3057100" y="244179"/>
                    <a:pt x="3053307" y="237417"/>
                    <a:pt x="3047749" y="232282"/>
                  </a:cubicBezTo>
                  <a:cubicBezTo>
                    <a:pt x="3043566" y="228796"/>
                    <a:pt x="3038176" y="227102"/>
                    <a:pt x="3032752" y="227570"/>
                  </a:cubicBezTo>
                  <a:cubicBezTo>
                    <a:pt x="3028118" y="227570"/>
                    <a:pt x="3027098" y="225921"/>
                    <a:pt x="3028276" y="221524"/>
                  </a:cubicBezTo>
                  <a:cubicBezTo>
                    <a:pt x="3029454" y="217126"/>
                    <a:pt x="3031181" y="213671"/>
                    <a:pt x="3027569" y="209745"/>
                  </a:cubicBezTo>
                  <a:cubicBezTo>
                    <a:pt x="3019246" y="201343"/>
                    <a:pt x="3011080" y="192783"/>
                    <a:pt x="3002443" y="184852"/>
                  </a:cubicBezTo>
                  <a:cubicBezTo>
                    <a:pt x="2995768" y="178727"/>
                    <a:pt x="2966402" y="170403"/>
                    <a:pt x="2956823" y="171188"/>
                  </a:cubicBezTo>
                  <a:cubicBezTo>
                    <a:pt x="2954660" y="171133"/>
                    <a:pt x="2952521" y="171647"/>
                    <a:pt x="2950620" y="172680"/>
                  </a:cubicBezTo>
                  <a:cubicBezTo>
                    <a:pt x="2946644" y="176016"/>
                    <a:pt x="2941166" y="176919"/>
                    <a:pt x="2936329" y="175036"/>
                  </a:cubicBezTo>
                  <a:cubicBezTo>
                    <a:pt x="2922890" y="170765"/>
                    <a:pt x="2908563" y="170115"/>
                    <a:pt x="2894793" y="173151"/>
                  </a:cubicBezTo>
                  <a:cubicBezTo>
                    <a:pt x="2890717" y="174380"/>
                    <a:pt x="2886926" y="176409"/>
                    <a:pt x="2883643" y="179119"/>
                  </a:cubicBezTo>
                  <a:cubicBezTo>
                    <a:pt x="2877850" y="182079"/>
                    <a:pt x="2875554" y="189175"/>
                    <a:pt x="2878514" y="194968"/>
                  </a:cubicBezTo>
                  <a:cubicBezTo>
                    <a:pt x="2878666" y="195267"/>
                    <a:pt x="2878832" y="195560"/>
                    <a:pt x="2879011" y="195846"/>
                  </a:cubicBezTo>
                  <a:cubicBezTo>
                    <a:pt x="2883171" y="203698"/>
                    <a:pt x="2887961" y="210452"/>
                    <a:pt x="2892358" y="217755"/>
                  </a:cubicBezTo>
                  <a:cubicBezTo>
                    <a:pt x="2893754" y="220754"/>
                    <a:pt x="2892984" y="224316"/>
                    <a:pt x="2890474" y="226471"/>
                  </a:cubicBezTo>
                  <a:cubicBezTo>
                    <a:pt x="2877596" y="231732"/>
                    <a:pt x="2864955" y="237543"/>
                    <a:pt x="2851763" y="242176"/>
                  </a:cubicBezTo>
                  <a:cubicBezTo>
                    <a:pt x="2843480" y="245413"/>
                    <a:pt x="2834068" y="243475"/>
                    <a:pt x="2827736" y="237229"/>
                  </a:cubicBezTo>
                  <a:cubicBezTo>
                    <a:pt x="2822868" y="232675"/>
                    <a:pt x="2822319" y="233460"/>
                    <a:pt x="2816979" y="237229"/>
                  </a:cubicBezTo>
                  <a:cubicBezTo>
                    <a:pt x="2802296" y="247752"/>
                    <a:pt x="2789183" y="243354"/>
                    <a:pt x="2786121" y="227021"/>
                  </a:cubicBezTo>
                  <a:cubicBezTo>
                    <a:pt x="2785650" y="224901"/>
                    <a:pt x="2786121" y="222702"/>
                    <a:pt x="2785493" y="220660"/>
                  </a:cubicBezTo>
                  <a:cubicBezTo>
                    <a:pt x="2784031" y="215213"/>
                    <a:pt x="2778635" y="211797"/>
                    <a:pt x="2773087" y="212807"/>
                  </a:cubicBezTo>
                  <a:cubicBezTo>
                    <a:pt x="2756283" y="216263"/>
                    <a:pt x="2739402" y="219561"/>
                    <a:pt x="2722598" y="223330"/>
                  </a:cubicBezTo>
                  <a:cubicBezTo>
                    <a:pt x="2716276" y="224576"/>
                    <a:pt x="2710114" y="226525"/>
                    <a:pt x="2704225" y="229141"/>
                  </a:cubicBezTo>
                  <a:cubicBezTo>
                    <a:pt x="2697641" y="232765"/>
                    <a:pt x="2691246" y="236723"/>
                    <a:pt x="2685066" y="240999"/>
                  </a:cubicBezTo>
                  <a:lnTo>
                    <a:pt x="2664965" y="231418"/>
                  </a:lnTo>
                  <a:cubicBezTo>
                    <a:pt x="2664113" y="231218"/>
                    <a:pt x="2663226" y="231218"/>
                    <a:pt x="2662374" y="231418"/>
                  </a:cubicBezTo>
                  <a:cubicBezTo>
                    <a:pt x="2661903" y="233224"/>
                    <a:pt x="2661589" y="235109"/>
                    <a:pt x="2660961" y="236915"/>
                  </a:cubicBezTo>
                  <a:cubicBezTo>
                    <a:pt x="2658955" y="245041"/>
                    <a:pt x="2650741" y="250003"/>
                    <a:pt x="2642616" y="247996"/>
                  </a:cubicBezTo>
                  <a:cubicBezTo>
                    <a:pt x="2640037" y="247360"/>
                    <a:pt x="2637672" y="246057"/>
                    <a:pt x="2635756" y="244218"/>
                  </a:cubicBezTo>
                  <a:cubicBezTo>
                    <a:pt x="2632933" y="241077"/>
                    <a:pt x="2630555" y="237563"/>
                    <a:pt x="2628689" y="233774"/>
                  </a:cubicBezTo>
                  <a:cubicBezTo>
                    <a:pt x="2626883" y="230711"/>
                    <a:pt x="2624527" y="228827"/>
                    <a:pt x="2621308" y="230476"/>
                  </a:cubicBezTo>
                  <a:cubicBezTo>
                    <a:pt x="2616634" y="233019"/>
                    <a:pt x="2611237" y="233905"/>
                    <a:pt x="2605996" y="232989"/>
                  </a:cubicBezTo>
                  <a:cubicBezTo>
                    <a:pt x="2600437" y="232222"/>
                    <a:pt x="2595255" y="235954"/>
                    <a:pt x="2594218" y="241470"/>
                  </a:cubicBezTo>
                  <a:cubicBezTo>
                    <a:pt x="2593207" y="244522"/>
                    <a:pt x="2592574" y="247686"/>
                    <a:pt x="2592334" y="250893"/>
                  </a:cubicBezTo>
                  <a:cubicBezTo>
                    <a:pt x="2591888" y="255296"/>
                    <a:pt x="2594375" y="259473"/>
                    <a:pt x="2598459" y="261180"/>
                  </a:cubicBezTo>
                  <a:cubicBezTo>
                    <a:pt x="2602135" y="262479"/>
                    <a:pt x="2605919" y="263451"/>
                    <a:pt x="2609766" y="264085"/>
                  </a:cubicBezTo>
                  <a:cubicBezTo>
                    <a:pt x="2609732" y="263904"/>
                    <a:pt x="2609732" y="263717"/>
                    <a:pt x="2609766" y="263536"/>
                  </a:cubicBezTo>
                  <a:lnTo>
                    <a:pt x="2610629" y="262907"/>
                  </a:lnTo>
                  <a:cubicBezTo>
                    <a:pt x="2610627" y="261425"/>
                    <a:pt x="2610921" y="259956"/>
                    <a:pt x="2611493" y="258588"/>
                  </a:cubicBezTo>
                  <a:cubicBezTo>
                    <a:pt x="2612121" y="257175"/>
                    <a:pt x="2614006" y="256390"/>
                    <a:pt x="2615340" y="255290"/>
                  </a:cubicBezTo>
                  <a:cubicBezTo>
                    <a:pt x="2615634" y="256073"/>
                    <a:pt x="2615819" y="256892"/>
                    <a:pt x="2615890" y="257725"/>
                  </a:cubicBezTo>
                  <a:cubicBezTo>
                    <a:pt x="2615736" y="258687"/>
                    <a:pt x="2615267" y="259571"/>
                    <a:pt x="2614555" y="260238"/>
                  </a:cubicBezTo>
                  <a:cubicBezTo>
                    <a:pt x="2613310" y="261217"/>
                    <a:pt x="2611998" y="262109"/>
                    <a:pt x="2610629" y="262907"/>
                  </a:cubicBezTo>
                  <a:cubicBezTo>
                    <a:pt x="2610668" y="263378"/>
                    <a:pt x="2610668" y="263851"/>
                    <a:pt x="2610629" y="264321"/>
                  </a:cubicBezTo>
                  <a:lnTo>
                    <a:pt x="2609687" y="264321"/>
                  </a:lnTo>
                  <a:cubicBezTo>
                    <a:pt x="2608824" y="267305"/>
                    <a:pt x="2608666" y="270996"/>
                    <a:pt x="2606703" y="272645"/>
                  </a:cubicBezTo>
                  <a:cubicBezTo>
                    <a:pt x="2601035" y="277691"/>
                    <a:pt x="2596304" y="283699"/>
                    <a:pt x="2592727" y="290392"/>
                  </a:cubicBezTo>
                  <a:cubicBezTo>
                    <a:pt x="2586227" y="301943"/>
                    <a:pt x="2574023" y="309111"/>
                    <a:pt x="2560769" y="309160"/>
                  </a:cubicBezTo>
                  <a:cubicBezTo>
                    <a:pt x="2555823" y="309631"/>
                    <a:pt x="2553781" y="308060"/>
                    <a:pt x="2555901" y="304055"/>
                  </a:cubicBezTo>
                  <a:cubicBezTo>
                    <a:pt x="2558747" y="298246"/>
                    <a:pt x="2560352" y="291908"/>
                    <a:pt x="2560612" y="285445"/>
                  </a:cubicBezTo>
                  <a:cubicBezTo>
                    <a:pt x="2561162" y="277592"/>
                    <a:pt x="2570349" y="277592"/>
                    <a:pt x="2572704" y="271153"/>
                  </a:cubicBezTo>
                  <a:cubicBezTo>
                    <a:pt x="2573882" y="268169"/>
                    <a:pt x="2576238" y="264635"/>
                    <a:pt x="2575531" y="262122"/>
                  </a:cubicBezTo>
                  <a:cubicBezTo>
                    <a:pt x="2573529" y="252498"/>
                    <a:pt x="2575270" y="242473"/>
                    <a:pt x="2580399" y="234088"/>
                  </a:cubicBezTo>
                  <a:cubicBezTo>
                    <a:pt x="2582638" y="230336"/>
                    <a:pt x="2583472" y="225912"/>
                    <a:pt x="2582755" y="221602"/>
                  </a:cubicBezTo>
                  <a:cubicBezTo>
                    <a:pt x="2581779" y="217409"/>
                    <a:pt x="2582249" y="213009"/>
                    <a:pt x="2584090" y="209117"/>
                  </a:cubicBezTo>
                  <a:cubicBezTo>
                    <a:pt x="2589010" y="199517"/>
                    <a:pt x="2593082" y="189506"/>
                    <a:pt x="2596260" y="179198"/>
                  </a:cubicBezTo>
                  <a:cubicBezTo>
                    <a:pt x="2598000" y="168571"/>
                    <a:pt x="2600466" y="158077"/>
                    <a:pt x="2603641" y="147787"/>
                  </a:cubicBezTo>
                  <a:cubicBezTo>
                    <a:pt x="2606862" y="138425"/>
                    <a:pt x="2606212" y="128163"/>
                    <a:pt x="2601835" y="119282"/>
                  </a:cubicBezTo>
                  <a:cubicBezTo>
                    <a:pt x="2596280" y="110121"/>
                    <a:pt x="2591876" y="100309"/>
                    <a:pt x="2588722" y="90070"/>
                  </a:cubicBezTo>
                  <a:cubicBezTo>
                    <a:pt x="2588374" y="87925"/>
                    <a:pt x="2587151" y="86020"/>
                    <a:pt x="2585346" y="84809"/>
                  </a:cubicBezTo>
                  <a:cubicBezTo>
                    <a:pt x="2573725" y="79783"/>
                    <a:pt x="2568072" y="69104"/>
                    <a:pt x="2559984" y="60387"/>
                  </a:cubicBezTo>
                  <a:cubicBezTo>
                    <a:pt x="2557883" y="58318"/>
                    <a:pt x="2554502" y="58345"/>
                    <a:pt x="2552433" y="60447"/>
                  </a:cubicBezTo>
                  <a:cubicBezTo>
                    <a:pt x="2552329" y="60553"/>
                    <a:pt x="2552228" y="60664"/>
                    <a:pt x="2552132" y="60780"/>
                  </a:cubicBezTo>
                  <a:cubicBezTo>
                    <a:pt x="2550248" y="62978"/>
                    <a:pt x="2550405" y="71302"/>
                    <a:pt x="2544908" y="64078"/>
                  </a:cubicBezTo>
                  <a:cubicBezTo>
                    <a:pt x="2538474" y="56601"/>
                    <a:pt x="2530417" y="50692"/>
                    <a:pt x="2521352" y="46802"/>
                  </a:cubicBezTo>
                  <a:cubicBezTo>
                    <a:pt x="2513466" y="43460"/>
                    <a:pt x="2505806" y="39604"/>
                    <a:pt x="2498425" y="35258"/>
                  </a:cubicBezTo>
                  <a:cubicBezTo>
                    <a:pt x="2492532" y="29101"/>
                    <a:pt x="2482941" y="28389"/>
                    <a:pt x="2476204" y="33609"/>
                  </a:cubicBezTo>
                  <a:cubicBezTo>
                    <a:pt x="2463323" y="41421"/>
                    <a:pt x="2449531" y="47619"/>
                    <a:pt x="2435138" y="52063"/>
                  </a:cubicBezTo>
                  <a:cubicBezTo>
                    <a:pt x="2432036" y="53305"/>
                    <a:pt x="2430425" y="56735"/>
                    <a:pt x="2431448" y="59916"/>
                  </a:cubicBezTo>
                  <a:cubicBezTo>
                    <a:pt x="2432704" y="62900"/>
                    <a:pt x="2434745" y="65491"/>
                    <a:pt x="2435923" y="68475"/>
                  </a:cubicBezTo>
                  <a:cubicBezTo>
                    <a:pt x="2438236" y="73701"/>
                    <a:pt x="2435882" y="79814"/>
                    <a:pt x="2430662" y="82139"/>
                  </a:cubicBezTo>
                  <a:cubicBezTo>
                    <a:pt x="2426841" y="85137"/>
                    <a:pt x="2421313" y="84468"/>
                    <a:pt x="2418316" y="80646"/>
                  </a:cubicBezTo>
                  <a:cubicBezTo>
                    <a:pt x="2417186" y="79206"/>
                    <a:pt x="2416534" y="77449"/>
                    <a:pt x="2416450" y="75621"/>
                  </a:cubicBezTo>
                  <a:cubicBezTo>
                    <a:pt x="2415822" y="70360"/>
                    <a:pt x="2416450" y="64942"/>
                    <a:pt x="2415743" y="59916"/>
                  </a:cubicBezTo>
                  <a:cubicBezTo>
                    <a:pt x="2415345" y="54635"/>
                    <a:pt x="2414584" y="49387"/>
                    <a:pt x="2413466" y="44211"/>
                  </a:cubicBezTo>
                  <a:cubicBezTo>
                    <a:pt x="2411515" y="39070"/>
                    <a:pt x="2406378" y="35859"/>
                    <a:pt x="2400904" y="36358"/>
                  </a:cubicBezTo>
                  <a:cubicBezTo>
                    <a:pt x="2396663" y="37143"/>
                    <a:pt x="2392580" y="38400"/>
                    <a:pt x="2388497" y="39577"/>
                  </a:cubicBezTo>
                  <a:cubicBezTo>
                    <a:pt x="2382127" y="41036"/>
                    <a:pt x="2375442" y="40085"/>
                    <a:pt x="2369731" y="36908"/>
                  </a:cubicBezTo>
                  <a:cubicBezTo>
                    <a:pt x="2365177" y="34866"/>
                    <a:pt x="2362586" y="31882"/>
                    <a:pt x="2363606" y="27092"/>
                  </a:cubicBezTo>
                  <a:cubicBezTo>
                    <a:pt x="2365884" y="16569"/>
                    <a:pt x="2359209" y="11386"/>
                    <a:pt x="2352064" y="6125"/>
                  </a:cubicBezTo>
                  <a:cubicBezTo>
                    <a:pt x="2339894" y="7539"/>
                    <a:pt x="2329215" y="314"/>
                    <a:pt x="2317515" y="0"/>
                  </a:cubicBezTo>
                  <a:cubicBezTo>
                    <a:pt x="2314383" y="558"/>
                    <a:pt x="2311456" y="1940"/>
                    <a:pt x="2309035" y="4005"/>
                  </a:cubicBezTo>
                  <a:cubicBezTo>
                    <a:pt x="2307251" y="5253"/>
                    <a:pt x="2305839" y="6963"/>
                    <a:pt x="2304952" y="8952"/>
                  </a:cubicBezTo>
                  <a:cubicBezTo>
                    <a:pt x="2296394" y="26339"/>
                    <a:pt x="2292627" y="45693"/>
                    <a:pt x="2294037" y="65020"/>
                  </a:cubicBezTo>
                  <a:cubicBezTo>
                    <a:pt x="2295059" y="77113"/>
                    <a:pt x="2294038" y="91327"/>
                    <a:pt x="2308407" y="98944"/>
                  </a:cubicBezTo>
                  <a:cubicBezTo>
                    <a:pt x="2314846" y="102477"/>
                    <a:pt x="2312883" y="110644"/>
                    <a:pt x="2315160" y="116612"/>
                  </a:cubicBezTo>
                  <a:cubicBezTo>
                    <a:pt x="2317830" y="123758"/>
                    <a:pt x="2317123" y="124465"/>
                    <a:pt x="2311470" y="125250"/>
                  </a:cubicBezTo>
                  <a:cubicBezTo>
                    <a:pt x="2303895" y="125210"/>
                    <a:pt x="2296399" y="126790"/>
                    <a:pt x="2289484" y="129883"/>
                  </a:cubicBezTo>
                  <a:cubicBezTo>
                    <a:pt x="2286492" y="131263"/>
                    <a:pt x="2284812" y="134493"/>
                    <a:pt x="2285401" y="137736"/>
                  </a:cubicBezTo>
                  <a:cubicBezTo>
                    <a:pt x="2285872" y="140877"/>
                    <a:pt x="2287678" y="144568"/>
                    <a:pt x="2286578" y="146923"/>
                  </a:cubicBezTo>
                  <a:cubicBezTo>
                    <a:pt x="2283324" y="153719"/>
                    <a:pt x="2279598" y="160279"/>
                    <a:pt x="2275429" y="166555"/>
                  </a:cubicBezTo>
                  <a:cubicBezTo>
                    <a:pt x="2274137" y="168271"/>
                    <a:pt x="2272359" y="169557"/>
                    <a:pt x="2270325" y="170246"/>
                  </a:cubicBezTo>
                  <a:cubicBezTo>
                    <a:pt x="2263415" y="172916"/>
                    <a:pt x="2256506" y="175429"/>
                    <a:pt x="2249439" y="177627"/>
                  </a:cubicBezTo>
                  <a:cubicBezTo>
                    <a:pt x="2247790" y="178256"/>
                    <a:pt x="2246534" y="176214"/>
                    <a:pt x="2247240" y="173466"/>
                  </a:cubicBezTo>
                  <a:cubicBezTo>
                    <a:pt x="2248183" y="169304"/>
                    <a:pt x="2249675" y="165613"/>
                    <a:pt x="2250617" y="161137"/>
                  </a:cubicBezTo>
                  <a:cubicBezTo>
                    <a:pt x="2251128" y="157311"/>
                    <a:pt x="2248441" y="153795"/>
                    <a:pt x="2244615" y="153284"/>
                  </a:cubicBezTo>
                  <a:cubicBezTo>
                    <a:pt x="2244001" y="153202"/>
                    <a:pt x="2243379" y="153202"/>
                    <a:pt x="2242765" y="153284"/>
                  </a:cubicBezTo>
                  <a:cubicBezTo>
                    <a:pt x="2236012" y="153755"/>
                    <a:pt x="2229495" y="155404"/>
                    <a:pt x="2227767" y="162943"/>
                  </a:cubicBezTo>
                  <a:cubicBezTo>
                    <a:pt x="2226746" y="167655"/>
                    <a:pt x="2225412" y="170796"/>
                    <a:pt x="2219915" y="171267"/>
                  </a:cubicBezTo>
                  <a:cubicBezTo>
                    <a:pt x="2214419" y="171738"/>
                    <a:pt x="2211436" y="172837"/>
                    <a:pt x="2207117" y="173073"/>
                  </a:cubicBezTo>
                  <a:cubicBezTo>
                    <a:pt x="2200796" y="174156"/>
                    <a:pt x="2195156" y="177682"/>
                    <a:pt x="2191413" y="182889"/>
                  </a:cubicBezTo>
                  <a:cubicBezTo>
                    <a:pt x="2185838" y="188778"/>
                    <a:pt x="2185602" y="192312"/>
                    <a:pt x="2191413" y="199615"/>
                  </a:cubicBezTo>
                  <a:cubicBezTo>
                    <a:pt x="2193925" y="202756"/>
                    <a:pt x="2193690" y="206368"/>
                    <a:pt x="2191413" y="207468"/>
                  </a:cubicBezTo>
                  <a:cubicBezTo>
                    <a:pt x="2183408" y="212870"/>
                    <a:pt x="2175125" y="217850"/>
                    <a:pt x="2166601" y="222388"/>
                  </a:cubicBezTo>
                  <a:cubicBezTo>
                    <a:pt x="2158321" y="225475"/>
                    <a:pt x="2151062" y="230804"/>
                    <a:pt x="2145636" y="237779"/>
                  </a:cubicBezTo>
                  <a:cubicBezTo>
                    <a:pt x="2140689" y="244611"/>
                    <a:pt x="2132680" y="248930"/>
                    <a:pt x="2129932" y="257882"/>
                  </a:cubicBezTo>
                  <a:cubicBezTo>
                    <a:pt x="2128408" y="264365"/>
                    <a:pt x="2123665" y="269612"/>
                    <a:pt x="2117369" y="271781"/>
                  </a:cubicBezTo>
                  <a:cubicBezTo>
                    <a:pt x="2108496" y="274451"/>
                    <a:pt x="2110695" y="284816"/>
                    <a:pt x="2104256" y="288821"/>
                  </a:cubicBezTo>
                  <a:cubicBezTo>
                    <a:pt x="2100874" y="291502"/>
                    <a:pt x="2098294" y="295061"/>
                    <a:pt x="2096796" y="299108"/>
                  </a:cubicBezTo>
                  <a:cubicBezTo>
                    <a:pt x="2094355" y="306263"/>
                    <a:pt x="2094521" y="314052"/>
                    <a:pt x="2097268" y="321096"/>
                  </a:cubicBezTo>
                  <a:cubicBezTo>
                    <a:pt x="2098294" y="325149"/>
                    <a:pt x="2100894" y="328625"/>
                    <a:pt x="2104491" y="330755"/>
                  </a:cubicBezTo>
                  <a:cubicBezTo>
                    <a:pt x="2111610" y="337214"/>
                    <a:pt x="2119827" y="342346"/>
                    <a:pt x="2128754" y="345910"/>
                  </a:cubicBezTo>
                  <a:cubicBezTo>
                    <a:pt x="2139240" y="348728"/>
                    <a:pt x="2148749" y="354379"/>
                    <a:pt x="2156236" y="362244"/>
                  </a:cubicBezTo>
                  <a:cubicBezTo>
                    <a:pt x="2157531" y="363915"/>
                    <a:pt x="2158097" y="366039"/>
                    <a:pt x="2157806" y="368133"/>
                  </a:cubicBezTo>
                  <a:cubicBezTo>
                    <a:pt x="2157417" y="370221"/>
                    <a:pt x="2156200" y="372063"/>
                    <a:pt x="2154430" y="373238"/>
                  </a:cubicBezTo>
                  <a:cubicBezTo>
                    <a:pt x="2149876" y="375986"/>
                    <a:pt x="2149326" y="371824"/>
                    <a:pt x="2148227" y="368997"/>
                  </a:cubicBezTo>
                  <a:cubicBezTo>
                    <a:pt x="2147128" y="366170"/>
                    <a:pt x="2145165" y="363108"/>
                    <a:pt x="2141239" y="363736"/>
                  </a:cubicBezTo>
                  <a:cubicBezTo>
                    <a:pt x="2137313" y="364364"/>
                    <a:pt x="2131738" y="363736"/>
                    <a:pt x="2128911" y="366406"/>
                  </a:cubicBezTo>
                  <a:cubicBezTo>
                    <a:pt x="2118417" y="373792"/>
                    <a:pt x="2106948" y="379685"/>
                    <a:pt x="2094833" y="383917"/>
                  </a:cubicBezTo>
                  <a:cubicBezTo>
                    <a:pt x="2083023" y="389165"/>
                    <a:pt x="2070878" y="393625"/>
                    <a:pt x="2058479" y="397267"/>
                  </a:cubicBezTo>
                  <a:cubicBezTo>
                    <a:pt x="2054317" y="398523"/>
                    <a:pt x="2050156" y="399622"/>
                    <a:pt x="2046151" y="401193"/>
                  </a:cubicBezTo>
                  <a:cubicBezTo>
                    <a:pt x="2034530" y="405669"/>
                    <a:pt x="2031075" y="415171"/>
                    <a:pt x="2037122" y="426950"/>
                  </a:cubicBezTo>
                  <a:cubicBezTo>
                    <a:pt x="2039552" y="431753"/>
                    <a:pt x="2042529" y="436259"/>
                    <a:pt x="2045994" y="440378"/>
                  </a:cubicBezTo>
                  <a:cubicBezTo>
                    <a:pt x="2051204" y="445894"/>
                    <a:pt x="2054791" y="452742"/>
                    <a:pt x="2056359" y="460167"/>
                  </a:cubicBezTo>
                  <a:cubicBezTo>
                    <a:pt x="2057134" y="464416"/>
                    <a:pt x="2058793" y="468456"/>
                    <a:pt x="2061227" y="472024"/>
                  </a:cubicBezTo>
                  <a:cubicBezTo>
                    <a:pt x="2063627" y="475530"/>
                    <a:pt x="2066831" y="478412"/>
                    <a:pt x="2070571" y="480426"/>
                  </a:cubicBezTo>
                  <a:cubicBezTo>
                    <a:pt x="2078789" y="483133"/>
                    <a:pt x="2087465" y="484174"/>
                    <a:pt x="2096090" y="483489"/>
                  </a:cubicBezTo>
                  <a:cubicBezTo>
                    <a:pt x="2103078" y="490085"/>
                    <a:pt x="2109909" y="496760"/>
                    <a:pt x="2117055" y="503121"/>
                  </a:cubicBezTo>
                  <a:cubicBezTo>
                    <a:pt x="2118468" y="504456"/>
                    <a:pt x="2121059" y="504613"/>
                    <a:pt x="2123022" y="505398"/>
                  </a:cubicBezTo>
                  <a:cubicBezTo>
                    <a:pt x="2127969" y="507440"/>
                    <a:pt x="2132916" y="509403"/>
                    <a:pt x="2137784" y="511680"/>
                  </a:cubicBezTo>
                  <a:cubicBezTo>
                    <a:pt x="2141955" y="512979"/>
                    <a:pt x="2145197" y="516281"/>
                    <a:pt x="2146421" y="520475"/>
                  </a:cubicBezTo>
                  <a:cubicBezTo>
                    <a:pt x="2148440" y="534515"/>
                    <a:pt x="2153563" y="547928"/>
                    <a:pt x="2161418" y="559738"/>
                  </a:cubicBezTo>
                  <a:cubicBezTo>
                    <a:pt x="2163538" y="562722"/>
                    <a:pt x="2161418" y="565628"/>
                    <a:pt x="2158120" y="567591"/>
                  </a:cubicBezTo>
                  <a:lnTo>
                    <a:pt x="2147363" y="574109"/>
                  </a:lnTo>
                  <a:cubicBezTo>
                    <a:pt x="2147575" y="574405"/>
                    <a:pt x="2147759" y="574721"/>
                    <a:pt x="2147913" y="575051"/>
                  </a:cubicBezTo>
                  <a:cubicBezTo>
                    <a:pt x="2147367" y="575790"/>
                    <a:pt x="2146894" y="576578"/>
                    <a:pt x="2146500" y="577407"/>
                  </a:cubicBezTo>
                  <a:cubicBezTo>
                    <a:pt x="2146244" y="578153"/>
                    <a:pt x="2146034" y="578913"/>
                    <a:pt x="2145871" y="579684"/>
                  </a:cubicBezTo>
                  <a:cubicBezTo>
                    <a:pt x="2146342" y="577878"/>
                    <a:pt x="2146735" y="576072"/>
                    <a:pt x="2147128" y="574266"/>
                  </a:cubicBezTo>
                  <a:lnTo>
                    <a:pt x="2147128" y="574266"/>
                  </a:lnTo>
                  <a:cubicBezTo>
                    <a:pt x="2146279" y="572667"/>
                    <a:pt x="2145335" y="571120"/>
                    <a:pt x="2144301" y="569633"/>
                  </a:cubicBezTo>
                  <a:cubicBezTo>
                    <a:pt x="2134854" y="560065"/>
                    <a:pt x="2133018" y="545341"/>
                    <a:pt x="2139826" y="533746"/>
                  </a:cubicBezTo>
                  <a:cubicBezTo>
                    <a:pt x="2140511" y="531725"/>
                    <a:pt x="2140831" y="529597"/>
                    <a:pt x="2140768" y="527464"/>
                  </a:cubicBezTo>
                  <a:cubicBezTo>
                    <a:pt x="2140946" y="520700"/>
                    <a:pt x="2135671" y="515040"/>
                    <a:pt x="2128911" y="514743"/>
                  </a:cubicBezTo>
                  <a:cubicBezTo>
                    <a:pt x="2123633" y="515161"/>
                    <a:pt x="2118387" y="515922"/>
                    <a:pt x="2113207" y="517020"/>
                  </a:cubicBezTo>
                  <a:cubicBezTo>
                    <a:pt x="2103657" y="519617"/>
                    <a:pt x="2093442" y="517159"/>
                    <a:pt x="2086118" y="510502"/>
                  </a:cubicBezTo>
                  <a:cubicBezTo>
                    <a:pt x="2081412" y="506114"/>
                    <a:pt x="2076128" y="502388"/>
                    <a:pt x="2070414" y="499430"/>
                  </a:cubicBezTo>
                  <a:cubicBezTo>
                    <a:pt x="2060985" y="494302"/>
                    <a:pt x="2051001" y="490271"/>
                    <a:pt x="2040655" y="487415"/>
                  </a:cubicBezTo>
                  <a:cubicBezTo>
                    <a:pt x="2030133" y="484981"/>
                    <a:pt x="2020240" y="481212"/>
                    <a:pt x="2009954" y="478306"/>
                  </a:cubicBezTo>
                  <a:cubicBezTo>
                    <a:pt x="2006792" y="477938"/>
                    <a:pt x="2003616" y="478873"/>
                    <a:pt x="2001159" y="480898"/>
                  </a:cubicBezTo>
                  <a:cubicBezTo>
                    <a:pt x="1996223" y="485124"/>
                    <a:pt x="1993359" y="491282"/>
                    <a:pt x="1993308" y="497781"/>
                  </a:cubicBezTo>
                  <a:cubicBezTo>
                    <a:pt x="1993501" y="499859"/>
                    <a:pt x="1994665" y="501722"/>
                    <a:pt x="1996449" y="502807"/>
                  </a:cubicBezTo>
                  <a:cubicBezTo>
                    <a:pt x="1999258" y="503737"/>
                    <a:pt x="2002150" y="504394"/>
                    <a:pt x="2005085" y="504770"/>
                  </a:cubicBezTo>
                  <a:lnTo>
                    <a:pt x="2004300" y="503984"/>
                  </a:lnTo>
                  <a:lnTo>
                    <a:pt x="2005557" y="502257"/>
                  </a:lnTo>
                  <a:lnTo>
                    <a:pt x="2005085" y="504770"/>
                  </a:lnTo>
                  <a:cubicBezTo>
                    <a:pt x="2006960" y="506778"/>
                    <a:pt x="2009100" y="508522"/>
                    <a:pt x="2011446" y="509953"/>
                  </a:cubicBezTo>
                  <a:cubicBezTo>
                    <a:pt x="2014194" y="511445"/>
                    <a:pt x="2017727" y="511523"/>
                    <a:pt x="2020711" y="512779"/>
                  </a:cubicBezTo>
                  <a:cubicBezTo>
                    <a:pt x="2024563" y="514771"/>
                    <a:pt x="2026072" y="519508"/>
                    <a:pt x="2024080" y="523361"/>
                  </a:cubicBezTo>
                  <a:cubicBezTo>
                    <a:pt x="2024008" y="523501"/>
                    <a:pt x="2023932" y="523638"/>
                    <a:pt x="2023851" y="523773"/>
                  </a:cubicBezTo>
                  <a:cubicBezTo>
                    <a:pt x="2022446" y="526735"/>
                    <a:pt x="2019222" y="528380"/>
                    <a:pt x="2015999" y="527778"/>
                  </a:cubicBezTo>
                  <a:cubicBezTo>
                    <a:pt x="2011940" y="526564"/>
                    <a:pt x="2007998" y="524987"/>
                    <a:pt x="2004221" y="523066"/>
                  </a:cubicBezTo>
                  <a:cubicBezTo>
                    <a:pt x="2001546" y="521311"/>
                    <a:pt x="1998639" y="519937"/>
                    <a:pt x="1995584" y="518983"/>
                  </a:cubicBezTo>
                  <a:cubicBezTo>
                    <a:pt x="1991183" y="518572"/>
                    <a:pt x="1986899" y="520550"/>
                    <a:pt x="1984356" y="524166"/>
                  </a:cubicBezTo>
                  <a:cubicBezTo>
                    <a:pt x="1982480" y="526715"/>
                    <a:pt x="1981794" y="529948"/>
                    <a:pt x="1982472" y="533039"/>
                  </a:cubicBezTo>
                  <a:cubicBezTo>
                    <a:pt x="1987199" y="545300"/>
                    <a:pt x="1997212" y="554766"/>
                    <a:pt x="2009718" y="558796"/>
                  </a:cubicBezTo>
                  <a:cubicBezTo>
                    <a:pt x="2016857" y="561232"/>
                    <a:pt x="2024266" y="562787"/>
                    <a:pt x="2031782" y="563429"/>
                  </a:cubicBezTo>
                  <a:cubicBezTo>
                    <a:pt x="2034964" y="563786"/>
                    <a:pt x="2038081" y="564579"/>
                    <a:pt x="2041047" y="565785"/>
                  </a:cubicBezTo>
                  <a:cubicBezTo>
                    <a:pt x="2041988" y="566279"/>
                    <a:pt x="2042694" y="567126"/>
                    <a:pt x="2043010" y="568141"/>
                  </a:cubicBezTo>
                  <a:cubicBezTo>
                    <a:pt x="2043796" y="570418"/>
                    <a:pt x="2042382" y="572224"/>
                    <a:pt x="2040105" y="571203"/>
                  </a:cubicBezTo>
                  <a:cubicBezTo>
                    <a:pt x="2035337" y="568498"/>
                    <a:pt x="2029864" y="567294"/>
                    <a:pt x="2024401" y="567748"/>
                  </a:cubicBezTo>
                  <a:cubicBezTo>
                    <a:pt x="2014729" y="568965"/>
                    <a:pt x="2004943" y="568965"/>
                    <a:pt x="1995271" y="567748"/>
                  </a:cubicBezTo>
                  <a:cubicBezTo>
                    <a:pt x="1989784" y="567756"/>
                    <a:pt x="1984741" y="564736"/>
                    <a:pt x="1982158" y="559895"/>
                  </a:cubicBezTo>
                  <a:cubicBezTo>
                    <a:pt x="1981137" y="557932"/>
                    <a:pt x="1980430" y="555891"/>
                    <a:pt x="1979253" y="554085"/>
                  </a:cubicBezTo>
                  <a:cubicBezTo>
                    <a:pt x="1971590" y="543617"/>
                    <a:pt x="1966799" y="531326"/>
                    <a:pt x="1965355" y="518433"/>
                  </a:cubicBezTo>
                  <a:cubicBezTo>
                    <a:pt x="1964279" y="507559"/>
                    <a:pt x="1959987" y="497252"/>
                    <a:pt x="1953027" y="488829"/>
                  </a:cubicBezTo>
                  <a:cubicBezTo>
                    <a:pt x="1950885" y="486462"/>
                    <a:pt x="1948428" y="484401"/>
                    <a:pt x="1945725" y="482704"/>
                  </a:cubicBezTo>
                  <a:cubicBezTo>
                    <a:pt x="1944877" y="482317"/>
                    <a:pt x="1943903" y="482317"/>
                    <a:pt x="1943055" y="482704"/>
                  </a:cubicBezTo>
                  <a:cubicBezTo>
                    <a:pt x="1942191" y="483253"/>
                    <a:pt x="1941014" y="484588"/>
                    <a:pt x="1941170" y="485138"/>
                  </a:cubicBezTo>
                  <a:cubicBezTo>
                    <a:pt x="1943683" y="492991"/>
                    <a:pt x="1946588" y="501472"/>
                    <a:pt x="1949022" y="509717"/>
                  </a:cubicBezTo>
                  <a:cubicBezTo>
                    <a:pt x="1951023" y="515999"/>
                    <a:pt x="1950132" y="522846"/>
                    <a:pt x="1946588" y="528406"/>
                  </a:cubicBezTo>
                  <a:cubicBezTo>
                    <a:pt x="1945531" y="530306"/>
                    <a:pt x="1944323" y="532118"/>
                    <a:pt x="1942976" y="533825"/>
                  </a:cubicBezTo>
                  <a:cubicBezTo>
                    <a:pt x="1937348" y="539126"/>
                    <a:pt x="1935244" y="547178"/>
                    <a:pt x="1937558" y="554556"/>
                  </a:cubicBezTo>
                  <a:cubicBezTo>
                    <a:pt x="1939836" y="561702"/>
                    <a:pt x="1935203" y="570261"/>
                    <a:pt x="1939993" y="576700"/>
                  </a:cubicBezTo>
                  <a:cubicBezTo>
                    <a:pt x="1944761" y="582382"/>
                    <a:pt x="1950016" y="587637"/>
                    <a:pt x="1955697" y="592406"/>
                  </a:cubicBezTo>
                  <a:cubicBezTo>
                    <a:pt x="1959623" y="596096"/>
                    <a:pt x="1963549" y="599866"/>
                    <a:pt x="1967631" y="603242"/>
                  </a:cubicBezTo>
                  <a:cubicBezTo>
                    <a:pt x="1973691" y="607985"/>
                    <a:pt x="1977225" y="615257"/>
                    <a:pt x="1977211" y="622952"/>
                  </a:cubicBezTo>
                  <a:cubicBezTo>
                    <a:pt x="1977123" y="631562"/>
                    <a:pt x="1977621" y="640167"/>
                    <a:pt x="1978702" y="648709"/>
                  </a:cubicBezTo>
                  <a:cubicBezTo>
                    <a:pt x="1981216" y="665357"/>
                    <a:pt x="1991502" y="678235"/>
                    <a:pt x="1997705" y="692998"/>
                  </a:cubicBezTo>
                  <a:cubicBezTo>
                    <a:pt x="1999910" y="696913"/>
                    <a:pt x="2004357" y="698994"/>
                    <a:pt x="2008776" y="698181"/>
                  </a:cubicBezTo>
                  <a:cubicBezTo>
                    <a:pt x="2017520" y="698515"/>
                    <a:pt x="2025947" y="694878"/>
                    <a:pt x="2031703" y="688287"/>
                  </a:cubicBezTo>
                  <a:cubicBezTo>
                    <a:pt x="2038535" y="679727"/>
                    <a:pt x="2047015" y="682711"/>
                    <a:pt x="2055260" y="686795"/>
                  </a:cubicBezTo>
                  <a:cubicBezTo>
                    <a:pt x="2056123" y="687266"/>
                    <a:pt x="2057301" y="688287"/>
                    <a:pt x="2057301" y="689150"/>
                  </a:cubicBezTo>
                  <a:cubicBezTo>
                    <a:pt x="2057301" y="690014"/>
                    <a:pt x="2056123" y="690800"/>
                    <a:pt x="2055338" y="691428"/>
                  </a:cubicBezTo>
                  <a:cubicBezTo>
                    <a:pt x="2046701" y="697867"/>
                    <a:pt x="2037749" y="703992"/>
                    <a:pt x="2029426" y="710824"/>
                  </a:cubicBezTo>
                  <a:cubicBezTo>
                    <a:pt x="2021844" y="717594"/>
                    <a:pt x="2020654" y="729021"/>
                    <a:pt x="2026678" y="737209"/>
                  </a:cubicBezTo>
                  <a:cubicBezTo>
                    <a:pt x="2030133" y="741449"/>
                    <a:pt x="2034530" y="745062"/>
                    <a:pt x="2037514" y="749302"/>
                  </a:cubicBezTo>
                  <a:cubicBezTo>
                    <a:pt x="2042494" y="755266"/>
                    <a:pt x="2043957" y="763416"/>
                    <a:pt x="2041362" y="770740"/>
                  </a:cubicBezTo>
                  <a:cubicBezTo>
                    <a:pt x="2037377" y="780717"/>
                    <a:pt x="2035505" y="791413"/>
                    <a:pt x="2035865" y="802150"/>
                  </a:cubicBezTo>
                  <a:cubicBezTo>
                    <a:pt x="2035979" y="807704"/>
                    <a:pt x="2034449" y="813168"/>
                    <a:pt x="2031468" y="817856"/>
                  </a:cubicBezTo>
                  <a:cubicBezTo>
                    <a:pt x="2024115" y="827125"/>
                    <a:pt x="2018767" y="837822"/>
                    <a:pt x="2015764" y="849266"/>
                  </a:cubicBezTo>
                  <a:cubicBezTo>
                    <a:pt x="2015764" y="850444"/>
                    <a:pt x="2012231" y="852250"/>
                    <a:pt x="2010503" y="852015"/>
                  </a:cubicBezTo>
                  <a:cubicBezTo>
                    <a:pt x="1997626" y="850837"/>
                    <a:pt x="1984827" y="849188"/>
                    <a:pt x="1972029" y="847539"/>
                  </a:cubicBezTo>
                  <a:cubicBezTo>
                    <a:pt x="1970066" y="847539"/>
                    <a:pt x="1967004" y="846282"/>
                    <a:pt x="1966689" y="844948"/>
                  </a:cubicBezTo>
                  <a:cubicBezTo>
                    <a:pt x="1966124" y="841972"/>
                    <a:pt x="1965991" y="838930"/>
                    <a:pt x="1966297" y="835917"/>
                  </a:cubicBezTo>
                  <a:lnTo>
                    <a:pt x="1966297" y="835917"/>
                  </a:lnTo>
                  <a:cubicBezTo>
                    <a:pt x="1963941" y="835917"/>
                    <a:pt x="1963705" y="835132"/>
                    <a:pt x="1965590" y="833954"/>
                  </a:cubicBezTo>
                  <a:lnTo>
                    <a:pt x="1966689" y="835681"/>
                  </a:lnTo>
                  <a:lnTo>
                    <a:pt x="1966689" y="836152"/>
                  </a:lnTo>
                  <a:cubicBezTo>
                    <a:pt x="1969438" y="837487"/>
                    <a:pt x="1972186" y="839058"/>
                    <a:pt x="1975012" y="840157"/>
                  </a:cubicBezTo>
                  <a:cubicBezTo>
                    <a:pt x="1982767" y="844593"/>
                    <a:pt x="1992649" y="841902"/>
                    <a:pt x="1997084" y="834147"/>
                  </a:cubicBezTo>
                  <a:cubicBezTo>
                    <a:pt x="1997714" y="833046"/>
                    <a:pt x="1998212" y="831874"/>
                    <a:pt x="1998568" y="830656"/>
                  </a:cubicBezTo>
                  <a:cubicBezTo>
                    <a:pt x="2005882" y="811461"/>
                    <a:pt x="2010967" y="791489"/>
                    <a:pt x="2013722" y="771132"/>
                  </a:cubicBezTo>
                  <a:cubicBezTo>
                    <a:pt x="2014254" y="767947"/>
                    <a:pt x="2013759" y="764674"/>
                    <a:pt x="2012309" y="761788"/>
                  </a:cubicBezTo>
                  <a:cubicBezTo>
                    <a:pt x="2007661" y="754408"/>
                    <a:pt x="2005900" y="745572"/>
                    <a:pt x="2007362" y="736973"/>
                  </a:cubicBezTo>
                  <a:cubicBezTo>
                    <a:pt x="2008135" y="731441"/>
                    <a:pt x="2005501" y="725987"/>
                    <a:pt x="2000688" y="723153"/>
                  </a:cubicBezTo>
                  <a:cubicBezTo>
                    <a:pt x="1996291" y="719933"/>
                    <a:pt x="1991737" y="717027"/>
                    <a:pt x="1987340" y="713886"/>
                  </a:cubicBezTo>
                  <a:cubicBezTo>
                    <a:pt x="1981172" y="709401"/>
                    <a:pt x="1976582" y="703079"/>
                    <a:pt x="1974227" y="695825"/>
                  </a:cubicBezTo>
                  <a:cubicBezTo>
                    <a:pt x="1965826" y="671325"/>
                    <a:pt x="1956482" y="647060"/>
                    <a:pt x="1949022" y="622246"/>
                  </a:cubicBezTo>
                  <a:cubicBezTo>
                    <a:pt x="1945362" y="607571"/>
                    <a:pt x="1936593" y="594681"/>
                    <a:pt x="1924288" y="585888"/>
                  </a:cubicBezTo>
                  <a:cubicBezTo>
                    <a:pt x="1917832" y="581592"/>
                    <a:pt x="1914083" y="574241"/>
                    <a:pt x="1914395" y="566492"/>
                  </a:cubicBezTo>
                  <a:cubicBezTo>
                    <a:pt x="1914304" y="544864"/>
                    <a:pt x="1911346" y="523343"/>
                    <a:pt x="1905601" y="502492"/>
                  </a:cubicBezTo>
                  <a:cubicBezTo>
                    <a:pt x="1904692" y="498251"/>
                    <a:pt x="1901756" y="494728"/>
                    <a:pt x="1897749" y="493069"/>
                  </a:cubicBezTo>
                  <a:cubicBezTo>
                    <a:pt x="1881338" y="487101"/>
                    <a:pt x="1864849" y="482390"/>
                    <a:pt x="1847183" y="488672"/>
                  </a:cubicBezTo>
                  <a:cubicBezTo>
                    <a:pt x="1843413" y="490007"/>
                    <a:pt x="1838467" y="487965"/>
                    <a:pt x="1834462" y="488672"/>
                  </a:cubicBezTo>
                  <a:cubicBezTo>
                    <a:pt x="1831532" y="489734"/>
                    <a:pt x="1829248" y="492076"/>
                    <a:pt x="1828259" y="495032"/>
                  </a:cubicBezTo>
                  <a:cubicBezTo>
                    <a:pt x="1827355" y="500215"/>
                    <a:pt x="1827091" y="505490"/>
                    <a:pt x="1827474" y="510738"/>
                  </a:cubicBezTo>
                  <a:cubicBezTo>
                    <a:pt x="1828102" y="528092"/>
                    <a:pt x="1829044" y="545368"/>
                    <a:pt x="1829829" y="562644"/>
                  </a:cubicBezTo>
                  <a:cubicBezTo>
                    <a:pt x="1830788" y="571340"/>
                    <a:pt x="1828150" y="580050"/>
                    <a:pt x="1822527" y="586752"/>
                  </a:cubicBezTo>
                  <a:cubicBezTo>
                    <a:pt x="1816122" y="594212"/>
                    <a:pt x="1813081" y="603987"/>
                    <a:pt x="1814126" y="613765"/>
                  </a:cubicBezTo>
                  <a:cubicBezTo>
                    <a:pt x="1813494" y="620287"/>
                    <a:pt x="1816325" y="626663"/>
                    <a:pt x="1821585" y="630570"/>
                  </a:cubicBezTo>
                  <a:cubicBezTo>
                    <a:pt x="1827360" y="633773"/>
                    <a:pt x="1831625" y="639140"/>
                    <a:pt x="1833442" y="645490"/>
                  </a:cubicBezTo>
                  <a:cubicBezTo>
                    <a:pt x="1835169" y="654677"/>
                    <a:pt x="1842000" y="663315"/>
                    <a:pt x="1837132" y="673524"/>
                  </a:cubicBezTo>
                  <a:cubicBezTo>
                    <a:pt x="1836281" y="675504"/>
                    <a:pt x="1836281" y="677747"/>
                    <a:pt x="1837132" y="679727"/>
                  </a:cubicBezTo>
                  <a:cubicBezTo>
                    <a:pt x="1841765" y="688287"/>
                    <a:pt x="1846633" y="696689"/>
                    <a:pt x="1851736" y="704856"/>
                  </a:cubicBezTo>
                  <a:cubicBezTo>
                    <a:pt x="1852208" y="705563"/>
                    <a:pt x="1855662" y="704856"/>
                    <a:pt x="1857154" y="704228"/>
                  </a:cubicBezTo>
                  <a:cubicBezTo>
                    <a:pt x="1861399" y="700518"/>
                    <a:pt x="1867848" y="700952"/>
                    <a:pt x="1871557" y="705197"/>
                  </a:cubicBezTo>
                  <a:cubicBezTo>
                    <a:pt x="1871572" y="705214"/>
                    <a:pt x="1871587" y="705231"/>
                    <a:pt x="1871602" y="705248"/>
                  </a:cubicBezTo>
                  <a:cubicBezTo>
                    <a:pt x="1879094" y="715950"/>
                    <a:pt x="1889625" y="724157"/>
                    <a:pt x="1901832" y="728806"/>
                  </a:cubicBezTo>
                  <a:cubicBezTo>
                    <a:pt x="1903324" y="729278"/>
                    <a:pt x="1904659" y="732340"/>
                    <a:pt x="1904737" y="734225"/>
                  </a:cubicBezTo>
                  <a:cubicBezTo>
                    <a:pt x="1904882" y="739465"/>
                    <a:pt x="1904725" y="744708"/>
                    <a:pt x="1904266" y="749930"/>
                  </a:cubicBezTo>
                  <a:cubicBezTo>
                    <a:pt x="1903935" y="752555"/>
                    <a:pt x="1901539" y="754414"/>
                    <a:pt x="1898915" y="754083"/>
                  </a:cubicBezTo>
                  <a:cubicBezTo>
                    <a:pt x="1898221" y="753996"/>
                    <a:pt x="1897556" y="753758"/>
                    <a:pt x="1896964" y="753385"/>
                  </a:cubicBezTo>
                  <a:lnTo>
                    <a:pt x="1878119" y="740821"/>
                  </a:lnTo>
                  <a:cubicBezTo>
                    <a:pt x="1873589" y="737620"/>
                    <a:pt x="1868780" y="734835"/>
                    <a:pt x="1863750" y="732497"/>
                  </a:cubicBezTo>
                  <a:cubicBezTo>
                    <a:pt x="1855898" y="729042"/>
                    <a:pt x="1847496" y="726686"/>
                    <a:pt x="1839566" y="723545"/>
                  </a:cubicBezTo>
                  <a:cubicBezTo>
                    <a:pt x="1831635" y="720404"/>
                    <a:pt x="1825825" y="717499"/>
                    <a:pt x="1818915" y="714436"/>
                  </a:cubicBezTo>
                  <a:cubicBezTo>
                    <a:pt x="1808708" y="716399"/>
                    <a:pt x="1804075" y="706583"/>
                    <a:pt x="1796380" y="703285"/>
                  </a:cubicBezTo>
                  <a:cubicBezTo>
                    <a:pt x="1781845" y="695922"/>
                    <a:pt x="1765405" y="693182"/>
                    <a:pt x="1749268" y="695433"/>
                  </a:cubicBezTo>
                  <a:cubicBezTo>
                    <a:pt x="1747146" y="695895"/>
                    <a:pt x="1744995" y="696210"/>
                    <a:pt x="1742830" y="696375"/>
                  </a:cubicBezTo>
                  <a:cubicBezTo>
                    <a:pt x="1724220" y="696375"/>
                    <a:pt x="1706397" y="694098"/>
                    <a:pt x="1691321" y="681219"/>
                  </a:cubicBezTo>
                  <a:cubicBezTo>
                    <a:pt x="1683803" y="675236"/>
                    <a:pt x="1675937" y="669703"/>
                    <a:pt x="1667765" y="664650"/>
                  </a:cubicBezTo>
                  <a:cubicBezTo>
                    <a:pt x="1665724" y="663237"/>
                    <a:pt x="1660855" y="665043"/>
                    <a:pt x="1659363" y="667634"/>
                  </a:cubicBezTo>
                  <a:cubicBezTo>
                    <a:pt x="1658759" y="668516"/>
                    <a:pt x="1658259" y="669465"/>
                    <a:pt x="1657871" y="670461"/>
                  </a:cubicBezTo>
                  <a:cubicBezTo>
                    <a:pt x="1654843" y="678870"/>
                    <a:pt x="1657877" y="688264"/>
                    <a:pt x="1665252" y="693312"/>
                  </a:cubicBezTo>
                  <a:cubicBezTo>
                    <a:pt x="1673576" y="700144"/>
                    <a:pt x="1685903" y="700144"/>
                    <a:pt x="1692499" y="709960"/>
                  </a:cubicBezTo>
                  <a:cubicBezTo>
                    <a:pt x="1693441" y="711374"/>
                    <a:pt x="1696425" y="711766"/>
                    <a:pt x="1698466" y="712080"/>
                  </a:cubicBezTo>
                  <a:cubicBezTo>
                    <a:pt x="1702787" y="712823"/>
                    <a:pt x="1706677" y="715146"/>
                    <a:pt x="1709381" y="718598"/>
                  </a:cubicBezTo>
                  <a:cubicBezTo>
                    <a:pt x="1715505" y="726451"/>
                    <a:pt x="1721394" y="733832"/>
                    <a:pt x="1727283" y="741606"/>
                  </a:cubicBezTo>
                  <a:cubicBezTo>
                    <a:pt x="1729996" y="745204"/>
                    <a:pt x="1729519" y="750277"/>
                    <a:pt x="1726183" y="753307"/>
                  </a:cubicBezTo>
                  <a:cubicBezTo>
                    <a:pt x="1719745" y="758804"/>
                    <a:pt x="1711893" y="762887"/>
                    <a:pt x="1709616" y="772075"/>
                  </a:cubicBezTo>
                  <a:cubicBezTo>
                    <a:pt x="1709616" y="772624"/>
                    <a:pt x="1707731" y="773567"/>
                    <a:pt x="1707260" y="773253"/>
                  </a:cubicBezTo>
                  <a:cubicBezTo>
                    <a:pt x="1706789" y="772938"/>
                    <a:pt x="1703413" y="771132"/>
                    <a:pt x="1702785" y="769562"/>
                  </a:cubicBezTo>
                  <a:cubicBezTo>
                    <a:pt x="1701293" y="765557"/>
                    <a:pt x="1701057" y="761159"/>
                    <a:pt x="1699487" y="757233"/>
                  </a:cubicBezTo>
                  <a:cubicBezTo>
                    <a:pt x="1697315" y="752059"/>
                    <a:pt x="1691595" y="749351"/>
                    <a:pt x="1686217" y="750951"/>
                  </a:cubicBezTo>
                  <a:cubicBezTo>
                    <a:pt x="1678365" y="754485"/>
                    <a:pt x="1671769" y="760531"/>
                    <a:pt x="1662661" y="759353"/>
                  </a:cubicBezTo>
                  <a:cubicBezTo>
                    <a:pt x="1661598" y="759441"/>
                    <a:pt x="1660652" y="760062"/>
                    <a:pt x="1660149" y="761002"/>
                  </a:cubicBezTo>
                  <a:cubicBezTo>
                    <a:pt x="1657361" y="768383"/>
                    <a:pt x="1649532" y="772550"/>
                    <a:pt x="1641853" y="770740"/>
                  </a:cubicBezTo>
                  <a:cubicBezTo>
                    <a:pt x="1634135" y="769915"/>
                    <a:pt x="1626488" y="772834"/>
                    <a:pt x="1621281" y="778593"/>
                  </a:cubicBezTo>
                  <a:cubicBezTo>
                    <a:pt x="1615471" y="785817"/>
                    <a:pt x="1606834" y="787309"/>
                    <a:pt x="1599924" y="792099"/>
                  </a:cubicBezTo>
                  <a:cubicBezTo>
                    <a:pt x="1597725" y="793591"/>
                    <a:pt x="1593878" y="792570"/>
                    <a:pt x="1590737" y="792727"/>
                  </a:cubicBezTo>
                  <a:cubicBezTo>
                    <a:pt x="1590540" y="790743"/>
                    <a:pt x="1590540" y="788744"/>
                    <a:pt x="1590737" y="786759"/>
                  </a:cubicBezTo>
                  <a:cubicBezTo>
                    <a:pt x="1592036" y="778361"/>
                    <a:pt x="1589096" y="769864"/>
                    <a:pt x="1582885" y="764065"/>
                  </a:cubicBezTo>
                  <a:cubicBezTo>
                    <a:pt x="1576342" y="762345"/>
                    <a:pt x="1569644" y="766254"/>
                    <a:pt x="1567924" y="772798"/>
                  </a:cubicBezTo>
                  <a:cubicBezTo>
                    <a:pt x="1567911" y="772845"/>
                    <a:pt x="1567899" y="772891"/>
                    <a:pt x="1567888" y="772939"/>
                  </a:cubicBezTo>
                  <a:cubicBezTo>
                    <a:pt x="1567417" y="774509"/>
                    <a:pt x="1565139" y="776786"/>
                    <a:pt x="1563726" y="776708"/>
                  </a:cubicBezTo>
                  <a:cubicBezTo>
                    <a:pt x="1557131" y="776708"/>
                    <a:pt x="1555874" y="783304"/>
                    <a:pt x="1551085" y="785346"/>
                  </a:cubicBezTo>
                  <a:cubicBezTo>
                    <a:pt x="1545972" y="787196"/>
                    <a:pt x="1540721" y="788640"/>
                    <a:pt x="1535381" y="789665"/>
                  </a:cubicBezTo>
                  <a:cubicBezTo>
                    <a:pt x="1528054" y="791659"/>
                    <a:pt x="1521594" y="796021"/>
                    <a:pt x="1517007" y="802072"/>
                  </a:cubicBezTo>
                  <a:cubicBezTo>
                    <a:pt x="1505905" y="816575"/>
                    <a:pt x="1492668" y="829311"/>
                    <a:pt x="1477747" y="839843"/>
                  </a:cubicBezTo>
                  <a:cubicBezTo>
                    <a:pt x="1474001" y="842066"/>
                    <a:pt x="1471548" y="845950"/>
                    <a:pt x="1471151" y="850287"/>
                  </a:cubicBezTo>
                  <a:cubicBezTo>
                    <a:pt x="1470565" y="855570"/>
                    <a:pt x="1469674" y="860813"/>
                    <a:pt x="1468481" y="865993"/>
                  </a:cubicBezTo>
                  <a:cubicBezTo>
                    <a:pt x="1467814" y="868001"/>
                    <a:pt x="1466653" y="869811"/>
                    <a:pt x="1465105" y="871254"/>
                  </a:cubicBezTo>
                  <a:cubicBezTo>
                    <a:pt x="1456390" y="879813"/>
                    <a:pt x="1439037" y="880913"/>
                    <a:pt x="1432677" y="873610"/>
                  </a:cubicBezTo>
                  <a:cubicBezTo>
                    <a:pt x="1428358" y="868741"/>
                    <a:pt x="1423569" y="864344"/>
                    <a:pt x="1419093" y="859632"/>
                  </a:cubicBezTo>
                  <a:cubicBezTo>
                    <a:pt x="1415147" y="856043"/>
                    <a:pt x="1414857" y="849934"/>
                    <a:pt x="1418446" y="845988"/>
                  </a:cubicBezTo>
                  <a:cubicBezTo>
                    <a:pt x="1418651" y="845762"/>
                    <a:pt x="1418867" y="845546"/>
                    <a:pt x="1419093" y="845340"/>
                  </a:cubicBezTo>
                  <a:cubicBezTo>
                    <a:pt x="1424197" y="841414"/>
                    <a:pt x="1429772" y="838194"/>
                    <a:pt x="1434797" y="834660"/>
                  </a:cubicBezTo>
                  <a:cubicBezTo>
                    <a:pt x="1438146" y="831679"/>
                    <a:pt x="1438658" y="826631"/>
                    <a:pt x="1435975" y="823039"/>
                  </a:cubicBezTo>
                  <a:cubicBezTo>
                    <a:pt x="1431813" y="818170"/>
                    <a:pt x="1426945" y="813851"/>
                    <a:pt x="1423255" y="808590"/>
                  </a:cubicBezTo>
                  <a:cubicBezTo>
                    <a:pt x="1417307" y="799130"/>
                    <a:pt x="1406047" y="794443"/>
                    <a:pt x="1395145" y="796889"/>
                  </a:cubicBezTo>
                  <a:cubicBezTo>
                    <a:pt x="1386771" y="798540"/>
                    <a:pt x="1378156" y="798540"/>
                    <a:pt x="1369783" y="796889"/>
                  </a:cubicBezTo>
                  <a:cubicBezTo>
                    <a:pt x="1368745" y="796938"/>
                    <a:pt x="1367775" y="797423"/>
                    <a:pt x="1367113" y="798224"/>
                  </a:cubicBezTo>
                  <a:cubicBezTo>
                    <a:pt x="1365713" y="799455"/>
                    <a:pt x="1365576" y="801589"/>
                    <a:pt x="1366807" y="802990"/>
                  </a:cubicBezTo>
                  <a:cubicBezTo>
                    <a:pt x="1367032" y="803245"/>
                    <a:pt x="1367294" y="803465"/>
                    <a:pt x="1367584" y="803642"/>
                  </a:cubicBezTo>
                  <a:cubicBezTo>
                    <a:pt x="1381953" y="814099"/>
                    <a:pt x="1388791" y="832057"/>
                    <a:pt x="1385015" y="849424"/>
                  </a:cubicBezTo>
                  <a:cubicBezTo>
                    <a:pt x="1384348" y="853683"/>
                    <a:pt x="1384033" y="857991"/>
                    <a:pt x="1384073" y="862302"/>
                  </a:cubicBezTo>
                  <a:cubicBezTo>
                    <a:pt x="1383705" y="866744"/>
                    <a:pt x="1385980" y="870987"/>
                    <a:pt x="1389883" y="873139"/>
                  </a:cubicBezTo>
                  <a:cubicBezTo>
                    <a:pt x="1396942" y="876393"/>
                    <a:pt x="1401142" y="883784"/>
                    <a:pt x="1400327" y="891514"/>
                  </a:cubicBezTo>
                  <a:cubicBezTo>
                    <a:pt x="1400342" y="895819"/>
                    <a:pt x="1400079" y="900121"/>
                    <a:pt x="1399542" y="904392"/>
                  </a:cubicBezTo>
                  <a:cubicBezTo>
                    <a:pt x="1398951" y="908885"/>
                    <a:pt x="1395122" y="912244"/>
                    <a:pt x="1390590" y="912245"/>
                  </a:cubicBezTo>
                  <a:cubicBezTo>
                    <a:pt x="1384230" y="910988"/>
                    <a:pt x="1377792" y="909811"/>
                    <a:pt x="1371589" y="908161"/>
                  </a:cubicBezTo>
                  <a:cubicBezTo>
                    <a:pt x="1363288" y="904707"/>
                    <a:pt x="1353705" y="907681"/>
                    <a:pt x="1348818" y="915229"/>
                  </a:cubicBezTo>
                  <a:cubicBezTo>
                    <a:pt x="1345804" y="919654"/>
                    <a:pt x="1342029" y="923510"/>
                    <a:pt x="1337668" y="926615"/>
                  </a:cubicBezTo>
                  <a:cubicBezTo>
                    <a:pt x="1331692" y="931222"/>
                    <a:pt x="1326587" y="936860"/>
                    <a:pt x="1322592" y="943263"/>
                  </a:cubicBezTo>
                  <a:cubicBezTo>
                    <a:pt x="1313091" y="956534"/>
                    <a:pt x="1306889" y="961638"/>
                    <a:pt x="1323535" y="979307"/>
                  </a:cubicBezTo>
                  <a:cubicBezTo>
                    <a:pt x="1324915" y="980955"/>
                    <a:pt x="1326028" y="982810"/>
                    <a:pt x="1326832" y="984804"/>
                  </a:cubicBezTo>
                  <a:cubicBezTo>
                    <a:pt x="1328433" y="988903"/>
                    <a:pt x="1327649" y="993550"/>
                    <a:pt x="1324791" y="996897"/>
                  </a:cubicBezTo>
                  <a:cubicBezTo>
                    <a:pt x="1322663" y="1000818"/>
                    <a:pt x="1318043" y="1002666"/>
                    <a:pt x="1313798" y="1001294"/>
                  </a:cubicBezTo>
                  <a:cubicBezTo>
                    <a:pt x="1298565" y="993441"/>
                    <a:pt x="1281055" y="990065"/>
                    <a:pt x="1267314" y="978914"/>
                  </a:cubicBezTo>
                  <a:cubicBezTo>
                    <a:pt x="1264490" y="977377"/>
                    <a:pt x="1261399" y="976391"/>
                    <a:pt x="1258206" y="976009"/>
                  </a:cubicBezTo>
                  <a:cubicBezTo>
                    <a:pt x="1255044" y="975396"/>
                    <a:pt x="1251854" y="976927"/>
                    <a:pt x="1250354" y="979778"/>
                  </a:cubicBezTo>
                  <a:cubicBezTo>
                    <a:pt x="1248705" y="983704"/>
                    <a:pt x="1247213" y="987631"/>
                    <a:pt x="1245643" y="991792"/>
                  </a:cubicBezTo>
                  <a:cubicBezTo>
                    <a:pt x="1244052" y="995942"/>
                    <a:pt x="1244966" y="1000637"/>
                    <a:pt x="1247999" y="1003886"/>
                  </a:cubicBezTo>
                  <a:cubicBezTo>
                    <a:pt x="1253554" y="1012052"/>
                    <a:pt x="1262498" y="1017275"/>
                    <a:pt x="1272340" y="1018099"/>
                  </a:cubicBezTo>
                  <a:cubicBezTo>
                    <a:pt x="1274459" y="1018366"/>
                    <a:pt x="1276495" y="1019089"/>
                    <a:pt x="1278307" y="1020219"/>
                  </a:cubicBezTo>
                  <a:cubicBezTo>
                    <a:pt x="1281124" y="1021770"/>
                    <a:pt x="1282711" y="1024881"/>
                    <a:pt x="1282312" y="1028072"/>
                  </a:cubicBezTo>
                  <a:cubicBezTo>
                    <a:pt x="1281816" y="1033604"/>
                    <a:pt x="1277107" y="1037799"/>
                    <a:pt x="1271555" y="1037652"/>
                  </a:cubicBezTo>
                  <a:cubicBezTo>
                    <a:pt x="1260876" y="1035924"/>
                    <a:pt x="1250197" y="1034511"/>
                    <a:pt x="1242816" y="1024931"/>
                  </a:cubicBezTo>
                  <a:cubicBezTo>
                    <a:pt x="1238202" y="1020396"/>
                    <a:pt x="1232146" y="1017618"/>
                    <a:pt x="1225699" y="1017078"/>
                  </a:cubicBezTo>
                  <a:cubicBezTo>
                    <a:pt x="1221366" y="1016102"/>
                    <a:pt x="1217959" y="1012756"/>
                    <a:pt x="1216905" y="1008440"/>
                  </a:cubicBezTo>
                  <a:cubicBezTo>
                    <a:pt x="1214981" y="998908"/>
                    <a:pt x="1211278" y="989824"/>
                    <a:pt x="1205990" y="981662"/>
                  </a:cubicBezTo>
                  <a:cubicBezTo>
                    <a:pt x="1202739" y="976062"/>
                    <a:pt x="1201782" y="969420"/>
                    <a:pt x="1203321" y="963130"/>
                  </a:cubicBezTo>
                  <a:cubicBezTo>
                    <a:pt x="1206788" y="949872"/>
                    <a:pt x="1198852" y="936312"/>
                    <a:pt x="1185594" y="932844"/>
                  </a:cubicBezTo>
                  <a:cubicBezTo>
                    <a:pt x="1185562" y="932836"/>
                    <a:pt x="1185529" y="932827"/>
                    <a:pt x="1185496" y="932819"/>
                  </a:cubicBezTo>
                  <a:cubicBezTo>
                    <a:pt x="1179488" y="930948"/>
                    <a:pt x="1174074" y="927537"/>
                    <a:pt x="1169793" y="922925"/>
                  </a:cubicBezTo>
                  <a:cubicBezTo>
                    <a:pt x="1165317" y="917506"/>
                    <a:pt x="1157701" y="915072"/>
                    <a:pt x="1154953" y="907612"/>
                  </a:cubicBezTo>
                  <a:lnTo>
                    <a:pt x="1153775" y="907612"/>
                  </a:lnTo>
                  <a:cubicBezTo>
                    <a:pt x="1153775" y="906984"/>
                    <a:pt x="1153304" y="906669"/>
                    <a:pt x="1153147" y="906120"/>
                  </a:cubicBezTo>
                  <a:cubicBezTo>
                    <a:pt x="1151214" y="905359"/>
                    <a:pt x="1149660" y="903862"/>
                    <a:pt x="1148828" y="901958"/>
                  </a:cubicBezTo>
                  <a:cubicBezTo>
                    <a:pt x="1148304" y="901687"/>
                    <a:pt x="1147751" y="901476"/>
                    <a:pt x="1147179" y="901330"/>
                  </a:cubicBezTo>
                  <a:lnTo>
                    <a:pt x="1147179" y="899681"/>
                  </a:lnTo>
                  <a:lnTo>
                    <a:pt x="1148200" y="900623"/>
                  </a:lnTo>
                  <a:cubicBezTo>
                    <a:pt x="1148200" y="901173"/>
                    <a:pt x="1148750" y="901487"/>
                    <a:pt x="1148985" y="901958"/>
                  </a:cubicBezTo>
                  <a:cubicBezTo>
                    <a:pt x="1151044" y="902511"/>
                    <a:pt x="1152675" y="904082"/>
                    <a:pt x="1153304" y="906120"/>
                  </a:cubicBezTo>
                  <a:lnTo>
                    <a:pt x="1154717" y="906905"/>
                  </a:lnTo>
                  <a:cubicBezTo>
                    <a:pt x="1154717" y="906905"/>
                    <a:pt x="1154717" y="907376"/>
                    <a:pt x="1155110" y="907690"/>
                  </a:cubicBezTo>
                  <a:cubicBezTo>
                    <a:pt x="1164424" y="908117"/>
                    <a:pt x="1173556" y="910414"/>
                    <a:pt x="1181963" y="914444"/>
                  </a:cubicBezTo>
                  <a:cubicBezTo>
                    <a:pt x="1204987" y="923414"/>
                    <a:pt x="1228881" y="929967"/>
                    <a:pt x="1253259" y="933997"/>
                  </a:cubicBezTo>
                  <a:cubicBezTo>
                    <a:pt x="1271483" y="937144"/>
                    <a:pt x="1290231" y="934708"/>
                    <a:pt x="1307045" y="927008"/>
                  </a:cubicBezTo>
                  <a:cubicBezTo>
                    <a:pt x="1309980" y="925782"/>
                    <a:pt x="1312648" y="923995"/>
                    <a:pt x="1314897" y="921747"/>
                  </a:cubicBezTo>
                  <a:cubicBezTo>
                    <a:pt x="1325807" y="911111"/>
                    <a:pt x="1332900" y="897171"/>
                    <a:pt x="1335077" y="882091"/>
                  </a:cubicBezTo>
                  <a:cubicBezTo>
                    <a:pt x="1335723" y="877833"/>
                    <a:pt x="1334892" y="873482"/>
                    <a:pt x="1332721" y="869762"/>
                  </a:cubicBezTo>
                  <a:cubicBezTo>
                    <a:pt x="1326047" y="860260"/>
                    <a:pt x="1321101" y="849031"/>
                    <a:pt x="1309165" y="843770"/>
                  </a:cubicBezTo>
                  <a:cubicBezTo>
                    <a:pt x="1304490" y="841080"/>
                    <a:pt x="1300275" y="837661"/>
                    <a:pt x="1296681" y="833640"/>
                  </a:cubicBezTo>
                  <a:cubicBezTo>
                    <a:pt x="1292144" y="829244"/>
                    <a:pt x="1286355" y="826363"/>
                    <a:pt x="1280113" y="825394"/>
                  </a:cubicBezTo>
                  <a:cubicBezTo>
                    <a:pt x="1269395" y="823268"/>
                    <a:pt x="1259444" y="818305"/>
                    <a:pt x="1251296" y="811024"/>
                  </a:cubicBezTo>
                  <a:cubicBezTo>
                    <a:pt x="1242854" y="804317"/>
                    <a:pt x="1233902" y="798279"/>
                    <a:pt x="1224521" y="792963"/>
                  </a:cubicBezTo>
                  <a:cubicBezTo>
                    <a:pt x="1197903" y="777257"/>
                    <a:pt x="1190287" y="775137"/>
                    <a:pt x="1160292" y="775216"/>
                  </a:cubicBezTo>
                  <a:cubicBezTo>
                    <a:pt x="1156052" y="775216"/>
                    <a:pt x="1151812" y="777022"/>
                    <a:pt x="1147572" y="777022"/>
                  </a:cubicBezTo>
                  <a:cubicBezTo>
                    <a:pt x="1142287" y="776866"/>
                    <a:pt x="1137028" y="776209"/>
                    <a:pt x="1131868" y="775059"/>
                  </a:cubicBezTo>
                  <a:cubicBezTo>
                    <a:pt x="1127157" y="774038"/>
                    <a:pt x="1128963" y="770740"/>
                    <a:pt x="1130141" y="767756"/>
                  </a:cubicBezTo>
                  <a:cubicBezTo>
                    <a:pt x="1131489" y="764649"/>
                    <a:pt x="1130550" y="761023"/>
                    <a:pt x="1127864" y="758961"/>
                  </a:cubicBezTo>
                  <a:cubicBezTo>
                    <a:pt x="1124348" y="756507"/>
                    <a:pt x="1120616" y="754378"/>
                    <a:pt x="1116714" y="752600"/>
                  </a:cubicBezTo>
                  <a:cubicBezTo>
                    <a:pt x="1112918" y="750301"/>
                    <a:pt x="1108028" y="750991"/>
                    <a:pt x="1105015" y="754249"/>
                  </a:cubicBezTo>
                  <a:cubicBezTo>
                    <a:pt x="1101282" y="759841"/>
                    <a:pt x="1094187" y="762120"/>
                    <a:pt x="1087898" y="759746"/>
                  </a:cubicBezTo>
                  <a:cubicBezTo>
                    <a:pt x="1081726" y="757732"/>
                    <a:pt x="1075108" y="757514"/>
                    <a:pt x="1068817" y="759118"/>
                  </a:cubicBezTo>
                  <a:cubicBezTo>
                    <a:pt x="1065705" y="758958"/>
                    <a:pt x="1062740" y="757739"/>
                    <a:pt x="1060416" y="755663"/>
                  </a:cubicBezTo>
                  <a:cubicBezTo>
                    <a:pt x="1058925" y="754148"/>
                    <a:pt x="1057961" y="752193"/>
                    <a:pt x="1057668" y="750087"/>
                  </a:cubicBezTo>
                  <a:cubicBezTo>
                    <a:pt x="1057196" y="747889"/>
                    <a:pt x="1058845" y="746632"/>
                    <a:pt x="1061515" y="746553"/>
                  </a:cubicBezTo>
                  <a:cubicBezTo>
                    <a:pt x="1066963" y="746612"/>
                    <a:pt x="1072263" y="744781"/>
                    <a:pt x="1076512" y="741371"/>
                  </a:cubicBezTo>
                  <a:lnTo>
                    <a:pt x="1088918" y="731005"/>
                  </a:lnTo>
                  <a:cubicBezTo>
                    <a:pt x="1090691" y="728595"/>
                    <a:pt x="1090174" y="725203"/>
                    <a:pt x="1087763" y="723430"/>
                  </a:cubicBezTo>
                  <a:cubicBezTo>
                    <a:pt x="1087629" y="723331"/>
                    <a:pt x="1087490" y="723239"/>
                    <a:pt x="1087347" y="723153"/>
                  </a:cubicBezTo>
                  <a:cubicBezTo>
                    <a:pt x="1073131" y="715560"/>
                    <a:pt x="1058086" y="709631"/>
                    <a:pt x="1042512" y="705484"/>
                  </a:cubicBezTo>
                  <a:cubicBezTo>
                    <a:pt x="1040236" y="704777"/>
                    <a:pt x="1036702" y="707369"/>
                    <a:pt x="1034111" y="709096"/>
                  </a:cubicBezTo>
                  <a:cubicBezTo>
                    <a:pt x="1032521" y="710524"/>
                    <a:pt x="1031238" y="712260"/>
                    <a:pt x="1030342" y="714201"/>
                  </a:cubicBezTo>
                  <a:cubicBezTo>
                    <a:pt x="1028850" y="716635"/>
                    <a:pt x="1027280" y="717342"/>
                    <a:pt x="1025945" y="716007"/>
                  </a:cubicBezTo>
                  <a:cubicBezTo>
                    <a:pt x="1025161" y="715306"/>
                    <a:pt x="1024706" y="714309"/>
                    <a:pt x="1024689" y="713258"/>
                  </a:cubicBezTo>
                  <a:cubicBezTo>
                    <a:pt x="1024689" y="709960"/>
                    <a:pt x="1025160" y="706740"/>
                    <a:pt x="1024689" y="703521"/>
                  </a:cubicBezTo>
                  <a:cubicBezTo>
                    <a:pt x="1024587" y="698047"/>
                    <a:pt x="1020974" y="693261"/>
                    <a:pt x="1015737" y="691663"/>
                  </a:cubicBezTo>
                  <a:cubicBezTo>
                    <a:pt x="1011475" y="690571"/>
                    <a:pt x="1006957" y="691897"/>
                    <a:pt x="1003959" y="695119"/>
                  </a:cubicBezTo>
                  <a:cubicBezTo>
                    <a:pt x="1000502" y="697747"/>
                    <a:pt x="998240" y="701649"/>
                    <a:pt x="997678" y="705955"/>
                  </a:cubicBezTo>
                  <a:cubicBezTo>
                    <a:pt x="997381" y="709160"/>
                    <a:pt x="996475" y="712278"/>
                    <a:pt x="995008" y="715143"/>
                  </a:cubicBezTo>
                  <a:cubicBezTo>
                    <a:pt x="994223" y="716635"/>
                    <a:pt x="991789" y="717499"/>
                    <a:pt x="989905" y="718205"/>
                  </a:cubicBezTo>
                  <a:cubicBezTo>
                    <a:pt x="989512" y="718205"/>
                    <a:pt x="988020" y="716949"/>
                    <a:pt x="987784" y="716007"/>
                  </a:cubicBezTo>
                  <a:cubicBezTo>
                    <a:pt x="986528" y="710510"/>
                    <a:pt x="985036" y="705955"/>
                    <a:pt x="977656" y="706348"/>
                  </a:cubicBezTo>
                  <a:cubicBezTo>
                    <a:pt x="973651" y="706348"/>
                    <a:pt x="973730" y="702343"/>
                    <a:pt x="973023" y="699437"/>
                  </a:cubicBezTo>
                  <a:cubicBezTo>
                    <a:pt x="971060" y="691585"/>
                    <a:pt x="964307" y="690171"/>
                    <a:pt x="961402" y="694333"/>
                  </a:cubicBezTo>
                  <a:cubicBezTo>
                    <a:pt x="955670" y="702736"/>
                    <a:pt x="944206" y="703050"/>
                    <a:pt x="939102" y="711688"/>
                  </a:cubicBezTo>
                  <a:cubicBezTo>
                    <a:pt x="930465" y="712944"/>
                    <a:pt x="924890" y="720326"/>
                    <a:pt x="916881" y="722995"/>
                  </a:cubicBezTo>
                  <a:cubicBezTo>
                    <a:pt x="916017" y="722995"/>
                    <a:pt x="915075" y="722995"/>
                    <a:pt x="914133" y="723467"/>
                  </a:cubicBezTo>
                  <a:cubicBezTo>
                    <a:pt x="914171" y="723701"/>
                    <a:pt x="914171" y="723939"/>
                    <a:pt x="914133" y="724173"/>
                  </a:cubicBezTo>
                  <a:lnTo>
                    <a:pt x="912798" y="725587"/>
                  </a:lnTo>
                  <a:lnTo>
                    <a:pt x="913819" y="723545"/>
                  </a:lnTo>
                  <a:lnTo>
                    <a:pt x="913819" y="723545"/>
                  </a:lnTo>
                  <a:cubicBezTo>
                    <a:pt x="914153" y="721872"/>
                    <a:pt x="913932" y="720135"/>
                    <a:pt x="913191" y="718598"/>
                  </a:cubicBezTo>
                  <a:cubicBezTo>
                    <a:pt x="912361" y="718253"/>
                    <a:pt x="911490" y="718016"/>
                    <a:pt x="910599" y="717891"/>
                  </a:cubicBezTo>
                  <a:cubicBezTo>
                    <a:pt x="896858" y="717891"/>
                    <a:pt x="895445" y="719383"/>
                    <a:pt x="898665" y="731633"/>
                  </a:cubicBezTo>
                  <a:cubicBezTo>
                    <a:pt x="899136" y="733440"/>
                    <a:pt x="899293" y="735324"/>
                    <a:pt x="899607" y="737209"/>
                  </a:cubicBezTo>
                  <a:lnTo>
                    <a:pt x="900471" y="737209"/>
                  </a:lnTo>
                  <a:lnTo>
                    <a:pt x="901648" y="738779"/>
                  </a:lnTo>
                  <a:lnTo>
                    <a:pt x="899685" y="737994"/>
                  </a:lnTo>
                  <a:cubicBezTo>
                    <a:pt x="899685" y="737994"/>
                    <a:pt x="899685" y="737523"/>
                    <a:pt x="899685" y="737287"/>
                  </a:cubicBezTo>
                  <a:cubicBezTo>
                    <a:pt x="886572" y="736424"/>
                    <a:pt x="876129" y="743570"/>
                    <a:pt x="864508" y="748438"/>
                  </a:cubicBezTo>
                  <a:cubicBezTo>
                    <a:pt x="863566" y="748831"/>
                    <a:pt x="863409" y="752286"/>
                    <a:pt x="863645" y="754328"/>
                  </a:cubicBezTo>
                  <a:cubicBezTo>
                    <a:pt x="863880" y="756369"/>
                    <a:pt x="866079" y="760531"/>
                    <a:pt x="865372" y="763123"/>
                  </a:cubicBezTo>
                  <a:cubicBezTo>
                    <a:pt x="864666" y="765714"/>
                    <a:pt x="859954" y="764929"/>
                    <a:pt x="857049" y="765793"/>
                  </a:cubicBezTo>
                  <a:lnTo>
                    <a:pt x="841973" y="770583"/>
                  </a:lnTo>
                  <a:lnTo>
                    <a:pt x="842680" y="770033"/>
                  </a:lnTo>
                  <a:lnTo>
                    <a:pt x="841973" y="770033"/>
                  </a:lnTo>
                  <a:cubicBezTo>
                    <a:pt x="842323" y="767085"/>
                    <a:pt x="842323" y="764107"/>
                    <a:pt x="841973" y="761159"/>
                  </a:cubicBezTo>
                  <a:cubicBezTo>
                    <a:pt x="841251" y="757874"/>
                    <a:pt x="838267" y="755586"/>
                    <a:pt x="834906" y="755741"/>
                  </a:cubicBezTo>
                  <a:cubicBezTo>
                    <a:pt x="833572" y="755741"/>
                    <a:pt x="830666" y="758254"/>
                    <a:pt x="830902" y="758961"/>
                  </a:cubicBezTo>
                  <a:cubicBezTo>
                    <a:pt x="832204" y="762737"/>
                    <a:pt x="833725" y="766434"/>
                    <a:pt x="835457" y="770033"/>
                  </a:cubicBezTo>
                  <a:lnTo>
                    <a:pt x="835142" y="770033"/>
                  </a:lnTo>
                  <a:lnTo>
                    <a:pt x="836006" y="770504"/>
                  </a:lnTo>
                  <a:cubicBezTo>
                    <a:pt x="827654" y="769410"/>
                    <a:pt x="819629" y="774135"/>
                    <a:pt x="816533" y="781969"/>
                  </a:cubicBezTo>
                  <a:lnTo>
                    <a:pt x="816533" y="781969"/>
                  </a:lnTo>
                  <a:cubicBezTo>
                    <a:pt x="815276" y="781262"/>
                    <a:pt x="818888" y="785503"/>
                    <a:pt x="815748" y="782833"/>
                  </a:cubicBezTo>
                  <a:cubicBezTo>
                    <a:pt x="815875" y="782529"/>
                    <a:pt x="816032" y="782240"/>
                    <a:pt x="816219" y="781969"/>
                  </a:cubicBezTo>
                  <a:cubicBezTo>
                    <a:pt x="813078" y="781969"/>
                    <a:pt x="809937" y="781969"/>
                    <a:pt x="806875" y="781969"/>
                  </a:cubicBezTo>
                  <a:cubicBezTo>
                    <a:pt x="801315" y="781949"/>
                    <a:pt x="796386" y="785543"/>
                    <a:pt x="794705" y="790843"/>
                  </a:cubicBezTo>
                  <a:cubicBezTo>
                    <a:pt x="791500" y="796780"/>
                    <a:pt x="793138" y="804171"/>
                    <a:pt x="798552" y="808197"/>
                  </a:cubicBezTo>
                  <a:cubicBezTo>
                    <a:pt x="800325" y="809347"/>
                    <a:pt x="802005" y="810633"/>
                    <a:pt x="803578" y="812045"/>
                  </a:cubicBezTo>
                  <a:cubicBezTo>
                    <a:pt x="805373" y="814274"/>
                    <a:pt x="805022" y="817536"/>
                    <a:pt x="802794" y="819333"/>
                  </a:cubicBezTo>
                  <a:cubicBezTo>
                    <a:pt x="802525" y="819549"/>
                    <a:pt x="802235" y="819739"/>
                    <a:pt x="801928" y="819898"/>
                  </a:cubicBezTo>
                  <a:cubicBezTo>
                    <a:pt x="798552" y="822332"/>
                    <a:pt x="795175" y="825708"/>
                    <a:pt x="790307" y="823510"/>
                  </a:cubicBezTo>
                  <a:cubicBezTo>
                    <a:pt x="785256" y="821700"/>
                    <a:pt x="779768" y="821508"/>
                    <a:pt x="774603" y="822960"/>
                  </a:cubicBezTo>
                  <a:cubicBezTo>
                    <a:pt x="771934" y="823286"/>
                    <a:pt x="769507" y="821386"/>
                    <a:pt x="769182" y="818717"/>
                  </a:cubicBezTo>
                  <a:cubicBezTo>
                    <a:pt x="769102" y="818059"/>
                    <a:pt x="769156" y="817392"/>
                    <a:pt x="769343" y="816756"/>
                  </a:cubicBezTo>
                  <a:cubicBezTo>
                    <a:pt x="771070" y="811731"/>
                    <a:pt x="773111" y="806705"/>
                    <a:pt x="774839" y="801679"/>
                  </a:cubicBezTo>
                  <a:cubicBezTo>
                    <a:pt x="774839" y="801130"/>
                    <a:pt x="773897" y="799795"/>
                    <a:pt x="773111" y="799245"/>
                  </a:cubicBezTo>
                  <a:cubicBezTo>
                    <a:pt x="772293" y="798850"/>
                    <a:pt x="771339" y="798850"/>
                    <a:pt x="770520" y="799245"/>
                  </a:cubicBezTo>
                  <a:cubicBezTo>
                    <a:pt x="762669" y="807098"/>
                    <a:pt x="755444" y="814479"/>
                    <a:pt x="748378" y="822803"/>
                  </a:cubicBezTo>
                  <a:cubicBezTo>
                    <a:pt x="745944" y="825551"/>
                    <a:pt x="748378" y="828692"/>
                    <a:pt x="750184" y="831284"/>
                  </a:cubicBezTo>
                  <a:cubicBezTo>
                    <a:pt x="753403" y="835603"/>
                    <a:pt x="752225" y="839137"/>
                    <a:pt x="748457" y="842513"/>
                  </a:cubicBezTo>
                  <a:cubicBezTo>
                    <a:pt x="747272" y="843925"/>
                    <a:pt x="746318" y="845515"/>
                    <a:pt x="745630" y="847225"/>
                  </a:cubicBezTo>
                  <a:cubicBezTo>
                    <a:pt x="749494" y="847619"/>
                    <a:pt x="753387" y="847619"/>
                    <a:pt x="757251" y="847225"/>
                  </a:cubicBezTo>
                  <a:cubicBezTo>
                    <a:pt x="765103" y="845811"/>
                    <a:pt x="771855" y="843141"/>
                    <a:pt x="779315" y="841964"/>
                  </a:cubicBezTo>
                  <a:cubicBezTo>
                    <a:pt x="783623" y="841796"/>
                    <a:pt x="787933" y="842246"/>
                    <a:pt x="792113" y="843298"/>
                  </a:cubicBezTo>
                  <a:cubicBezTo>
                    <a:pt x="792820" y="843298"/>
                    <a:pt x="793448" y="844084"/>
                    <a:pt x="794155" y="844476"/>
                  </a:cubicBezTo>
                  <a:cubicBezTo>
                    <a:pt x="793448" y="845266"/>
                    <a:pt x="792658" y="845976"/>
                    <a:pt x="791800" y="846597"/>
                  </a:cubicBezTo>
                  <a:cubicBezTo>
                    <a:pt x="788030" y="848638"/>
                    <a:pt x="783947" y="850758"/>
                    <a:pt x="780336" y="852565"/>
                  </a:cubicBezTo>
                  <a:cubicBezTo>
                    <a:pt x="778306" y="853301"/>
                    <a:pt x="776198" y="853801"/>
                    <a:pt x="774054" y="854057"/>
                  </a:cubicBezTo>
                  <a:cubicBezTo>
                    <a:pt x="768322" y="855156"/>
                    <a:pt x="768086" y="858847"/>
                    <a:pt x="769656" y="863401"/>
                  </a:cubicBezTo>
                  <a:cubicBezTo>
                    <a:pt x="766437" y="865757"/>
                    <a:pt x="761805" y="867563"/>
                    <a:pt x="760391" y="870783"/>
                  </a:cubicBezTo>
                  <a:cubicBezTo>
                    <a:pt x="758978" y="874002"/>
                    <a:pt x="760391" y="878635"/>
                    <a:pt x="760391" y="883190"/>
                  </a:cubicBezTo>
                  <a:cubicBezTo>
                    <a:pt x="760391" y="885075"/>
                    <a:pt x="758272" y="886802"/>
                    <a:pt x="757172" y="888608"/>
                  </a:cubicBezTo>
                  <a:cubicBezTo>
                    <a:pt x="756073" y="890414"/>
                    <a:pt x="752383" y="894341"/>
                    <a:pt x="752618" y="896461"/>
                  </a:cubicBezTo>
                  <a:cubicBezTo>
                    <a:pt x="753463" y="901911"/>
                    <a:pt x="750388" y="907212"/>
                    <a:pt x="745237" y="909182"/>
                  </a:cubicBezTo>
                  <a:cubicBezTo>
                    <a:pt x="739144" y="911449"/>
                    <a:pt x="734659" y="916708"/>
                    <a:pt x="733380" y="923082"/>
                  </a:cubicBezTo>
                  <a:cubicBezTo>
                    <a:pt x="732124" y="929207"/>
                    <a:pt x="726706" y="934704"/>
                    <a:pt x="726078" y="940750"/>
                  </a:cubicBezTo>
                  <a:cubicBezTo>
                    <a:pt x="725450" y="946797"/>
                    <a:pt x="725372" y="950802"/>
                    <a:pt x="719168" y="953079"/>
                  </a:cubicBezTo>
                  <a:cubicBezTo>
                    <a:pt x="715977" y="954226"/>
                    <a:pt x="714298" y="957724"/>
                    <a:pt x="715400" y="960931"/>
                  </a:cubicBezTo>
                  <a:cubicBezTo>
                    <a:pt x="717403" y="967081"/>
                    <a:pt x="717403" y="973707"/>
                    <a:pt x="715400" y="979856"/>
                  </a:cubicBezTo>
                  <a:cubicBezTo>
                    <a:pt x="713659" y="986045"/>
                    <a:pt x="712321" y="992341"/>
                    <a:pt x="711395" y="998703"/>
                  </a:cubicBezTo>
                  <a:cubicBezTo>
                    <a:pt x="710347" y="1002985"/>
                    <a:pt x="707078" y="1006374"/>
                    <a:pt x="702836" y="1007576"/>
                  </a:cubicBezTo>
                  <a:cubicBezTo>
                    <a:pt x="699763" y="1008482"/>
                    <a:pt x="696769" y="1009637"/>
                    <a:pt x="693885" y="1011032"/>
                  </a:cubicBezTo>
                  <a:cubicBezTo>
                    <a:pt x="692155" y="1012030"/>
                    <a:pt x="690929" y="1013713"/>
                    <a:pt x="690509" y="1015665"/>
                  </a:cubicBezTo>
                  <a:cubicBezTo>
                    <a:pt x="690509" y="1021161"/>
                    <a:pt x="690509" y="1026109"/>
                    <a:pt x="684855" y="1029642"/>
                  </a:cubicBezTo>
                  <a:cubicBezTo>
                    <a:pt x="673954" y="1036887"/>
                    <a:pt x="665690" y="1047465"/>
                    <a:pt x="661299" y="1059797"/>
                  </a:cubicBezTo>
                  <a:cubicBezTo>
                    <a:pt x="660316" y="1062888"/>
                    <a:pt x="658999" y="1065863"/>
                    <a:pt x="657373" y="1068670"/>
                  </a:cubicBezTo>
                  <a:cubicBezTo>
                    <a:pt x="655356" y="1072596"/>
                    <a:pt x="651172" y="1074921"/>
                    <a:pt x="646773" y="1074560"/>
                  </a:cubicBezTo>
                  <a:cubicBezTo>
                    <a:pt x="642455" y="1074560"/>
                    <a:pt x="638293" y="1073382"/>
                    <a:pt x="633975" y="1072911"/>
                  </a:cubicBezTo>
                  <a:cubicBezTo>
                    <a:pt x="632892" y="1073022"/>
                    <a:pt x="631887" y="1073525"/>
                    <a:pt x="631148" y="1074324"/>
                  </a:cubicBezTo>
                  <a:cubicBezTo>
                    <a:pt x="629522" y="1075948"/>
                    <a:pt x="629520" y="1078584"/>
                    <a:pt x="631144" y="1080210"/>
                  </a:cubicBezTo>
                  <a:cubicBezTo>
                    <a:pt x="631146" y="1080211"/>
                    <a:pt x="631147" y="1080212"/>
                    <a:pt x="631148" y="1080214"/>
                  </a:cubicBezTo>
                  <a:cubicBezTo>
                    <a:pt x="631941" y="1080940"/>
                    <a:pt x="632676" y="1081728"/>
                    <a:pt x="633347" y="1082569"/>
                  </a:cubicBezTo>
                  <a:cubicBezTo>
                    <a:pt x="635153" y="1085710"/>
                    <a:pt x="634524" y="1090422"/>
                    <a:pt x="632012" y="1090422"/>
                  </a:cubicBezTo>
                  <a:cubicBezTo>
                    <a:pt x="622197" y="1091364"/>
                    <a:pt x="616308" y="1102280"/>
                    <a:pt x="605943" y="1100945"/>
                  </a:cubicBezTo>
                  <a:cubicBezTo>
                    <a:pt x="599191" y="1106049"/>
                    <a:pt x="592438" y="1111075"/>
                    <a:pt x="585764" y="1116650"/>
                  </a:cubicBezTo>
                  <a:cubicBezTo>
                    <a:pt x="585135" y="1117121"/>
                    <a:pt x="585057" y="1118770"/>
                    <a:pt x="585214" y="1119712"/>
                  </a:cubicBezTo>
                  <a:cubicBezTo>
                    <a:pt x="586627" y="1127016"/>
                    <a:pt x="582387" y="1128979"/>
                    <a:pt x="576420" y="1130078"/>
                  </a:cubicBezTo>
                  <a:cubicBezTo>
                    <a:pt x="572207" y="1130741"/>
                    <a:pt x="568126" y="1132066"/>
                    <a:pt x="564328" y="1134004"/>
                  </a:cubicBezTo>
                  <a:cubicBezTo>
                    <a:pt x="561615" y="1135561"/>
                    <a:pt x="559553" y="1138042"/>
                    <a:pt x="558517" y="1140993"/>
                  </a:cubicBezTo>
                  <a:cubicBezTo>
                    <a:pt x="557339" y="1144920"/>
                    <a:pt x="558517" y="1149396"/>
                    <a:pt x="557339" y="1153557"/>
                  </a:cubicBezTo>
                  <a:cubicBezTo>
                    <a:pt x="555063" y="1165022"/>
                    <a:pt x="560087" y="1177116"/>
                    <a:pt x="554591" y="1188345"/>
                  </a:cubicBezTo>
                  <a:cubicBezTo>
                    <a:pt x="554198" y="1189052"/>
                    <a:pt x="554591" y="1190387"/>
                    <a:pt x="555219" y="1191407"/>
                  </a:cubicBezTo>
                  <a:cubicBezTo>
                    <a:pt x="558669" y="1199057"/>
                    <a:pt x="562739" y="1206410"/>
                    <a:pt x="567390" y="1213395"/>
                  </a:cubicBezTo>
                  <a:cubicBezTo>
                    <a:pt x="569931" y="1218151"/>
                    <a:pt x="572058" y="1223116"/>
                    <a:pt x="573750" y="1228236"/>
                  </a:cubicBezTo>
                  <a:cubicBezTo>
                    <a:pt x="574179" y="1231359"/>
                    <a:pt x="573483" y="1234532"/>
                    <a:pt x="571787" y="1237189"/>
                  </a:cubicBezTo>
                  <a:cubicBezTo>
                    <a:pt x="569588" y="1240722"/>
                    <a:pt x="566134" y="1243549"/>
                    <a:pt x="563935" y="1246926"/>
                  </a:cubicBezTo>
                  <a:cubicBezTo>
                    <a:pt x="562731" y="1249973"/>
                    <a:pt x="563545" y="1253447"/>
                    <a:pt x="565977" y="1255642"/>
                  </a:cubicBezTo>
                  <a:cubicBezTo>
                    <a:pt x="568725" y="1257134"/>
                    <a:pt x="571865" y="1257998"/>
                    <a:pt x="574692" y="1259255"/>
                  </a:cubicBezTo>
                  <a:cubicBezTo>
                    <a:pt x="577519" y="1260511"/>
                    <a:pt x="579639" y="1264123"/>
                    <a:pt x="577676" y="1266636"/>
                  </a:cubicBezTo>
                  <a:cubicBezTo>
                    <a:pt x="575713" y="1269149"/>
                    <a:pt x="572101" y="1273075"/>
                    <a:pt x="569824" y="1276530"/>
                  </a:cubicBezTo>
                  <a:cubicBezTo>
                    <a:pt x="568126" y="1280565"/>
                    <a:pt x="568693" y="1285197"/>
                    <a:pt x="571316" y="1288702"/>
                  </a:cubicBezTo>
                  <a:cubicBezTo>
                    <a:pt x="582215" y="1299181"/>
                    <a:pt x="595225" y="1307212"/>
                    <a:pt x="609477" y="1312260"/>
                  </a:cubicBezTo>
                  <a:cubicBezTo>
                    <a:pt x="611423" y="1313121"/>
                    <a:pt x="613579" y="1313394"/>
                    <a:pt x="615680" y="1313045"/>
                  </a:cubicBezTo>
                  <a:cubicBezTo>
                    <a:pt x="628792" y="1308569"/>
                    <a:pt x="643083" y="1306528"/>
                    <a:pt x="651484" y="1293257"/>
                  </a:cubicBezTo>
                  <a:cubicBezTo>
                    <a:pt x="654749" y="1287665"/>
                    <a:pt x="658975" y="1282693"/>
                    <a:pt x="663969" y="1278572"/>
                  </a:cubicBezTo>
                  <a:cubicBezTo>
                    <a:pt x="671821" y="1272133"/>
                    <a:pt x="684228" y="1270719"/>
                    <a:pt x="689017" y="1259255"/>
                  </a:cubicBezTo>
                  <a:cubicBezTo>
                    <a:pt x="689017" y="1259255"/>
                    <a:pt x="690980" y="1258783"/>
                    <a:pt x="691451" y="1259255"/>
                  </a:cubicBezTo>
                  <a:cubicBezTo>
                    <a:pt x="694670" y="1262003"/>
                    <a:pt x="699303" y="1264437"/>
                    <a:pt x="700403" y="1268049"/>
                  </a:cubicBezTo>
                  <a:cubicBezTo>
                    <a:pt x="702601" y="1273939"/>
                    <a:pt x="701973" y="1280692"/>
                    <a:pt x="703700" y="1286817"/>
                  </a:cubicBezTo>
                  <a:cubicBezTo>
                    <a:pt x="706702" y="1293695"/>
                    <a:pt x="709119" y="1300814"/>
                    <a:pt x="710924" y="1308098"/>
                  </a:cubicBezTo>
                  <a:cubicBezTo>
                    <a:pt x="712719" y="1319765"/>
                    <a:pt x="717120" y="1330877"/>
                    <a:pt x="723801" y="1340608"/>
                  </a:cubicBezTo>
                  <a:cubicBezTo>
                    <a:pt x="728675" y="1350221"/>
                    <a:pt x="734376" y="1359390"/>
                    <a:pt x="740840" y="1368014"/>
                  </a:cubicBezTo>
                  <a:cubicBezTo>
                    <a:pt x="743353" y="1371077"/>
                    <a:pt x="741704" y="1373982"/>
                    <a:pt x="740840" y="1377045"/>
                  </a:cubicBezTo>
                  <a:cubicBezTo>
                    <a:pt x="739976" y="1380107"/>
                    <a:pt x="739191" y="1382699"/>
                    <a:pt x="738406" y="1385604"/>
                  </a:cubicBezTo>
                  <a:lnTo>
                    <a:pt x="739113" y="1385604"/>
                  </a:lnTo>
                  <a:cubicBezTo>
                    <a:pt x="739113" y="1386311"/>
                    <a:pt x="739113" y="1386939"/>
                    <a:pt x="739113" y="1387567"/>
                  </a:cubicBezTo>
                  <a:cubicBezTo>
                    <a:pt x="741035" y="1389521"/>
                    <a:pt x="742627" y="1391776"/>
                    <a:pt x="743824" y="1394242"/>
                  </a:cubicBezTo>
                  <a:cubicBezTo>
                    <a:pt x="751676" y="1415915"/>
                    <a:pt x="755523" y="1409947"/>
                    <a:pt x="773347" y="1407827"/>
                  </a:cubicBezTo>
                  <a:cubicBezTo>
                    <a:pt x="777670" y="1406986"/>
                    <a:pt x="780890" y="1403347"/>
                    <a:pt x="781199" y="1398953"/>
                  </a:cubicBezTo>
                  <a:cubicBezTo>
                    <a:pt x="782283" y="1392346"/>
                    <a:pt x="787787" y="1387363"/>
                    <a:pt x="794469" y="1386939"/>
                  </a:cubicBezTo>
                  <a:cubicBezTo>
                    <a:pt x="797639" y="1386225"/>
                    <a:pt x="800877" y="1385856"/>
                    <a:pt x="804127" y="1385840"/>
                  </a:cubicBezTo>
                  <a:cubicBezTo>
                    <a:pt x="812855" y="1387459"/>
                    <a:pt x="821574" y="1382970"/>
                    <a:pt x="825327" y="1374924"/>
                  </a:cubicBezTo>
                  <a:cubicBezTo>
                    <a:pt x="840167" y="1377437"/>
                    <a:pt x="839225" y="1365658"/>
                    <a:pt x="841581" y="1357020"/>
                  </a:cubicBezTo>
                  <a:cubicBezTo>
                    <a:pt x="841973" y="1354892"/>
                    <a:pt x="841973" y="1352710"/>
                    <a:pt x="841581" y="1350581"/>
                  </a:cubicBezTo>
                  <a:cubicBezTo>
                    <a:pt x="841110" y="1346890"/>
                    <a:pt x="839147" y="1345084"/>
                    <a:pt x="835221" y="1346105"/>
                  </a:cubicBezTo>
                  <a:cubicBezTo>
                    <a:pt x="834205" y="1346464"/>
                    <a:pt x="833096" y="1346464"/>
                    <a:pt x="832080" y="1346105"/>
                  </a:cubicBezTo>
                  <a:cubicBezTo>
                    <a:pt x="831287" y="1345505"/>
                    <a:pt x="830798" y="1344586"/>
                    <a:pt x="830745" y="1343592"/>
                  </a:cubicBezTo>
                  <a:cubicBezTo>
                    <a:pt x="829894" y="1332847"/>
                    <a:pt x="830742" y="1322034"/>
                    <a:pt x="833258" y="1311553"/>
                  </a:cubicBezTo>
                  <a:cubicBezTo>
                    <a:pt x="834926" y="1306489"/>
                    <a:pt x="835722" y="1301179"/>
                    <a:pt x="835613" y="1295848"/>
                  </a:cubicBezTo>
                  <a:cubicBezTo>
                    <a:pt x="835550" y="1287018"/>
                    <a:pt x="840430" y="1278894"/>
                    <a:pt x="848255" y="1274803"/>
                  </a:cubicBezTo>
                  <a:cubicBezTo>
                    <a:pt x="853711" y="1271580"/>
                    <a:pt x="858956" y="1268013"/>
                    <a:pt x="863959" y="1264123"/>
                  </a:cubicBezTo>
                  <a:cubicBezTo>
                    <a:pt x="870145" y="1259504"/>
                    <a:pt x="873526" y="1252031"/>
                    <a:pt x="872910" y="1244334"/>
                  </a:cubicBezTo>
                  <a:cubicBezTo>
                    <a:pt x="872910" y="1240251"/>
                    <a:pt x="874088" y="1235932"/>
                    <a:pt x="874009" y="1231770"/>
                  </a:cubicBezTo>
                  <a:cubicBezTo>
                    <a:pt x="874090" y="1228573"/>
                    <a:pt x="873274" y="1225418"/>
                    <a:pt x="871654" y="1222661"/>
                  </a:cubicBezTo>
                  <a:cubicBezTo>
                    <a:pt x="865354" y="1211319"/>
                    <a:pt x="855849" y="1202086"/>
                    <a:pt x="844329" y="1196119"/>
                  </a:cubicBezTo>
                  <a:cubicBezTo>
                    <a:pt x="838176" y="1193422"/>
                    <a:pt x="834420" y="1187109"/>
                    <a:pt x="834985" y="1180414"/>
                  </a:cubicBezTo>
                  <a:cubicBezTo>
                    <a:pt x="834985" y="1163216"/>
                    <a:pt x="835613" y="1145940"/>
                    <a:pt x="836320" y="1128743"/>
                  </a:cubicBezTo>
                  <a:cubicBezTo>
                    <a:pt x="836682" y="1125561"/>
                    <a:pt x="837814" y="1122516"/>
                    <a:pt x="839618" y="1119870"/>
                  </a:cubicBezTo>
                  <a:cubicBezTo>
                    <a:pt x="847866" y="1104777"/>
                    <a:pt x="859373" y="1091713"/>
                    <a:pt x="873303" y="1081627"/>
                  </a:cubicBezTo>
                  <a:cubicBezTo>
                    <a:pt x="880290" y="1076658"/>
                    <a:pt x="886809" y="1071059"/>
                    <a:pt x="892775" y="1064901"/>
                  </a:cubicBezTo>
                  <a:cubicBezTo>
                    <a:pt x="904868" y="1052965"/>
                    <a:pt x="904475" y="1052729"/>
                    <a:pt x="911856" y="1035689"/>
                  </a:cubicBezTo>
                  <a:cubicBezTo>
                    <a:pt x="914022" y="1030742"/>
                    <a:pt x="914464" y="1025212"/>
                    <a:pt x="913112" y="1019984"/>
                  </a:cubicBezTo>
                  <a:cubicBezTo>
                    <a:pt x="910669" y="1007396"/>
                    <a:pt x="912493" y="994353"/>
                    <a:pt x="918294" y="982919"/>
                  </a:cubicBezTo>
                  <a:cubicBezTo>
                    <a:pt x="923791" y="972868"/>
                    <a:pt x="930308" y="964779"/>
                    <a:pt x="943578" y="967685"/>
                  </a:cubicBezTo>
                  <a:cubicBezTo>
                    <a:pt x="958597" y="965169"/>
                    <a:pt x="974026" y="967769"/>
                    <a:pt x="987392" y="975066"/>
                  </a:cubicBezTo>
                  <a:cubicBezTo>
                    <a:pt x="991396" y="977187"/>
                    <a:pt x="993673" y="986924"/>
                    <a:pt x="990061" y="989122"/>
                  </a:cubicBezTo>
                  <a:cubicBezTo>
                    <a:pt x="986450" y="991321"/>
                    <a:pt x="981424" y="994384"/>
                    <a:pt x="981424" y="1001059"/>
                  </a:cubicBezTo>
                  <a:cubicBezTo>
                    <a:pt x="981067" y="1005338"/>
                    <a:pt x="979546" y="1009438"/>
                    <a:pt x="977027" y="1012916"/>
                  </a:cubicBezTo>
                  <a:cubicBezTo>
                    <a:pt x="967562" y="1028616"/>
                    <a:pt x="957070" y="1043674"/>
                    <a:pt x="945619" y="1057990"/>
                  </a:cubicBezTo>
                  <a:cubicBezTo>
                    <a:pt x="941737" y="1061720"/>
                    <a:pt x="938710" y="1066248"/>
                    <a:pt x="936747" y="1071262"/>
                  </a:cubicBezTo>
                  <a:cubicBezTo>
                    <a:pt x="934808" y="1077734"/>
                    <a:pt x="928173" y="1081584"/>
                    <a:pt x="921592" y="1080056"/>
                  </a:cubicBezTo>
                  <a:cubicBezTo>
                    <a:pt x="919015" y="1079459"/>
                    <a:pt x="916442" y="1081065"/>
                    <a:pt x="915845" y="1083642"/>
                  </a:cubicBezTo>
                  <a:cubicBezTo>
                    <a:pt x="915676" y="1084375"/>
                    <a:pt x="915681" y="1085137"/>
                    <a:pt x="915861" y="1085868"/>
                  </a:cubicBezTo>
                  <a:cubicBezTo>
                    <a:pt x="916575" y="1091148"/>
                    <a:pt x="916065" y="1096522"/>
                    <a:pt x="914369" y="1101573"/>
                  </a:cubicBezTo>
                  <a:cubicBezTo>
                    <a:pt x="913466" y="1105739"/>
                    <a:pt x="913466" y="1110050"/>
                    <a:pt x="914369" y="1114216"/>
                  </a:cubicBezTo>
                  <a:cubicBezTo>
                    <a:pt x="915075" y="1118456"/>
                    <a:pt x="917195" y="1122068"/>
                    <a:pt x="918216" y="1126544"/>
                  </a:cubicBezTo>
                  <a:cubicBezTo>
                    <a:pt x="922063" y="1143192"/>
                    <a:pt x="927403" y="1159761"/>
                    <a:pt x="924576" y="1177351"/>
                  </a:cubicBezTo>
                  <a:cubicBezTo>
                    <a:pt x="924386" y="1180588"/>
                    <a:pt x="924624" y="1183835"/>
                    <a:pt x="925283" y="1187010"/>
                  </a:cubicBezTo>
                  <a:cubicBezTo>
                    <a:pt x="925717" y="1192461"/>
                    <a:pt x="929222" y="1197186"/>
                    <a:pt x="934313" y="1199181"/>
                  </a:cubicBezTo>
                  <a:cubicBezTo>
                    <a:pt x="938174" y="1201096"/>
                    <a:pt x="941899" y="1203274"/>
                    <a:pt x="945463" y="1205699"/>
                  </a:cubicBezTo>
                  <a:lnTo>
                    <a:pt x="945462" y="1205699"/>
                  </a:lnTo>
                  <a:lnTo>
                    <a:pt x="944599" y="1205150"/>
                  </a:lnTo>
                  <a:lnTo>
                    <a:pt x="946719" y="1204050"/>
                  </a:lnTo>
                  <a:lnTo>
                    <a:pt x="945462" y="1205699"/>
                  </a:lnTo>
                  <a:cubicBezTo>
                    <a:pt x="947975" y="1207348"/>
                    <a:pt x="950566" y="1209783"/>
                    <a:pt x="952922" y="1209547"/>
                  </a:cubicBezTo>
                  <a:cubicBezTo>
                    <a:pt x="959348" y="1208171"/>
                    <a:pt x="965871" y="1211432"/>
                    <a:pt x="968626" y="1217400"/>
                  </a:cubicBezTo>
                  <a:cubicBezTo>
                    <a:pt x="972124" y="1223205"/>
                    <a:pt x="979417" y="1225468"/>
                    <a:pt x="985586" y="1222661"/>
                  </a:cubicBezTo>
                  <a:cubicBezTo>
                    <a:pt x="991720" y="1220696"/>
                    <a:pt x="997682" y="1218227"/>
                    <a:pt x="1003410" y="1215280"/>
                  </a:cubicBezTo>
                  <a:cubicBezTo>
                    <a:pt x="1022496" y="1205429"/>
                    <a:pt x="1043575" y="1200058"/>
                    <a:pt x="1065048" y="1199574"/>
                  </a:cubicBezTo>
                  <a:cubicBezTo>
                    <a:pt x="1072900" y="1199574"/>
                    <a:pt x="1080045" y="1198082"/>
                    <a:pt x="1087505" y="1197611"/>
                  </a:cubicBezTo>
                  <a:cubicBezTo>
                    <a:pt x="1089389" y="1197611"/>
                    <a:pt x="1092765" y="1198082"/>
                    <a:pt x="1093158" y="1199260"/>
                  </a:cubicBezTo>
                  <a:cubicBezTo>
                    <a:pt x="1097084" y="1209233"/>
                    <a:pt x="1107762" y="1207113"/>
                    <a:pt x="1114515" y="1211432"/>
                  </a:cubicBezTo>
                  <a:cubicBezTo>
                    <a:pt x="1115379" y="1212060"/>
                    <a:pt x="1116557" y="1212296"/>
                    <a:pt x="1117263" y="1213002"/>
                  </a:cubicBezTo>
                  <a:cubicBezTo>
                    <a:pt x="1117970" y="1213709"/>
                    <a:pt x="1118127" y="1215123"/>
                    <a:pt x="1117892" y="1215280"/>
                  </a:cubicBezTo>
                  <a:cubicBezTo>
                    <a:pt x="1114431" y="1217782"/>
                    <a:pt x="1110782" y="1220014"/>
                    <a:pt x="1106977" y="1221954"/>
                  </a:cubicBezTo>
                  <a:cubicBezTo>
                    <a:pt x="1101088" y="1224703"/>
                    <a:pt x="1094179" y="1226587"/>
                    <a:pt x="1090881" y="1232163"/>
                  </a:cubicBezTo>
                  <a:cubicBezTo>
                    <a:pt x="1083814" y="1244099"/>
                    <a:pt x="1074706" y="1243706"/>
                    <a:pt x="1063478" y="1239466"/>
                  </a:cubicBezTo>
                  <a:cubicBezTo>
                    <a:pt x="1056297" y="1237217"/>
                    <a:pt x="1048944" y="1235562"/>
                    <a:pt x="1041492" y="1234519"/>
                  </a:cubicBezTo>
                  <a:cubicBezTo>
                    <a:pt x="1038413" y="1233854"/>
                    <a:pt x="1035227" y="1233854"/>
                    <a:pt x="1032148" y="1234519"/>
                  </a:cubicBezTo>
                  <a:cubicBezTo>
                    <a:pt x="1021784" y="1237581"/>
                    <a:pt x="1011576" y="1240801"/>
                    <a:pt x="1001604" y="1244727"/>
                  </a:cubicBezTo>
                  <a:cubicBezTo>
                    <a:pt x="990925" y="1247750"/>
                    <a:pt x="983331" y="1257204"/>
                    <a:pt x="982681" y="1268285"/>
                  </a:cubicBezTo>
                  <a:cubicBezTo>
                    <a:pt x="982274" y="1273839"/>
                    <a:pt x="978238" y="1278452"/>
                    <a:pt x="972787" y="1279593"/>
                  </a:cubicBezTo>
                  <a:cubicBezTo>
                    <a:pt x="968783" y="1280849"/>
                    <a:pt x="964464" y="1281399"/>
                    <a:pt x="960381" y="1282734"/>
                  </a:cubicBezTo>
                  <a:cubicBezTo>
                    <a:pt x="952529" y="1285404"/>
                    <a:pt x="951116" y="1291215"/>
                    <a:pt x="956769" y="1300324"/>
                  </a:cubicBezTo>
                  <a:cubicBezTo>
                    <a:pt x="957196" y="1300960"/>
                    <a:pt x="957668" y="1301563"/>
                    <a:pt x="958182" y="1302130"/>
                  </a:cubicBezTo>
                  <a:cubicBezTo>
                    <a:pt x="967526" y="1302130"/>
                    <a:pt x="973886" y="1295377"/>
                    <a:pt x="980246" y="1290194"/>
                  </a:cubicBezTo>
                  <a:cubicBezTo>
                    <a:pt x="984958" y="1286503"/>
                    <a:pt x="986842" y="1286739"/>
                    <a:pt x="991632" y="1290194"/>
                  </a:cubicBezTo>
                  <a:cubicBezTo>
                    <a:pt x="994909" y="1293072"/>
                    <a:pt x="998401" y="1295697"/>
                    <a:pt x="1002075" y="1298047"/>
                  </a:cubicBezTo>
                  <a:cubicBezTo>
                    <a:pt x="1005084" y="1299313"/>
                    <a:pt x="1007223" y="1302046"/>
                    <a:pt x="1007728" y="1305271"/>
                  </a:cubicBezTo>
                  <a:cubicBezTo>
                    <a:pt x="1008199" y="1313909"/>
                    <a:pt x="1008278" y="1322547"/>
                    <a:pt x="1007728" y="1331106"/>
                  </a:cubicBezTo>
                  <a:cubicBezTo>
                    <a:pt x="1007346" y="1335567"/>
                    <a:pt x="1004204" y="1339307"/>
                    <a:pt x="999876" y="1340451"/>
                  </a:cubicBezTo>
                  <a:cubicBezTo>
                    <a:pt x="996979" y="1340401"/>
                    <a:pt x="994216" y="1339217"/>
                    <a:pt x="992181" y="1337153"/>
                  </a:cubicBezTo>
                  <a:cubicBezTo>
                    <a:pt x="987650" y="1332551"/>
                    <a:pt x="983377" y="1327701"/>
                    <a:pt x="979383" y="1322626"/>
                  </a:cubicBezTo>
                  <a:cubicBezTo>
                    <a:pt x="976434" y="1317816"/>
                    <a:pt x="970308" y="1316046"/>
                    <a:pt x="965249" y="1318542"/>
                  </a:cubicBezTo>
                  <a:cubicBezTo>
                    <a:pt x="956607" y="1320372"/>
                    <a:pt x="949533" y="1326556"/>
                    <a:pt x="946562" y="1334876"/>
                  </a:cubicBezTo>
                  <a:cubicBezTo>
                    <a:pt x="944520" y="1341001"/>
                    <a:pt x="941772" y="1346890"/>
                    <a:pt x="939730" y="1353015"/>
                  </a:cubicBezTo>
                  <a:cubicBezTo>
                    <a:pt x="936857" y="1361208"/>
                    <a:pt x="936233" y="1370021"/>
                    <a:pt x="937925" y="1378537"/>
                  </a:cubicBezTo>
                  <a:cubicBezTo>
                    <a:pt x="940280" y="1389059"/>
                    <a:pt x="941693" y="1399817"/>
                    <a:pt x="943185" y="1410497"/>
                  </a:cubicBezTo>
                  <a:cubicBezTo>
                    <a:pt x="943107" y="1412570"/>
                    <a:pt x="942023" y="1414476"/>
                    <a:pt x="940280" y="1415601"/>
                  </a:cubicBezTo>
                  <a:cubicBezTo>
                    <a:pt x="935402" y="1417906"/>
                    <a:pt x="930395" y="1419925"/>
                    <a:pt x="925283" y="1421648"/>
                  </a:cubicBezTo>
                  <a:cubicBezTo>
                    <a:pt x="920065" y="1423276"/>
                    <a:pt x="916405" y="1427969"/>
                    <a:pt x="916096" y="1433427"/>
                  </a:cubicBezTo>
                  <a:cubicBezTo>
                    <a:pt x="914604" y="1443949"/>
                    <a:pt x="894817" y="1445598"/>
                    <a:pt x="889478" y="1437746"/>
                  </a:cubicBezTo>
                  <a:cubicBezTo>
                    <a:pt x="888325" y="1435922"/>
                    <a:pt x="887276" y="1434034"/>
                    <a:pt x="886337" y="1432092"/>
                  </a:cubicBezTo>
                  <a:cubicBezTo>
                    <a:pt x="883939" y="1427016"/>
                    <a:pt x="878433" y="1424182"/>
                    <a:pt x="872910" y="1425181"/>
                  </a:cubicBezTo>
                  <a:cubicBezTo>
                    <a:pt x="862093" y="1425989"/>
                    <a:pt x="851610" y="1429295"/>
                    <a:pt x="842287" y="1434840"/>
                  </a:cubicBezTo>
                  <a:cubicBezTo>
                    <a:pt x="829696" y="1443068"/>
                    <a:pt x="816581" y="1450466"/>
                    <a:pt x="803027" y="1456985"/>
                  </a:cubicBezTo>
                  <a:cubicBezTo>
                    <a:pt x="798474" y="1459026"/>
                    <a:pt x="795568" y="1464837"/>
                    <a:pt x="791249" y="1467586"/>
                  </a:cubicBezTo>
                  <a:cubicBezTo>
                    <a:pt x="788572" y="1469279"/>
                    <a:pt x="785250" y="1469600"/>
                    <a:pt x="782298" y="1468450"/>
                  </a:cubicBezTo>
                  <a:cubicBezTo>
                    <a:pt x="776688" y="1463688"/>
                    <a:pt x="771654" y="1458285"/>
                    <a:pt x="767301" y="1452352"/>
                  </a:cubicBezTo>
                  <a:cubicBezTo>
                    <a:pt x="765731" y="1450153"/>
                    <a:pt x="767301" y="1445991"/>
                    <a:pt x="766751" y="1442850"/>
                  </a:cubicBezTo>
                  <a:cubicBezTo>
                    <a:pt x="765956" y="1439965"/>
                    <a:pt x="762973" y="1438271"/>
                    <a:pt x="760089" y="1439066"/>
                  </a:cubicBezTo>
                  <a:cubicBezTo>
                    <a:pt x="759674" y="1439180"/>
                    <a:pt x="759275" y="1439343"/>
                    <a:pt x="758899" y="1439552"/>
                  </a:cubicBezTo>
                  <a:cubicBezTo>
                    <a:pt x="754359" y="1444103"/>
                    <a:pt x="748461" y="1447052"/>
                    <a:pt x="742096" y="1447954"/>
                  </a:cubicBezTo>
                  <a:cubicBezTo>
                    <a:pt x="732548" y="1450025"/>
                    <a:pt x="723587" y="1454211"/>
                    <a:pt x="715870" y="1460204"/>
                  </a:cubicBezTo>
                  <a:cubicBezTo>
                    <a:pt x="713931" y="1460753"/>
                    <a:pt x="711847" y="1460312"/>
                    <a:pt x="710295" y="1459027"/>
                  </a:cubicBezTo>
                  <a:cubicBezTo>
                    <a:pt x="707235" y="1454609"/>
                    <a:pt x="702870" y="1451259"/>
                    <a:pt x="697810" y="1449446"/>
                  </a:cubicBezTo>
                  <a:cubicBezTo>
                    <a:pt x="692587" y="1449014"/>
                    <a:pt x="687547" y="1447316"/>
                    <a:pt x="683127" y="1444499"/>
                  </a:cubicBezTo>
                  <a:cubicBezTo>
                    <a:pt x="679780" y="1440285"/>
                    <a:pt x="677419" y="1435375"/>
                    <a:pt x="676217" y="1430129"/>
                  </a:cubicBezTo>
                  <a:cubicBezTo>
                    <a:pt x="675669" y="1428637"/>
                    <a:pt x="676689" y="1426438"/>
                    <a:pt x="677396" y="1424710"/>
                  </a:cubicBezTo>
                  <a:cubicBezTo>
                    <a:pt x="678175" y="1424106"/>
                    <a:pt x="679193" y="1423902"/>
                    <a:pt x="680144" y="1424160"/>
                  </a:cubicBezTo>
                  <a:cubicBezTo>
                    <a:pt x="689017" y="1427851"/>
                    <a:pt x="698518" y="1428872"/>
                    <a:pt x="706527" y="1435704"/>
                  </a:cubicBezTo>
                  <a:cubicBezTo>
                    <a:pt x="714536" y="1442536"/>
                    <a:pt x="724901" y="1439630"/>
                    <a:pt x="730083" y="1429186"/>
                  </a:cubicBezTo>
                  <a:cubicBezTo>
                    <a:pt x="737284" y="1416513"/>
                    <a:pt x="740358" y="1401911"/>
                    <a:pt x="738877" y="1387410"/>
                  </a:cubicBezTo>
                  <a:lnTo>
                    <a:pt x="737935" y="1386311"/>
                  </a:lnTo>
                  <a:cubicBezTo>
                    <a:pt x="737935" y="1386311"/>
                    <a:pt x="737935" y="1385761"/>
                    <a:pt x="737935" y="1385525"/>
                  </a:cubicBezTo>
                  <a:cubicBezTo>
                    <a:pt x="727236" y="1385411"/>
                    <a:pt x="717013" y="1389937"/>
                    <a:pt x="709903" y="1397933"/>
                  </a:cubicBezTo>
                  <a:cubicBezTo>
                    <a:pt x="706881" y="1401222"/>
                    <a:pt x="706371" y="1406104"/>
                    <a:pt x="708647" y="1409947"/>
                  </a:cubicBezTo>
                  <a:cubicBezTo>
                    <a:pt x="710767" y="1413638"/>
                    <a:pt x="713751" y="1416936"/>
                    <a:pt x="715714" y="1420705"/>
                  </a:cubicBezTo>
                  <a:cubicBezTo>
                    <a:pt x="716330" y="1422482"/>
                    <a:pt x="716037" y="1424448"/>
                    <a:pt x="714929" y="1425967"/>
                  </a:cubicBezTo>
                  <a:cubicBezTo>
                    <a:pt x="713515" y="1426752"/>
                    <a:pt x="711160" y="1425967"/>
                    <a:pt x="709197" y="1425417"/>
                  </a:cubicBezTo>
                  <a:cubicBezTo>
                    <a:pt x="708164" y="1425130"/>
                    <a:pt x="707220" y="1424591"/>
                    <a:pt x="706449" y="1423847"/>
                  </a:cubicBezTo>
                  <a:cubicBezTo>
                    <a:pt x="698596" y="1417800"/>
                    <a:pt x="696790" y="1406728"/>
                    <a:pt x="686897" y="1402723"/>
                  </a:cubicBezTo>
                  <a:cubicBezTo>
                    <a:pt x="686112" y="1402723"/>
                    <a:pt x="686112" y="1398875"/>
                    <a:pt x="686347" y="1396912"/>
                  </a:cubicBezTo>
                  <a:cubicBezTo>
                    <a:pt x="687072" y="1389320"/>
                    <a:pt x="691983" y="1382772"/>
                    <a:pt x="699067" y="1379950"/>
                  </a:cubicBezTo>
                  <a:cubicBezTo>
                    <a:pt x="701423" y="1378929"/>
                    <a:pt x="701266" y="1376338"/>
                    <a:pt x="699538" y="1374375"/>
                  </a:cubicBezTo>
                  <a:cubicBezTo>
                    <a:pt x="698928" y="1373529"/>
                    <a:pt x="698186" y="1372786"/>
                    <a:pt x="697340" y="1372176"/>
                  </a:cubicBezTo>
                  <a:cubicBezTo>
                    <a:pt x="688546" y="1368826"/>
                    <a:pt x="684132" y="1358982"/>
                    <a:pt x="687481" y="1350187"/>
                  </a:cubicBezTo>
                  <a:cubicBezTo>
                    <a:pt x="687779" y="1349403"/>
                    <a:pt x="688135" y="1348642"/>
                    <a:pt x="688546" y="1347911"/>
                  </a:cubicBezTo>
                  <a:cubicBezTo>
                    <a:pt x="690793" y="1343000"/>
                    <a:pt x="691687" y="1337578"/>
                    <a:pt x="691137" y="1332206"/>
                  </a:cubicBezTo>
                  <a:cubicBezTo>
                    <a:pt x="690744" y="1329222"/>
                    <a:pt x="687447" y="1325688"/>
                    <a:pt x="684777" y="1326316"/>
                  </a:cubicBezTo>
                  <a:cubicBezTo>
                    <a:pt x="682645" y="1326541"/>
                    <a:pt x="680556" y="1327070"/>
                    <a:pt x="678574" y="1327887"/>
                  </a:cubicBezTo>
                  <a:cubicBezTo>
                    <a:pt x="666561" y="1334719"/>
                    <a:pt x="657845" y="1346655"/>
                    <a:pt x="644025" y="1351445"/>
                  </a:cubicBezTo>
                  <a:cubicBezTo>
                    <a:pt x="642287" y="1352647"/>
                    <a:pt x="641211" y="1354594"/>
                    <a:pt x="641120" y="1356706"/>
                  </a:cubicBezTo>
                  <a:cubicBezTo>
                    <a:pt x="641120" y="1369270"/>
                    <a:pt x="632012" y="1380892"/>
                    <a:pt x="637508" y="1394006"/>
                  </a:cubicBezTo>
                  <a:cubicBezTo>
                    <a:pt x="638136" y="1395498"/>
                    <a:pt x="636566" y="1398011"/>
                    <a:pt x="635859" y="1400053"/>
                  </a:cubicBezTo>
                  <a:cubicBezTo>
                    <a:pt x="634447" y="1404193"/>
                    <a:pt x="635479" y="1408775"/>
                    <a:pt x="638529" y="1411910"/>
                  </a:cubicBezTo>
                  <a:cubicBezTo>
                    <a:pt x="640951" y="1414045"/>
                    <a:pt x="642811" y="1416741"/>
                    <a:pt x="643947" y="1419763"/>
                  </a:cubicBezTo>
                  <a:cubicBezTo>
                    <a:pt x="647917" y="1433098"/>
                    <a:pt x="650832" y="1446726"/>
                    <a:pt x="652662" y="1460518"/>
                  </a:cubicBezTo>
                  <a:cubicBezTo>
                    <a:pt x="652662" y="1468371"/>
                    <a:pt x="643083" y="1478815"/>
                    <a:pt x="636252" y="1476931"/>
                  </a:cubicBezTo>
                  <a:cubicBezTo>
                    <a:pt x="627966" y="1474281"/>
                    <a:pt x="618945" y="1475280"/>
                    <a:pt x="611440" y="1479679"/>
                  </a:cubicBezTo>
                  <a:cubicBezTo>
                    <a:pt x="604875" y="1483372"/>
                    <a:pt x="597775" y="1486021"/>
                    <a:pt x="590396" y="1487532"/>
                  </a:cubicBezTo>
                  <a:cubicBezTo>
                    <a:pt x="581044" y="1490092"/>
                    <a:pt x="572107" y="1493980"/>
                    <a:pt x="563857" y="1499075"/>
                  </a:cubicBezTo>
                  <a:cubicBezTo>
                    <a:pt x="556049" y="1502868"/>
                    <a:pt x="550305" y="1509904"/>
                    <a:pt x="548153" y="1518314"/>
                  </a:cubicBezTo>
                  <a:cubicBezTo>
                    <a:pt x="539359" y="1547212"/>
                    <a:pt x="539123" y="1547290"/>
                    <a:pt x="516745" y="1565430"/>
                  </a:cubicBezTo>
                  <a:cubicBezTo>
                    <a:pt x="511798" y="1569435"/>
                    <a:pt x="505517" y="1571634"/>
                    <a:pt x="500177" y="1575246"/>
                  </a:cubicBezTo>
                  <a:cubicBezTo>
                    <a:pt x="497555" y="1577086"/>
                    <a:pt x="495490" y="1579613"/>
                    <a:pt x="494210" y="1582549"/>
                  </a:cubicBezTo>
                  <a:cubicBezTo>
                    <a:pt x="492846" y="1586649"/>
                    <a:pt x="491693" y="1590817"/>
                    <a:pt x="490755" y="1595035"/>
                  </a:cubicBezTo>
                  <a:cubicBezTo>
                    <a:pt x="488986" y="1601403"/>
                    <a:pt x="484010" y="1606379"/>
                    <a:pt x="477642" y="1608149"/>
                  </a:cubicBezTo>
                  <a:cubicBezTo>
                    <a:pt x="474580" y="1609170"/>
                    <a:pt x="471360" y="1609798"/>
                    <a:pt x="468298" y="1610819"/>
                  </a:cubicBezTo>
                  <a:cubicBezTo>
                    <a:pt x="463116" y="1612401"/>
                    <a:pt x="458805" y="1616032"/>
                    <a:pt x="456363" y="1620870"/>
                  </a:cubicBezTo>
                  <a:cubicBezTo>
                    <a:pt x="452830" y="1627780"/>
                    <a:pt x="446312" y="1628016"/>
                    <a:pt x="439560" y="1627309"/>
                  </a:cubicBezTo>
                  <a:cubicBezTo>
                    <a:pt x="434237" y="1626483"/>
                    <a:pt x="429256" y="1624169"/>
                    <a:pt x="425191" y="1620634"/>
                  </a:cubicBezTo>
                  <a:cubicBezTo>
                    <a:pt x="422438" y="1619180"/>
                    <a:pt x="419351" y="1618476"/>
                    <a:pt x="416239" y="1618593"/>
                  </a:cubicBezTo>
                  <a:cubicBezTo>
                    <a:pt x="413177" y="1618593"/>
                    <a:pt x="409251" y="1622441"/>
                    <a:pt x="409801" y="1624796"/>
                  </a:cubicBezTo>
                  <a:cubicBezTo>
                    <a:pt x="411293" y="1631000"/>
                    <a:pt x="413020" y="1637204"/>
                    <a:pt x="414277" y="1643486"/>
                  </a:cubicBezTo>
                  <a:cubicBezTo>
                    <a:pt x="414953" y="1647374"/>
                    <a:pt x="412349" y="1651074"/>
                    <a:pt x="408461" y="1651750"/>
                  </a:cubicBezTo>
                  <a:cubicBezTo>
                    <a:pt x="407789" y="1651867"/>
                    <a:pt x="407103" y="1651887"/>
                    <a:pt x="406425" y="1651809"/>
                  </a:cubicBezTo>
                  <a:cubicBezTo>
                    <a:pt x="398921" y="1652772"/>
                    <a:pt x="391297" y="1651687"/>
                    <a:pt x="384361" y="1648668"/>
                  </a:cubicBezTo>
                  <a:cubicBezTo>
                    <a:pt x="380454" y="1646890"/>
                    <a:pt x="376092" y="1646369"/>
                    <a:pt x="371876" y="1647176"/>
                  </a:cubicBezTo>
                  <a:cubicBezTo>
                    <a:pt x="363474" y="1648904"/>
                    <a:pt x="355308" y="1651888"/>
                    <a:pt x="347064" y="1654401"/>
                  </a:cubicBezTo>
                  <a:cubicBezTo>
                    <a:pt x="343972" y="1655737"/>
                    <a:pt x="342076" y="1658896"/>
                    <a:pt x="342352" y="1662254"/>
                  </a:cubicBezTo>
                  <a:cubicBezTo>
                    <a:pt x="344159" y="1672933"/>
                    <a:pt x="345022" y="1683770"/>
                    <a:pt x="360255" y="1684477"/>
                  </a:cubicBezTo>
                  <a:cubicBezTo>
                    <a:pt x="366379" y="1684477"/>
                    <a:pt x="372112" y="1689738"/>
                    <a:pt x="378315" y="1691230"/>
                  </a:cubicBezTo>
                  <a:cubicBezTo>
                    <a:pt x="388120" y="1693080"/>
                    <a:pt x="396114" y="1700169"/>
                    <a:pt x="399123" y="1709684"/>
                  </a:cubicBezTo>
                  <a:cubicBezTo>
                    <a:pt x="401941" y="1719081"/>
                    <a:pt x="408229" y="1727055"/>
                    <a:pt x="416711" y="1731985"/>
                  </a:cubicBezTo>
                  <a:cubicBezTo>
                    <a:pt x="422402" y="1735330"/>
                    <a:pt x="425505" y="1741785"/>
                    <a:pt x="424563" y="1748319"/>
                  </a:cubicBezTo>
                  <a:cubicBezTo>
                    <a:pt x="423777" y="1765516"/>
                    <a:pt x="422992" y="1782635"/>
                    <a:pt x="421422" y="1799754"/>
                  </a:cubicBezTo>
                  <a:cubicBezTo>
                    <a:pt x="420500" y="1806155"/>
                    <a:pt x="418921" y="1812444"/>
                    <a:pt x="416711" y="1818522"/>
                  </a:cubicBezTo>
                  <a:cubicBezTo>
                    <a:pt x="414905" y="1824019"/>
                    <a:pt x="406660" y="1829751"/>
                    <a:pt x="401007" y="1827474"/>
                  </a:cubicBezTo>
                  <a:cubicBezTo>
                    <a:pt x="389621" y="1822762"/>
                    <a:pt x="377451" y="1829044"/>
                    <a:pt x="366301" y="1823391"/>
                  </a:cubicBezTo>
                  <a:cubicBezTo>
                    <a:pt x="363320" y="1822013"/>
                    <a:pt x="359936" y="1821789"/>
                    <a:pt x="356800" y="1822762"/>
                  </a:cubicBezTo>
                  <a:cubicBezTo>
                    <a:pt x="346397" y="1825969"/>
                    <a:pt x="335232" y="1825693"/>
                    <a:pt x="324999" y="1821977"/>
                  </a:cubicBezTo>
                  <a:cubicBezTo>
                    <a:pt x="313891" y="1817954"/>
                    <a:pt x="301907" y="1816978"/>
                    <a:pt x="290294" y="1819150"/>
                  </a:cubicBezTo>
                  <a:cubicBezTo>
                    <a:pt x="287138" y="1820056"/>
                    <a:pt x="283791" y="1820056"/>
                    <a:pt x="280636" y="1819150"/>
                  </a:cubicBezTo>
                  <a:cubicBezTo>
                    <a:pt x="267288" y="1814360"/>
                    <a:pt x="255431" y="1814360"/>
                    <a:pt x="245695" y="1827003"/>
                  </a:cubicBezTo>
                  <a:cubicBezTo>
                    <a:pt x="244046" y="1829044"/>
                    <a:pt x="239727" y="1829123"/>
                    <a:pt x="236744" y="1830222"/>
                  </a:cubicBezTo>
                  <a:cubicBezTo>
                    <a:pt x="234732" y="1830972"/>
                    <a:pt x="232766" y="1831838"/>
                    <a:pt x="230855" y="1832814"/>
                  </a:cubicBezTo>
                  <a:cubicBezTo>
                    <a:pt x="226966" y="1834940"/>
                    <a:pt x="225024" y="1839440"/>
                    <a:pt x="226143" y="1843729"/>
                  </a:cubicBezTo>
                  <a:cubicBezTo>
                    <a:pt x="232547" y="1853740"/>
                    <a:pt x="234930" y="1865801"/>
                    <a:pt x="232818" y="1877495"/>
                  </a:cubicBezTo>
                  <a:cubicBezTo>
                    <a:pt x="232818" y="1878438"/>
                    <a:pt x="233289" y="1879537"/>
                    <a:pt x="233446" y="1880636"/>
                  </a:cubicBezTo>
                  <a:cubicBezTo>
                    <a:pt x="237969" y="1904155"/>
                    <a:pt x="234485" y="1928511"/>
                    <a:pt x="223552" y="1949818"/>
                  </a:cubicBezTo>
                  <a:cubicBezTo>
                    <a:pt x="220835" y="1955657"/>
                    <a:pt x="218424" y="1961633"/>
                    <a:pt x="216328" y="1967722"/>
                  </a:cubicBezTo>
                  <a:cubicBezTo>
                    <a:pt x="214582" y="1971818"/>
                    <a:pt x="215119" y="1976532"/>
                    <a:pt x="217742" y="1980130"/>
                  </a:cubicBezTo>
                  <a:cubicBezTo>
                    <a:pt x="227257" y="1990545"/>
                    <a:pt x="231733" y="2004607"/>
                    <a:pt x="229991" y="2018608"/>
                  </a:cubicBezTo>
                  <a:cubicBezTo>
                    <a:pt x="229774" y="2020786"/>
                    <a:pt x="230043" y="2022984"/>
                    <a:pt x="230776" y="2025047"/>
                  </a:cubicBezTo>
                  <a:cubicBezTo>
                    <a:pt x="231483" y="2026932"/>
                    <a:pt x="232739" y="2029602"/>
                    <a:pt x="234388" y="2030073"/>
                  </a:cubicBezTo>
                  <a:cubicBezTo>
                    <a:pt x="242240" y="2032507"/>
                    <a:pt x="250092" y="2036983"/>
                    <a:pt x="259436" y="2034470"/>
                  </a:cubicBezTo>
                  <a:cubicBezTo>
                    <a:pt x="263583" y="2033347"/>
                    <a:pt x="267859" y="2032766"/>
                    <a:pt x="272156" y="2032743"/>
                  </a:cubicBezTo>
                  <a:cubicBezTo>
                    <a:pt x="277688" y="2032437"/>
                    <a:pt x="282992" y="2034986"/>
                    <a:pt x="286211" y="2039496"/>
                  </a:cubicBezTo>
                  <a:cubicBezTo>
                    <a:pt x="290530" y="2045621"/>
                    <a:pt x="294063" y="2052296"/>
                    <a:pt x="298539" y="2058421"/>
                  </a:cubicBezTo>
                  <a:cubicBezTo>
                    <a:pt x="303321" y="2064632"/>
                    <a:pt x="311775" y="2066689"/>
                    <a:pt x="318875" y="2063368"/>
                  </a:cubicBezTo>
                  <a:cubicBezTo>
                    <a:pt x="323602" y="2060757"/>
                    <a:pt x="328189" y="2057900"/>
                    <a:pt x="332616" y="2054809"/>
                  </a:cubicBezTo>
                  <a:cubicBezTo>
                    <a:pt x="343199" y="2047160"/>
                    <a:pt x="356211" y="2043641"/>
                    <a:pt x="369206" y="2044914"/>
                  </a:cubicBezTo>
                  <a:cubicBezTo>
                    <a:pt x="378931" y="2045108"/>
                    <a:pt x="388659" y="2044715"/>
                    <a:pt x="398337" y="2043736"/>
                  </a:cubicBezTo>
                  <a:cubicBezTo>
                    <a:pt x="403876" y="2043567"/>
                    <a:pt x="408955" y="2040614"/>
                    <a:pt x="411842" y="2035884"/>
                  </a:cubicBezTo>
                  <a:cubicBezTo>
                    <a:pt x="415393" y="2030387"/>
                    <a:pt x="420798" y="2026346"/>
                    <a:pt x="427075" y="2024497"/>
                  </a:cubicBezTo>
                  <a:cubicBezTo>
                    <a:pt x="433394" y="2022727"/>
                    <a:pt x="438297" y="2017734"/>
                    <a:pt x="439952" y="2011383"/>
                  </a:cubicBezTo>
                  <a:cubicBezTo>
                    <a:pt x="442812" y="2002021"/>
                    <a:pt x="447998" y="1993538"/>
                    <a:pt x="455028" y="1986726"/>
                  </a:cubicBezTo>
                  <a:cubicBezTo>
                    <a:pt x="458734" y="1984038"/>
                    <a:pt x="459637" y="1978894"/>
                    <a:pt x="457070" y="1975104"/>
                  </a:cubicBezTo>
                  <a:cubicBezTo>
                    <a:pt x="444507" y="1959399"/>
                    <a:pt x="451181" y="1947306"/>
                    <a:pt x="462331" y="1935213"/>
                  </a:cubicBezTo>
                  <a:cubicBezTo>
                    <a:pt x="465236" y="1932071"/>
                    <a:pt x="467984" y="1928695"/>
                    <a:pt x="470811" y="1925475"/>
                  </a:cubicBezTo>
                  <a:cubicBezTo>
                    <a:pt x="479291" y="1915895"/>
                    <a:pt x="486515" y="1904901"/>
                    <a:pt x="501355" y="1903959"/>
                  </a:cubicBezTo>
                  <a:cubicBezTo>
                    <a:pt x="515881" y="1897284"/>
                    <a:pt x="527031" y="1888253"/>
                    <a:pt x="527423" y="1870349"/>
                  </a:cubicBezTo>
                  <a:cubicBezTo>
                    <a:pt x="527698" y="1863907"/>
                    <a:pt x="528326" y="1857484"/>
                    <a:pt x="529308" y="1851110"/>
                  </a:cubicBezTo>
                  <a:cubicBezTo>
                    <a:pt x="529754" y="1847897"/>
                    <a:pt x="530436" y="1844721"/>
                    <a:pt x="531349" y="1841609"/>
                  </a:cubicBezTo>
                  <a:cubicBezTo>
                    <a:pt x="533881" y="1832254"/>
                    <a:pt x="542836" y="1826128"/>
                    <a:pt x="552471" y="1827160"/>
                  </a:cubicBezTo>
                  <a:cubicBezTo>
                    <a:pt x="567076" y="1830222"/>
                    <a:pt x="582544" y="1829594"/>
                    <a:pt x="595578" y="1839096"/>
                  </a:cubicBezTo>
                  <a:cubicBezTo>
                    <a:pt x="601273" y="1843068"/>
                    <a:pt x="609101" y="1841740"/>
                    <a:pt x="613167" y="1836112"/>
                  </a:cubicBezTo>
                  <a:cubicBezTo>
                    <a:pt x="621043" y="1825762"/>
                    <a:pt x="631850" y="1818019"/>
                    <a:pt x="644182" y="1813889"/>
                  </a:cubicBezTo>
                  <a:cubicBezTo>
                    <a:pt x="648127" y="1812138"/>
                    <a:pt x="651580" y="1809441"/>
                    <a:pt x="654233" y="1806036"/>
                  </a:cubicBezTo>
                  <a:cubicBezTo>
                    <a:pt x="660568" y="1798171"/>
                    <a:pt x="671557" y="1795842"/>
                    <a:pt x="680537" y="1800461"/>
                  </a:cubicBezTo>
                  <a:cubicBezTo>
                    <a:pt x="689904" y="1803413"/>
                    <a:pt x="697669" y="1810046"/>
                    <a:pt x="702051" y="1818836"/>
                  </a:cubicBezTo>
                  <a:cubicBezTo>
                    <a:pt x="705742" y="1826689"/>
                    <a:pt x="709903" y="1834149"/>
                    <a:pt x="713437" y="1841766"/>
                  </a:cubicBezTo>
                  <a:cubicBezTo>
                    <a:pt x="727261" y="1853459"/>
                    <a:pt x="740225" y="1866135"/>
                    <a:pt x="752225" y="1879694"/>
                  </a:cubicBezTo>
                  <a:cubicBezTo>
                    <a:pt x="760304" y="1889973"/>
                    <a:pt x="771575" y="1897268"/>
                    <a:pt x="784262" y="1900425"/>
                  </a:cubicBezTo>
                  <a:cubicBezTo>
                    <a:pt x="799965" y="1904037"/>
                    <a:pt x="809702" y="1916131"/>
                    <a:pt x="822579" y="1923198"/>
                  </a:cubicBezTo>
                  <a:cubicBezTo>
                    <a:pt x="826866" y="1930777"/>
                    <a:pt x="833550" y="1936717"/>
                    <a:pt x="841581" y="1940081"/>
                  </a:cubicBezTo>
                  <a:cubicBezTo>
                    <a:pt x="844397" y="1941561"/>
                    <a:pt x="846697" y="1943861"/>
                    <a:pt x="848177" y="1946677"/>
                  </a:cubicBezTo>
                  <a:cubicBezTo>
                    <a:pt x="851474" y="1954530"/>
                    <a:pt x="854222" y="1962854"/>
                    <a:pt x="856892" y="1971021"/>
                  </a:cubicBezTo>
                  <a:cubicBezTo>
                    <a:pt x="857521" y="1973041"/>
                    <a:pt x="857521" y="1975204"/>
                    <a:pt x="856892" y="1977224"/>
                  </a:cubicBezTo>
                  <a:cubicBezTo>
                    <a:pt x="853751" y="1986412"/>
                    <a:pt x="851082" y="1994736"/>
                    <a:pt x="838597" y="1997013"/>
                  </a:cubicBezTo>
                  <a:cubicBezTo>
                    <a:pt x="819708" y="2001502"/>
                    <a:pt x="800275" y="2003274"/>
                    <a:pt x="780885" y="2002274"/>
                  </a:cubicBezTo>
                  <a:cubicBezTo>
                    <a:pt x="777684" y="2002294"/>
                    <a:pt x="774553" y="2003220"/>
                    <a:pt x="771855" y="2004944"/>
                  </a:cubicBezTo>
                  <a:cubicBezTo>
                    <a:pt x="770074" y="2006035"/>
                    <a:pt x="768845" y="2007835"/>
                    <a:pt x="768479" y="2009891"/>
                  </a:cubicBezTo>
                  <a:cubicBezTo>
                    <a:pt x="768086" y="2011776"/>
                    <a:pt x="768479" y="2014996"/>
                    <a:pt x="769656" y="2015859"/>
                  </a:cubicBezTo>
                  <a:cubicBezTo>
                    <a:pt x="775938" y="2019943"/>
                    <a:pt x="782455" y="2023712"/>
                    <a:pt x="789130" y="2027167"/>
                  </a:cubicBezTo>
                  <a:cubicBezTo>
                    <a:pt x="802400" y="2034078"/>
                    <a:pt x="815826" y="2040752"/>
                    <a:pt x="829332" y="2047506"/>
                  </a:cubicBezTo>
                  <a:cubicBezTo>
                    <a:pt x="832527" y="2048065"/>
                    <a:pt x="835714" y="2046472"/>
                    <a:pt x="837184" y="2043579"/>
                  </a:cubicBezTo>
                  <a:cubicBezTo>
                    <a:pt x="838608" y="2040720"/>
                    <a:pt x="839537" y="2037640"/>
                    <a:pt x="839932" y="2034470"/>
                  </a:cubicBezTo>
                  <a:cubicBezTo>
                    <a:pt x="839932" y="2030230"/>
                    <a:pt x="838440" y="2025911"/>
                    <a:pt x="838440" y="2021671"/>
                  </a:cubicBezTo>
                  <a:cubicBezTo>
                    <a:pt x="838375" y="2015339"/>
                    <a:pt x="843455" y="2010154"/>
                    <a:pt x="849786" y="2010089"/>
                  </a:cubicBezTo>
                  <a:cubicBezTo>
                    <a:pt x="850140" y="2010085"/>
                    <a:pt x="850493" y="2010098"/>
                    <a:pt x="850846" y="2010127"/>
                  </a:cubicBezTo>
                  <a:cubicBezTo>
                    <a:pt x="857351" y="2011161"/>
                    <a:pt x="863810" y="2008025"/>
                    <a:pt x="867021" y="2002274"/>
                  </a:cubicBezTo>
                  <a:cubicBezTo>
                    <a:pt x="872282" y="1992930"/>
                    <a:pt x="877386" y="1983428"/>
                    <a:pt x="882725" y="1974005"/>
                  </a:cubicBezTo>
                  <a:cubicBezTo>
                    <a:pt x="885940" y="1968172"/>
                    <a:pt x="885481" y="1961004"/>
                    <a:pt x="881547" y="1955630"/>
                  </a:cubicBezTo>
                  <a:cubicBezTo>
                    <a:pt x="879820" y="1952881"/>
                    <a:pt x="877072" y="1950368"/>
                    <a:pt x="876601" y="1947384"/>
                  </a:cubicBezTo>
                  <a:cubicBezTo>
                    <a:pt x="876024" y="1943207"/>
                    <a:pt x="876318" y="1938956"/>
                    <a:pt x="877464" y="1934898"/>
                  </a:cubicBezTo>
                  <a:cubicBezTo>
                    <a:pt x="879322" y="1929255"/>
                    <a:pt x="885403" y="1926186"/>
                    <a:pt x="891046" y="1928044"/>
                  </a:cubicBezTo>
                  <a:cubicBezTo>
                    <a:pt x="891787" y="1928288"/>
                    <a:pt x="892498" y="1928611"/>
                    <a:pt x="893168" y="1929009"/>
                  </a:cubicBezTo>
                  <a:cubicBezTo>
                    <a:pt x="898429" y="1932464"/>
                    <a:pt x="902826" y="1937254"/>
                    <a:pt x="907930" y="1940945"/>
                  </a:cubicBezTo>
                  <a:cubicBezTo>
                    <a:pt x="909896" y="1941396"/>
                    <a:pt x="911958" y="1940836"/>
                    <a:pt x="913426" y="1939453"/>
                  </a:cubicBezTo>
                  <a:cubicBezTo>
                    <a:pt x="917824" y="1933720"/>
                    <a:pt x="917509" y="1924768"/>
                    <a:pt x="912562" y="1922020"/>
                  </a:cubicBezTo>
                  <a:cubicBezTo>
                    <a:pt x="895681" y="1912440"/>
                    <a:pt x="881704" y="1897991"/>
                    <a:pt x="862467" y="1892730"/>
                  </a:cubicBezTo>
                  <a:cubicBezTo>
                    <a:pt x="855871" y="1891002"/>
                    <a:pt x="854615" y="1886683"/>
                    <a:pt x="854065" y="1880951"/>
                  </a:cubicBezTo>
                  <a:cubicBezTo>
                    <a:pt x="853721" y="1878903"/>
                    <a:pt x="852444" y="1877133"/>
                    <a:pt x="850610" y="1876161"/>
                  </a:cubicBezTo>
                  <a:cubicBezTo>
                    <a:pt x="846571" y="1874701"/>
                    <a:pt x="842337" y="1873854"/>
                    <a:pt x="838047" y="1873648"/>
                  </a:cubicBezTo>
                  <a:cubicBezTo>
                    <a:pt x="828185" y="1873152"/>
                    <a:pt x="819046" y="1868323"/>
                    <a:pt x="813078" y="1860455"/>
                  </a:cubicBezTo>
                  <a:cubicBezTo>
                    <a:pt x="807817" y="1855022"/>
                    <a:pt x="803445" y="1848795"/>
                    <a:pt x="800122" y="1842001"/>
                  </a:cubicBezTo>
                  <a:cubicBezTo>
                    <a:pt x="794269" y="1830406"/>
                    <a:pt x="785931" y="1820244"/>
                    <a:pt x="775703" y="1812240"/>
                  </a:cubicBezTo>
                  <a:cubicBezTo>
                    <a:pt x="771698" y="1808627"/>
                    <a:pt x="766673" y="1806350"/>
                    <a:pt x="762590" y="1802816"/>
                  </a:cubicBezTo>
                  <a:cubicBezTo>
                    <a:pt x="757413" y="1798673"/>
                    <a:pt x="754501" y="1792324"/>
                    <a:pt x="754738" y="1785698"/>
                  </a:cubicBezTo>
                  <a:cubicBezTo>
                    <a:pt x="754738" y="1780358"/>
                    <a:pt x="755444" y="1775018"/>
                    <a:pt x="755680" y="1769992"/>
                  </a:cubicBezTo>
                  <a:cubicBezTo>
                    <a:pt x="755739" y="1766568"/>
                    <a:pt x="757798" y="1763496"/>
                    <a:pt x="760941" y="1762140"/>
                  </a:cubicBezTo>
                  <a:cubicBezTo>
                    <a:pt x="765717" y="1759669"/>
                    <a:pt x="770711" y="1757645"/>
                    <a:pt x="775860" y="1756093"/>
                  </a:cubicBezTo>
                  <a:cubicBezTo>
                    <a:pt x="777905" y="1755968"/>
                    <a:pt x="779858" y="1756960"/>
                    <a:pt x="780964" y="1758684"/>
                  </a:cubicBezTo>
                  <a:cubicBezTo>
                    <a:pt x="782612" y="1763710"/>
                    <a:pt x="783005" y="1769129"/>
                    <a:pt x="784733" y="1774390"/>
                  </a:cubicBezTo>
                  <a:cubicBezTo>
                    <a:pt x="786460" y="1779651"/>
                    <a:pt x="789601" y="1783028"/>
                    <a:pt x="794076" y="1781771"/>
                  </a:cubicBezTo>
                  <a:cubicBezTo>
                    <a:pt x="801379" y="1779651"/>
                    <a:pt x="805540" y="1786954"/>
                    <a:pt x="812215" y="1786012"/>
                  </a:cubicBezTo>
                  <a:cubicBezTo>
                    <a:pt x="816764" y="1785430"/>
                    <a:pt x="821037" y="1788324"/>
                    <a:pt x="822187" y="1792765"/>
                  </a:cubicBezTo>
                  <a:cubicBezTo>
                    <a:pt x="826696" y="1806217"/>
                    <a:pt x="836157" y="1817448"/>
                    <a:pt x="848648" y="1824176"/>
                  </a:cubicBezTo>
                  <a:cubicBezTo>
                    <a:pt x="858384" y="1830615"/>
                    <a:pt x="867257" y="1839017"/>
                    <a:pt x="880055" y="1839174"/>
                  </a:cubicBezTo>
                  <a:cubicBezTo>
                    <a:pt x="884522" y="1843905"/>
                    <a:pt x="890196" y="1847326"/>
                    <a:pt x="896466" y="1849069"/>
                  </a:cubicBezTo>
                  <a:cubicBezTo>
                    <a:pt x="903899" y="1850850"/>
                    <a:pt x="910544" y="1855015"/>
                    <a:pt x="915389" y="1860926"/>
                  </a:cubicBezTo>
                  <a:cubicBezTo>
                    <a:pt x="921514" y="1866973"/>
                    <a:pt x="926853" y="1873805"/>
                    <a:pt x="932899" y="1879930"/>
                  </a:cubicBezTo>
                  <a:cubicBezTo>
                    <a:pt x="936009" y="1882912"/>
                    <a:pt x="937498" y="1887205"/>
                    <a:pt x="936904" y="1891473"/>
                  </a:cubicBezTo>
                  <a:cubicBezTo>
                    <a:pt x="936433" y="1897912"/>
                    <a:pt x="936904" y="1904430"/>
                    <a:pt x="936904" y="1910869"/>
                  </a:cubicBezTo>
                  <a:cubicBezTo>
                    <a:pt x="936118" y="1922256"/>
                    <a:pt x="937767" y="1932385"/>
                    <a:pt x="948132" y="1939296"/>
                  </a:cubicBezTo>
                  <a:cubicBezTo>
                    <a:pt x="948917" y="1939846"/>
                    <a:pt x="949859" y="1941338"/>
                    <a:pt x="949624" y="1942044"/>
                  </a:cubicBezTo>
                  <a:cubicBezTo>
                    <a:pt x="946640" y="1951625"/>
                    <a:pt x="953471" y="1955237"/>
                    <a:pt x="959596" y="1959870"/>
                  </a:cubicBezTo>
                  <a:cubicBezTo>
                    <a:pt x="964544" y="1964006"/>
                    <a:pt x="969238" y="1968438"/>
                    <a:pt x="973650" y="1973141"/>
                  </a:cubicBezTo>
                  <a:cubicBezTo>
                    <a:pt x="974986" y="1982800"/>
                    <a:pt x="985508" y="1987982"/>
                    <a:pt x="986057" y="1998034"/>
                  </a:cubicBezTo>
                  <a:cubicBezTo>
                    <a:pt x="989041" y="2000704"/>
                    <a:pt x="989041" y="2001489"/>
                    <a:pt x="986057" y="2004159"/>
                  </a:cubicBezTo>
                  <a:lnTo>
                    <a:pt x="986057" y="2011226"/>
                  </a:lnTo>
                  <a:cubicBezTo>
                    <a:pt x="995413" y="2016185"/>
                    <a:pt x="1002169" y="2024946"/>
                    <a:pt x="1004587" y="2035255"/>
                  </a:cubicBezTo>
                  <a:cubicBezTo>
                    <a:pt x="1004588" y="2037768"/>
                    <a:pt x="1008514" y="2040438"/>
                    <a:pt x="1011183" y="2041695"/>
                  </a:cubicBezTo>
                  <a:cubicBezTo>
                    <a:pt x="1018977" y="2045528"/>
                    <a:pt x="1027644" y="2047235"/>
                    <a:pt x="1036310" y="2046642"/>
                  </a:cubicBezTo>
                  <a:cubicBezTo>
                    <a:pt x="1040078" y="2046249"/>
                    <a:pt x="1043062" y="2044208"/>
                    <a:pt x="1041492" y="2040674"/>
                  </a:cubicBezTo>
                  <a:cubicBezTo>
                    <a:pt x="1036467" y="2029994"/>
                    <a:pt x="1048087" y="2023398"/>
                    <a:pt x="1047224" y="2013896"/>
                  </a:cubicBezTo>
                  <a:cubicBezTo>
                    <a:pt x="1047224" y="2013896"/>
                    <a:pt x="1049187" y="2012561"/>
                    <a:pt x="1049893" y="2012797"/>
                  </a:cubicBezTo>
                  <a:cubicBezTo>
                    <a:pt x="1058216" y="2015467"/>
                    <a:pt x="1063713" y="2008556"/>
                    <a:pt x="1070701" y="2006907"/>
                  </a:cubicBezTo>
                  <a:cubicBezTo>
                    <a:pt x="1072900" y="2006358"/>
                    <a:pt x="1073606" y="2004316"/>
                    <a:pt x="1072900" y="2001882"/>
                  </a:cubicBezTo>
                  <a:cubicBezTo>
                    <a:pt x="1071364" y="1993270"/>
                    <a:pt x="1066516" y="1985602"/>
                    <a:pt x="1059395" y="1980522"/>
                  </a:cubicBezTo>
                  <a:cubicBezTo>
                    <a:pt x="1055438" y="1978804"/>
                    <a:pt x="1051841" y="1976353"/>
                    <a:pt x="1048795" y="1973298"/>
                  </a:cubicBezTo>
                  <a:cubicBezTo>
                    <a:pt x="1040549" y="1961990"/>
                    <a:pt x="1033090" y="1950211"/>
                    <a:pt x="1025238" y="1938432"/>
                  </a:cubicBezTo>
                  <a:cubicBezTo>
                    <a:pt x="1024486" y="1936429"/>
                    <a:pt x="1024217" y="1934277"/>
                    <a:pt x="1024453" y="1932150"/>
                  </a:cubicBezTo>
                  <a:cubicBezTo>
                    <a:pt x="1024443" y="1931078"/>
                    <a:pt x="1024713" y="1930022"/>
                    <a:pt x="1025238" y="1929087"/>
                  </a:cubicBezTo>
                  <a:cubicBezTo>
                    <a:pt x="1026416" y="1926731"/>
                    <a:pt x="1028300" y="1926496"/>
                    <a:pt x="1030499" y="1928381"/>
                  </a:cubicBezTo>
                  <a:cubicBezTo>
                    <a:pt x="1032697" y="1930265"/>
                    <a:pt x="1033483" y="1931443"/>
                    <a:pt x="1035132" y="1932857"/>
                  </a:cubicBezTo>
                  <a:cubicBezTo>
                    <a:pt x="1044633" y="1940709"/>
                    <a:pt x="1053270" y="1938432"/>
                    <a:pt x="1057431" y="1927046"/>
                  </a:cubicBezTo>
                  <a:cubicBezTo>
                    <a:pt x="1058688" y="1923001"/>
                    <a:pt x="1060263" y="1919062"/>
                    <a:pt x="1062142" y="1915267"/>
                  </a:cubicBezTo>
                  <a:cubicBezTo>
                    <a:pt x="1063434" y="1913676"/>
                    <a:pt x="1065444" y="1912849"/>
                    <a:pt x="1067482" y="1913068"/>
                  </a:cubicBezTo>
                  <a:cubicBezTo>
                    <a:pt x="1071643" y="1914717"/>
                    <a:pt x="1075334" y="1915895"/>
                    <a:pt x="1079338" y="1912518"/>
                  </a:cubicBezTo>
                  <a:cubicBezTo>
                    <a:pt x="1084608" y="1908542"/>
                    <a:pt x="1091424" y="1907236"/>
                    <a:pt x="1097790" y="1908984"/>
                  </a:cubicBezTo>
                  <a:cubicBezTo>
                    <a:pt x="1106556" y="1910166"/>
                    <a:pt x="1113191" y="1917498"/>
                    <a:pt x="1113494" y="1926339"/>
                  </a:cubicBezTo>
                  <a:cubicBezTo>
                    <a:pt x="1114419" y="1939263"/>
                    <a:pt x="1113278" y="1952251"/>
                    <a:pt x="1110118" y="1964817"/>
                  </a:cubicBezTo>
                  <a:cubicBezTo>
                    <a:pt x="1109333" y="1967409"/>
                    <a:pt x="1112866" y="1971178"/>
                    <a:pt x="1115850" y="1971178"/>
                  </a:cubicBezTo>
                  <a:cubicBezTo>
                    <a:pt x="1118834" y="1971178"/>
                    <a:pt x="1122289" y="1971178"/>
                    <a:pt x="1125508" y="1971178"/>
                  </a:cubicBezTo>
                  <a:cubicBezTo>
                    <a:pt x="1126568" y="1970941"/>
                    <a:pt x="1127667" y="1970941"/>
                    <a:pt x="1128727" y="1971178"/>
                  </a:cubicBezTo>
                  <a:cubicBezTo>
                    <a:pt x="1129670" y="1971178"/>
                    <a:pt x="1131004" y="1972434"/>
                    <a:pt x="1131083" y="1973219"/>
                  </a:cubicBezTo>
                  <a:cubicBezTo>
                    <a:pt x="1131456" y="1975242"/>
                    <a:pt x="1131294" y="1977326"/>
                    <a:pt x="1130612" y="1979266"/>
                  </a:cubicBezTo>
                  <a:cubicBezTo>
                    <a:pt x="1126921" y="1985627"/>
                    <a:pt x="1119305" y="1984684"/>
                    <a:pt x="1113887" y="1987982"/>
                  </a:cubicBezTo>
                  <a:cubicBezTo>
                    <a:pt x="1112942" y="1988422"/>
                    <a:pt x="1112150" y="1989133"/>
                    <a:pt x="1111610" y="1990024"/>
                  </a:cubicBezTo>
                  <a:cubicBezTo>
                    <a:pt x="1110552" y="1992016"/>
                    <a:pt x="1111309" y="1994488"/>
                    <a:pt x="1113300" y="1995546"/>
                  </a:cubicBezTo>
                  <a:cubicBezTo>
                    <a:pt x="1113390" y="1995594"/>
                    <a:pt x="1113481" y="1995638"/>
                    <a:pt x="1113573" y="1995678"/>
                  </a:cubicBezTo>
                  <a:cubicBezTo>
                    <a:pt x="1117342" y="1997641"/>
                    <a:pt x="1121425" y="1999526"/>
                    <a:pt x="1125037" y="2001567"/>
                  </a:cubicBezTo>
                  <a:cubicBezTo>
                    <a:pt x="1128026" y="2002775"/>
                    <a:pt x="1130849" y="2004359"/>
                    <a:pt x="1133438" y="2006279"/>
                  </a:cubicBezTo>
                  <a:cubicBezTo>
                    <a:pt x="1137207" y="2009656"/>
                    <a:pt x="1128727" y="2013661"/>
                    <a:pt x="1132810" y="2016409"/>
                  </a:cubicBezTo>
                  <a:cubicBezTo>
                    <a:pt x="1138564" y="2019385"/>
                    <a:pt x="1143356" y="2023932"/>
                    <a:pt x="1146630" y="2029523"/>
                  </a:cubicBezTo>
                  <a:cubicBezTo>
                    <a:pt x="1150107" y="2034997"/>
                    <a:pt x="1154613" y="2039744"/>
                    <a:pt x="1159899" y="2043501"/>
                  </a:cubicBezTo>
                  <a:cubicBezTo>
                    <a:pt x="1162999" y="2046613"/>
                    <a:pt x="1167604" y="2047680"/>
                    <a:pt x="1171756" y="2046249"/>
                  </a:cubicBezTo>
                  <a:cubicBezTo>
                    <a:pt x="1180249" y="2043413"/>
                    <a:pt x="1189587" y="2046634"/>
                    <a:pt x="1194527" y="2054102"/>
                  </a:cubicBezTo>
                  <a:cubicBezTo>
                    <a:pt x="1196767" y="2056442"/>
                    <a:pt x="1199432" y="2058334"/>
                    <a:pt x="1202379" y="2059677"/>
                  </a:cubicBezTo>
                  <a:cubicBezTo>
                    <a:pt x="1204184" y="2060899"/>
                    <a:pt x="1206324" y="2061531"/>
                    <a:pt x="1208504" y="2061484"/>
                  </a:cubicBezTo>
                  <a:cubicBezTo>
                    <a:pt x="1219104" y="2059991"/>
                    <a:pt x="1230410" y="2059756"/>
                    <a:pt x="1237477" y="2049940"/>
                  </a:cubicBezTo>
                  <a:cubicBezTo>
                    <a:pt x="1242100" y="2043631"/>
                    <a:pt x="1250451" y="2041324"/>
                    <a:pt x="1257657" y="2044365"/>
                  </a:cubicBezTo>
                  <a:cubicBezTo>
                    <a:pt x="1265047" y="2046152"/>
                    <a:pt x="1271808" y="2049927"/>
                    <a:pt x="1277208" y="2055280"/>
                  </a:cubicBezTo>
                  <a:cubicBezTo>
                    <a:pt x="1285279" y="2062846"/>
                    <a:pt x="1296783" y="2065513"/>
                    <a:pt x="1307360" y="2062269"/>
                  </a:cubicBezTo>
                  <a:cubicBezTo>
                    <a:pt x="1319377" y="2060077"/>
                    <a:pt x="1330167" y="2053536"/>
                    <a:pt x="1337668" y="2043894"/>
                  </a:cubicBezTo>
                  <a:cubicBezTo>
                    <a:pt x="1340484" y="2040382"/>
                    <a:pt x="1345256" y="2039110"/>
                    <a:pt x="1349446" y="2040753"/>
                  </a:cubicBezTo>
                  <a:cubicBezTo>
                    <a:pt x="1357536" y="2043042"/>
                    <a:pt x="1365935" y="2044048"/>
                    <a:pt x="1374337" y="2043737"/>
                  </a:cubicBezTo>
                  <a:cubicBezTo>
                    <a:pt x="1374337" y="2043736"/>
                    <a:pt x="1374337" y="2043265"/>
                    <a:pt x="1374337" y="2043030"/>
                  </a:cubicBezTo>
                  <a:lnTo>
                    <a:pt x="1375122" y="2042009"/>
                  </a:lnTo>
                  <a:lnTo>
                    <a:pt x="1375122" y="2043736"/>
                  </a:lnTo>
                  <a:lnTo>
                    <a:pt x="1374415" y="2043736"/>
                  </a:lnTo>
                  <a:cubicBezTo>
                    <a:pt x="1371229" y="2054945"/>
                    <a:pt x="1370932" y="2066777"/>
                    <a:pt x="1373552" y="2078131"/>
                  </a:cubicBezTo>
                  <a:cubicBezTo>
                    <a:pt x="1375577" y="2088780"/>
                    <a:pt x="1375066" y="2099756"/>
                    <a:pt x="1372060" y="2110170"/>
                  </a:cubicBezTo>
                  <a:cubicBezTo>
                    <a:pt x="1369783" y="2118494"/>
                    <a:pt x="1367034" y="2126661"/>
                    <a:pt x="1364208" y="2134749"/>
                  </a:cubicBezTo>
                  <a:cubicBezTo>
                    <a:pt x="1359323" y="2145542"/>
                    <a:pt x="1355459" y="2156768"/>
                    <a:pt x="1352666" y="2168280"/>
                  </a:cubicBezTo>
                  <a:cubicBezTo>
                    <a:pt x="1350368" y="2178909"/>
                    <a:pt x="1345303" y="2188743"/>
                    <a:pt x="1337983" y="2196785"/>
                  </a:cubicBezTo>
                  <a:cubicBezTo>
                    <a:pt x="1335548" y="2200453"/>
                    <a:pt x="1331603" y="2202843"/>
                    <a:pt x="1327225" y="2203303"/>
                  </a:cubicBezTo>
                  <a:cubicBezTo>
                    <a:pt x="1311521" y="2203303"/>
                    <a:pt x="1294953" y="2206208"/>
                    <a:pt x="1279328" y="2199455"/>
                  </a:cubicBezTo>
                  <a:cubicBezTo>
                    <a:pt x="1273188" y="2197486"/>
                    <a:pt x="1266774" y="2196505"/>
                    <a:pt x="1260326" y="2196549"/>
                  </a:cubicBezTo>
                  <a:cubicBezTo>
                    <a:pt x="1246215" y="2195649"/>
                    <a:pt x="1232184" y="2199280"/>
                    <a:pt x="1220282" y="2206915"/>
                  </a:cubicBezTo>
                  <a:cubicBezTo>
                    <a:pt x="1214661" y="2210200"/>
                    <a:pt x="1207963" y="2211104"/>
                    <a:pt x="1201672" y="2209428"/>
                  </a:cubicBezTo>
                  <a:cubicBezTo>
                    <a:pt x="1178116" y="2204481"/>
                    <a:pt x="1155660" y="2197884"/>
                    <a:pt x="1131946" y="2195214"/>
                  </a:cubicBezTo>
                  <a:cubicBezTo>
                    <a:pt x="1123323" y="2194908"/>
                    <a:pt x="1114865" y="2192766"/>
                    <a:pt x="1107134" y="2188932"/>
                  </a:cubicBezTo>
                  <a:cubicBezTo>
                    <a:pt x="1096727" y="2183171"/>
                    <a:pt x="1085223" y="2179666"/>
                    <a:pt x="1073371" y="2178645"/>
                  </a:cubicBezTo>
                  <a:cubicBezTo>
                    <a:pt x="1063640" y="2177506"/>
                    <a:pt x="1054573" y="2173137"/>
                    <a:pt x="1047616" y="2166238"/>
                  </a:cubicBezTo>
                  <a:cubicBezTo>
                    <a:pt x="1044484" y="2163251"/>
                    <a:pt x="1040605" y="2161163"/>
                    <a:pt x="1036388" y="2160192"/>
                  </a:cubicBezTo>
                  <a:cubicBezTo>
                    <a:pt x="1018441" y="2155506"/>
                    <a:pt x="999430" y="2157113"/>
                    <a:pt x="982524" y="2164746"/>
                  </a:cubicBezTo>
                  <a:cubicBezTo>
                    <a:pt x="969719" y="2171502"/>
                    <a:pt x="962906" y="2185897"/>
                    <a:pt x="965799" y="2200083"/>
                  </a:cubicBezTo>
                  <a:cubicBezTo>
                    <a:pt x="966977" y="2204245"/>
                    <a:pt x="968704" y="2207936"/>
                    <a:pt x="969646" y="2212412"/>
                  </a:cubicBezTo>
                  <a:cubicBezTo>
                    <a:pt x="970447" y="2216748"/>
                    <a:pt x="969201" y="2221211"/>
                    <a:pt x="966270" y="2224505"/>
                  </a:cubicBezTo>
                  <a:cubicBezTo>
                    <a:pt x="964314" y="2227077"/>
                    <a:pt x="962162" y="2229492"/>
                    <a:pt x="959831" y="2231730"/>
                  </a:cubicBezTo>
                  <a:cubicBezTo>
                    <a:pt x="954262" y="2237220"/>
                    <a:pt x="945774" y="2238460"/>
                    <a:pt x="938867" y="2234792"/>
                  </a:cubicBezTo>
                  <a:cubicBezTo>
                    <a:pt x="935176" y="2232593"/>
                    <a:pt x="931800" y="2229923"/>
                    <a:pt x="928188" y="2227489"/>
                  </a:cubicBezTo>
                  <a:cubicBezTo>
                    <a:pt x="922848" y="2223955"/>
                    <a:pt x="917666" y="2219636"/>
                    <a:pt x="912013" y="2216888"/>
                  </a:cubicBezTo>
                  <a:cubicBezTo>
                    <a:pt x="898950" y="2209112"/>
                    <a:pt x="884103" y="2204838"/>
                    <a:pt x="868905" y="2204481"/>
                  </a:cubicBezTo>
                  <a:cubicBezTo>
                    <a:pt x="862174" y="2204470"/>
                    <a:pt x="856161" y="2200273"/>
                    <a:pt x="853830" y="2193958"/>
                  </a:cubicBezTo>
                  <a:cubicBezTo>
                    <a:pt x="852102" y="2190110"/>
                    <a:pt x="850689" y="2186105"/>
                    <a:pt x="849197" y="2181943"/>
                  </a:cubicBezTo>
                  <a:cubicBezTo>
                    <a:pt x="847106" y="2175707"/>
                    <a:pt x="842229" y="2170801"/>
                    <a:pt x="836006" y="2168672"/>
                  </a:cubicBezTo>
                  <a:cubicBezTo>
                    <a:pt x="818121" y="2160863"/>
                    <a:pt x="798636" y="2157418"/>
                    <a:pt x="779158" y="2158621"/>
                  </a:cubicBezTo>
                  <a:cubicBezTo>
                    <a:pt x="768315" y="2158724"/>
                    <a:pt x="757630" y="2156019"/>
                    <a:pt x="748142" y="2150768"/>
                  </a:cubicBezTo>
                  <a:cubicBezTo>
                    <a:pt x="747200" y="2150297"/>
                    <a:pt x="745944" y="2150062"/>
                    <a:pt x="745316" y="2149276"/>
                  </a:cubicBezTo>
                  <a:cubicBezTo>
                    <a:pt x="737978" y="2141512"/>
                    <a:pt x="728537" y="2136055"/>
                    <a:pt x="718148" y="2133571"/>
                  </a:cubicBezTo>
                  <a:cubicBezTo>
                    <a:pt x="713392" y="2130543"/>
                    <a:pt x="711897" y="2124287"/>
                    <a:pt x="714771" y="2119436"/>
                  </a:cubicBezTo>
                  <a:cubicBezTo>
                    <a:pt x="719247" y="2114725"/>
                    <a:pt x="724194" y="2110563"/>
                    <a:pt x="728434" y="2105694"/>
                  </a:cubicBezTo>
                  <a:cubicBezTo>
                    <a:pt x="734380" y="2099000"/>
                    <a:pt x="735655" y="2089360"/>
                    <a:pt x="731653" y="2081351"/>
                  </a:cubicBezTo>
                  <a:cubicBezTo>
                    <a:pt x="728952" y="2076736"/>
                    <a:pt x="725989" y="2072278"/>
                    <a:pt x="722780" y="2068001"/>
                  </a:cubicBezTo>
                  <a:cubicBezTo>
                    <a:pt x="721715" y="2066173"/>
                    <a:pt x="721431" y="2063993"/>
                    <a:pt x="721995" y="2061955"/>
                  </a:cubicBezTo>
                  <a:cubicBezTo>
                    <a:pt x="724272" y="2055908"/>
                    <a:pt x="727099" y="2050097"/>
                    <a:pt x="729847" y="2044129"/>
                  </a:cubicBezTo>
                  <a:cubicBezTo>
                    <a:pt x="730593" y="2041772"/>
                    <a:pt x="729287" y="2039257"/>
                    <a:pt x="726930" y="2038512"/>
                  </a:cubicBezTo>
                  <a:cubicBezTo>
                    <a:pt x="726093" y="2038246"/>
                    <a:pt x="725196" y="2038234"/>
                    <a:pt x="724351" y="2038475"/>
                  </a:cubicBezTo>
                  <a:cubicBezTo>
                    <a:pt x="719361" y="2040791"/>
                    <a:pt x="713438" y="2039471"/>
                    <a:pt x="709903" y="2035255"/>
                  </a:cubicBezTo>
                  <a:cubicBezTo>
                    <a:pt x="704127" y="2028422"/>
                    <a:pt x="694551" y="2026187"/>
                    <a:pt x="686347" y="2029759"/>
                  </a:cubicBezTo>
                  <a:cubicBezTo>
                    <a:pt x="678495" y="2031957"/>
                    <a:pt x="670172" y="2035491"/>
                    <a:pt x="661849" y="2037611"/>
                  </a:cubicBezTo>
                  <a:cubicBezTo>
                    <a:pt x="656664" y="2038534"/>
                    <a:pt x="651412" y="2039033"/>
                    <a:pt x="646145" y="2039103"/>
                  </a:cubicBezTo>
                  <a:cubicBezTo>
                    <a:pt x="638293" y="2033135"/>
                    <a:pt x="629107" y="2041538"/>
                    <a:pt x="621176" y="2037611"/>
                  </a:cubicBezTo>
                  <a:cubicBezTo>
                    <a:pt x="611832" y="2032978"/>
                    <a:pt x="604687" y="2040124"/>
                    <a:pt x="596442" y="2041145"/>
                  </a:cubicBezTo>
                  <a:cubicBezTo>
                    <a:pt x="590056" y="2041968"/>
                    <a:pt x="583591" y="2041968"/>
                    <a:pt x="577205" y="2041145"/>
                  </a:cubicBezTo>
                  <a:cubicBezTo>
                    <a:pt x="561134" y="2038584"/>
                    <a:pt x="544690" y="2039767"/>
                    <a:pt x="529151" y="2044600"/>
                  </a:cubicBezTo>
                  <a:cubicBezTo>
                    <a:pt x="520795" y="2046749"/>
                    <a:pt x="512177" y="2047701"/>
                    <a:pt x="503553" y="2047427"/>
                  </a:cubicBezTo>
                  <a:cubicBezTo>
                    <a:pt x="495994" y="2047638"/>
                    <a:pt x="488582" y="2049572"/>
                    <a:pt x="481882" y="2053081"/>
                  </a:cubicBezTo>
                  <a:cubicBezTo>
                    <a:pt x="470575" y="2059285"/>
                    <a:pt x="459033" y="2065253"/>
                    <a:pt x="447177" y="2070357"/>
                  </a:cubicBezTo>
                  <a:cubicBezTo>
                    <a:pt x="438058" y="2073558"/>
                    <a:pt x="429617" y="2078432"/>
                    <a:pt x="422286" y="2084727"/>
                  </a:cubicBezTo>
                  <a:cubicBezTo>
                    <a:pt x="414198" y="2092509"/>
                    <a:pt x="402167" y="2094535"/>
                    <a:pt x="391977" y="2089831"/>
                  </a:cubicBezTo>
                  <a:cubicBezTo>
                    <a:pt x="384135" y="2086390"/>
                    <a:pt x="375490" y="2085194"/>
                    <a:pt x="367008" y="2086376"/>
                  </a:cubicBezTo>
                  <a:cubicBezTo>
                    <a:pt x="358443" y="2087501"/>
                    <a:pt x="349781" y="2087686"/>
                    <a:pt x="341175" y="2086926"/>
                  </a:cubicBezTo>
                  <a:cubicBezTo>
                    <a:pt x="337041" y="2085982"/>
                    <a:pt x="333159" y="2084161"/>
                    <a:pt x="329790" y="2081586"/>
                  </a:cubicBezTo>
                  <a:cubicBezTo>
                    <a:pt x="328123" y="2080191"/>
                    <a:pt x="326621" y="2078611"/>
                    <a:pt x="325314" y="2076875"/>
                  </a:cubicBezTo>
                  <a:cubicBezTo>
                    <a:pt x="316834" y="2068237"/>
                    <a:pt x="307961" y="2070357"/>
                    <a:pt x="303878" y="2082136"/>
                  </a:cubicBezTo>
                  <a:cubicBezTo>
                    <a:pt x="301452" y="2088118"/>
                    <a:pt x="299432" y="2094257"/>
                    <a:pt x="297832" y="2100511"/>
                  </a:cubicBezTo>
                  <a:cubicBezTo>
                    <a:pt x="294768" y="2114427"/>
                    <a:pt x="285305" y="2126074"/>
                    <a:pt x="272313" y="2131922"/>
                  </a:cubicBezTo>
                  <a:cubicBezTo>
                    <a:pt x="260928" y="2138047"/>
                    <a:pt x="249856" y="2144957"/>
                    <a:pt x="239099" y="2152025"/>
                  </a:cubicBezTo>
                  <a:cubicBezTo>
                    <a:pt x="228342" y="2159092"/>
                    <a:pt x="219469" y="2165610"/>
                    <a:pt x="219469" y="2179666"/>
                  </a:cubicBezTo>
                  <a:cubicBezTo>
                    <a:pt x="218593" y="2185032"/>
                    <a:pt x="216036" y="2189982"/>
                    <a:pt x="212167" y="2193801"/>
                  </a:cubicBezTo>
                  <a:cubicBezTo>
                    <a:pt x="206888" y="2200754"/>
                    <a:pt x="204472" y="2209465"/>
                    <a:pt x="205414" y="2218144"/>
                  </a:cubicBezTo>
                  <a:cubicBezTo>
                    <a:pt x="206042" y="2224584"/>
                    <a:pt x="206042" y="2231101"/>
                    <a:pt x="206357" y="2237540"/>
                  </a:cubicBezTo>
                  <a:cubicBezTo>
                    <a:pt x="206539" y="2242991"/>
                    <a:pt x="204910" y="2248349"/>
                    <a:pt x="201724" y="2252775"/>
                  </a:cubicBezTo>
                  <a:cubicBezTo>
                    <a:pt x="197405" y="2258978"/>
                    <a:pt x="193872" y="2265417"/>
                    <a:pt x="188768" y="2271385"/>
                  </a:cubicBezTo>
                  <a:cubicBezTo>
                    <a:pt x="186134" y="2274739"/>
                    <a:pt x="183010" y="2277677"/>
                    <a:pt x="179503" y="2280102"/>
                  </a:cubicBezTo>
                  <a:cubicBezTo>
                    <a:pt x="174320" y="2283871"/>
                    <a:pt x="168353" y="2286698"/>
                    <a:pt x="163328" y="2290703"/>
                  </a:cubicBezTo>
                  <a:cubicBezTo>
                    <a:pt x="156626" y="2296323"/>
                    <a:pt x="148449" y="2299894"/>
                    <a:pt x="139772" y="2300990"/>
                  </a:cubicBezTo>
                  <a:cubicBezTo>
                    <a:pt x="132187" y="2302231"/>
                    <a:pt x="125528" y="2306738"/>
                    <a:pt x="121555" y="2313319"/>
                  </a:cubicBezTo>
                  <a:cubicBezTo>
                    <a:pt x="118840" y="2316684"/>
                    <a:pt x="116473" y="2320314"/>
                    <a:pt x="114488" y="2324155"/>
                  </a:cubicBezTo>
                  <a:cubicBezTo>
                    <a:pt x="111014" y="2332123"/>
                    <a:pt x="104918" y="2338663"/>
                    <a:pt x="97214" y="2342688"/>
                  </a:cubicBezTo>
                  <a:cubicBezTo>
                    <a:pt x="89148" y="2348085"/>
                    <a:pt x="82842" y="2355730"/>
                    <a:pt x="79076" y="2364675"/>
                  </a:cubicBezTo>
                  <a:cubicBezTo>
                    <a:pt x="71224" y="2379752"/>
                    <a:pt x="63843" y="2395693"/>
                    <a:pt x="50809" y="2407786"/>
                  </a:cubicBezTo>
                  <a:cubicBezTo>
                    <a:pt x="47828" y="2410890"/>
                    <a:pt x="45434" y="2414509"/>
                    <a:pt x="43742" y="2418466"/>
                  </a:cubicBezTo>
                  <a:cubicBezTo>
                    <a:pt x="36585" y="2435341"/>
                    <a:pt x="27774" y="2451465"/>
                    <a:pt x="17438" y="2466603"/>
                  </a:cubicBezTo>
                  <a:cubicBezTo>
                    <a:pt x="13392" y="2473020"/>
                    <a:pt x="11092" y="2480383"/>
                    <a:pt x="10764" y="2487962"/>
                  </a:cubicBezTo>
                  <a:cubicBezTo>
                    <a:pt x="8736" y="2496653"/>
                    <a:pt x="12541" y="2505660"/>
                    <a:pt x="20186" y="2510264"/>
                  </a:cubicBezTo>
                  <a:cubicBezTo>
                    <a:pt x="27142" y="2514139"/>
                    <a:pt x="30266" y="2522483"/>
                    <a:pt x="27567" y="2529974"/>
                  </a:cubicBezTo>
                  <a:cubicBezTo>
                    <a:pt x="25290" y="2537072"/>
                    <a:pt x="25290" y="2544706"/>
                    <a:pt x="27567" y="2551804"/>
                  </a:cubicBezTo>
                  <a:cubicBezTo>
                    <a:pt x="34331" y="2570315"/>
                    <a:pt x="33513" y="2590747"/>
                    <a:pt x="25290" y="2608658"/>
                  </a:cubicBezTo>
                  <a:cubicBezTo>
                    <a:pt x="24396" y="2610623"/>
                    <a:pt x="23813" y="2612716"/>
                    <a:pt x="23562" y="2614861"/>
                  </a:cubicBezTo>
                  <a:cubicBezTo>
                    <a:pt x="20186" y="2634179"/>
                    <a:pt x="15239" y="2652790"/>
                    <a:pt x="713" y="2667317"/>
                  </a:cubicBezTo>
                  <a:cubicBezTo>
                    <a:pt x="-238" y="2669193"/>
                    <a:pt x="-238" y="2671410"/>
                    <a:pt x="713" y="2673285"/>
                  </a:cubicBezTo>
                  <a:cubicBezTo>
                    <a:pt x="4011" y="2678860"/>
                    <a:pt x="7780" y="2684122"/>
                    <a:pt x="11392" y="2689462"/>
                  </a:cubicBezTo>
                  <a:cubicBezTo>
                    <a:pt x="15715" y="2694498"/>
                    <a:pt x="16866" y="2701527"/>
                    <a:pt x="14376" y="2707680"/>
                  </a:cubicBezTo>
                  <a:cubicBezTo>
                    <a:pt x="11065" y="2717002"/>
                    <a:pt x="12102" y="2727317"/>
                    <a:pt x="17202" y="2735792"/>
                  </a:cubicBezTo>
                  <a:cubicBezTo>
                    <a:pt x="20478" y="2742581"/>
                    <a:pt x="26037" y="2748002"/>
                    <a:pt x="32906" y="2751105"/>
                  </a:cubicBezTo>
                  <a:cubicBezTo>
                    <a:pt x="38716" y="2753711"/>
                    <a:pt x="44697" y="2755915"/>
                    <a:pt x="50809" y="2757701"/>
                  </a:cubicBezTo>
                  <a:lnTo>
                    <a:pt x="50809" y="2756995"/>
                  </a:lnTo>
                  <a:lnTo>
                    <a:pt x="51751" y="2755660"/>
                  </a:lnTo>
                  <a:lnTo>
                    <a:pt x="51045" y="2757780"/>
                  </a:lnTo>
                  <a:lnTo>
                    <a:pt x="51045" y="2757780"/>
                  </a:lnTo>
                  <a:cubicBezTo>
                    <a:pt x="50774" y="2764175"/>
                    <a:pt x="54029" y="2770204"/>
                    <a:pt x="59525" y="2773485"/>
                  </a:cubicBezTo>
                  <a:cubicBezTo>
                    <a:pt x="65269" y="2776555"/>
                    <a:pt x="69437" y="2781922"/>
                    <a:pt x="70988" y="2788248"/>
                  </a:cubicBezTo>
                  <a:cubicBezTo>
                    <a:pt x="72201" y="2792499"/>
                    <a:pt x="75342" y="2795931"/>
                    <a:pt x="79468" y="2797514"/>
                  </a:cubicBezTo>
                  <a:cubicBezTo>
                    <a:pt x="88295" y="2801751"/>
                    <a:pt x="96072" y="2807892"/>
                    <a:pt x="102239" y="2815497"/>
                  </a:cubicBezTo>
                  <a:cubicBezTo>
                    <a:pt x="105368" y="2818460"/>
                    <a:pt x="107484" y="2822335"/>
                    <a:pt x="108285" y="2826569"/>
                  </a:cubicBezTo>
                  <a:cubicBezTo>
                    <a:pt x="109921" y="2839484"/>
                    <a:pt x="114575" y="2851832"/>
                    <a:pt x="121869" y="2862613"/>
                  </a:cubicBezTo>
                  <a:cubicBezTo>
                    <a:pt x="127843" y="2874317"/>
                    <a:pt x="137900" y="2883425"/>
                    <a:pt x="150136" y="2888213"/>
                  </a:cubicBezTo>
                  <a:cubicBezTo>
                    <a:pt x="159048" y="2891924"/>
                    <a:pt x="167337" y="2896982"/>
                    <a:pt x="174713" y="2903212"/>
                  </a:cubicBezTo>
                  <a:cubicBezTo>
                    <a:pt x="191937" y="2917963"/>
                    <a:pt x="210143" y="2931527"/>
                    <a:pt x="229206" y="2943810"/>
                  </a:cubicBezTo>
                  <a:cubicBezTo>
                    <a:pt x="238479" y="2949336"/>
                    <a:pt x="248429" y="2953639"/>
                    <a:pt x="258807" y="2956610"/>
                  </a:cubicBezTo>
                  <a:cubicBezTo>
                    <a:pt x="261914" y="2957447"/>
                    <a:pt x="265203" y="2957310"/>
                    <a:pt x="268230" y="2956217"/>
                  </a:cubicBezTo>
                  <a:cubicBezTo>
                    <a:pt x="275297" y="2953468"/>
                    <a:pt x="282128" y="2950092"/>
                    <a:pt x="288959" y="2946872"/>
                  </a:cubicBezTo>
                  <a:cubicBezTo>
                    <a:pt x="300571" y="2941049"/>
                    <a:pt x="313425" y="2938139"/>
                    <a:pt x="326413" y="2938391"/>
                  </a:cubicBezTo>
                  <a:cubicBezTo>
                    <a:pt x="335046" y="2938509"/>
                    <a:pt x="343670" y="2937799"/>
                    <a:pt x="352167" y="2936271"/>
                  </a:cubicBezTo>
                  <a:cubicBezTo>
                    <a:pt x="364854" y="2933924"/>
                    <a:pt x="377957" y="2935627"/>
                    <a:pt x="389621" y="2941140"/>
                  </a:cubicBezTo>
                  <a:cubicBezTo>
                    <a:pt x="392627" y="2942355"/>
                    <a:pt x="395726" y="2943327"/>
                    <a:pt x="398887" y="2944045"/>
                  </a:cubicBezTo>
                  <a:cubicBezTo>
                    <a:pt x="405131" y="2945986"/>
                    <a:pt x="411845" y="2945793"/>
                    <a:pt x="417967" y="2943496"/>
                  </a:cubicBezTo>
                  <a:cubicBezTo>
                    <a:pt x="425034" y="2940904"/>
                    <a:pt x="432415" y="2939019"/>
                    <a:pt x="439481" y="2936271"/>
                  </a:cubicBezTo>
                  <a:cubicBezTo>
                    <a:pt x="445604" y="2934411"/>
                    <a:pt x="451462" y="2931772"/>
                    <a:pt x="456912" y="2928419"/>
                  </a:cubicBezTo>
                  <a:cubicBezTo>
                    <a:pt x="464985" y="2922937"/>
                    <a:pt x="473934" y="2918874"/>
                    <a:pt x="483374" y="2916404"/>
                  </a:cubicBezTo>
                  <a:cubicBezTo>
                    <a:pt x="492307" y="2912696"/>
                    <a:pt x="501558" y="2909805"/>
                    <a:pt x="511013" y="2907766"/>
                  </a:cubicBezTo>
                  <a:cubicBezTo>
                    <a:pt x="524911" y="2906431"/>
                    <a:pt x="538102" y="2899913"/>
                    <a:pt x="552550" y="2902190"/>
                  </a:cubicBezTo>
                  <a:cubicBezTo>
                    <a:pt x="555739" y="2902414"/>
                    <a:pt x="558897" y="2902967"/>
                    <a:pt x="561972" y="2903839"/>
                  </a:cubicBezTo>
                  <a:cubicBezTo>
                    <a:pt x="574403" y="2908120"/>
                    <a:pt x="584481" y="2917401"/>
                    <a:pt x="589768" y="2929439"/>
                  </a:cubicBezTo>
                  <a:cubicBezTo>
                    <a:pt x="592124" y="2935486"/>
                    <a:pt x="594244" y="2941689"/>
                    <a:pt x="597070" y="2947501"/>
                  </a:cubicBezTo>
                  <a:cubicBezTo>
                    <a:pt x="601992" y="2957486"/>
                    <a:pt x="612330" y="2963640"/>
                    <a:pt x="623453" y="2963206"/>
                  </a:cubicBezTo>
                  <a:cubicBezTo>
                    <a:pt x="626682" y="2963299"/>
                    <a:pt x="629913" y="2963116"/>
                    <a:pt x="633111" y="2962656"/>
                  </a:cubicBezTo>
                  <a:cubicBezTo>
                    <a:pt x="646931" y="2960222"/>
                    <a:pt x="660907" y="2958102"/>
                    <a:pt x="674491" y="2954803"/>
                  </a:cubicBezTo>
                  <a:cubicBezTo>
                    <a:pt x="682343" y="2952919"/>
                    <a:pt x="689017" y="2952683"/>
                    <a:pt x="693885" y="2960929"/>
                  </a:cubicBezTo>
                  <a:cubicBezTo>
                    <a:pt x="696215" y="2964540"/>
                    <a:pt x="699363" y="2967553"/>
                    <a:pt x="703072" y="2969723"/>
                  </a:cubicBezTo>
                  <a:cubicBezTo>
                    <a:pt x="714615" y="2977105"/>
                    <a:pt x="715792" y="2989198"/>
                    <a:pt x="716342" y="3000742"/>
                  </a:cubicBezTo>
                  <a:cubicBezTo>
                    <a:pt x="716120" y="3008324"/>
                    <a:pt x="714607" y="3015813"/>
                    <a:pt x="711866" y="3022886"/>
                  </a:cubicBezTo>
                  <a:cubicBezTo>
                    <a:pt x="709982" y="3029011"/>
                    <a:pt x="705114" y="3034272"/>
                    <a:pt x="704014" y="3040476"/>
                  </a:cubicBezTo>
                  <a:cubicBezTo>
                    <a:pt x="702915" y="3046680"/>
                    <a:pt x="705114" y="3055632"/>
                    <a:pt x="703229" y="3062542"/>
                  </a:cubicBezTo>
                  <a:cubicBezTo>
                    <a:pt x="700245" y="3073850"/>
                    <a:pt x="699225" y="3086100"/>
                    <a:pt x="690273" y="3095209"/>
                  </a:cubicBezTo>
                  <a:cubicBezTo>
                    <a:pt x="689017" y="3096466"/>
                    <a:pt x="689096" y="3099136"/>
                    <a:pt x="688781" y="3101177"/>
                  </a:cubicBezTo>
                  <a:cubicBezTo>
                    <a:pt x="688760" y="3102241"/>
                    <a:pt x="689003" y="3103293"/>
                    <a:pt x="689488" y="3104240"/>
                  </a:cubicBezTo>
                  <a:cubicBezTo>
                    <a:pt x="703622" y="3139341"/>
                    <a:pt x="708647" y="3146644"/>
                    <a:pt x="736600" y="3172636"/>
                  </a:cubicBezTo>
                  <a:cubicBezTo>
                    <a:pt x="741311" y="3177113"/>
                    <a:pt x="746022" y="3181589"/>
                    <a:pt x="750969" y="3185751"/>
                  </a:cubicBezTo>
                  <a:cubicBezTo>
                    <a:pt x="759048" y="3192958"/>
                    <a:pt x="765476" y="3201824"/>
                    <a:pt x="769814" y="3211743"/>
                  </a:cubicBezTo>
                  <a:cubicBezTo>
                    <a:pt x="772016" y="3216644"/>
                    <a:pt x="773828" y="3221712"/>
                    <a:pt x="775232" y="3226898"/>
                  </a:cubicBezTo>
                  <a:cubicBezTo>
                    <a:pt x="778754" y="3239293"/>
                    <a:pt x="784043" y="3251115"/>
                    <a:pt x="790936" y="3262000"/>
                  </a:cubicBezTo>
                  <a:cubicBezTo>
                    <a:pt x="798787" y="3274878"/>
                    <a:pt x="799337" y="3290584"/>
                    <a:pt x="802949" y="3305033"/>
                  </a:cubicBezTo>
                  <a:cubicBezTo>
                    <a:pt x="803656" y="3307703"/>
                    <a:pt x="801064" y="3311158"/>
                    <a:pt x="800672" y="3314299"/>
                  </a:cubicBezTo>
                  <a:cubicBezTo>
                    <a:pt x="799853" y="3318489"/>
                    <a:pt x="799694" y="3322781"/>
                    <a:pt x="800201" y="3327020"/>
                  </a:cubicBezTo>
                  <a:cubicBezTo>
                    <a:pt x="801705" y="3336635"/>
                    <a:pt x="804754" y="3345942"/>
                    <a:pt x="809231" y="3354583"/>
                  </a:cubicBezTo>
                  <a:cubicBezTo>
                    <a:pt x="811571" y="3358241"/>
                    <a:pt x="813394" y="3362205"/>
                    <a:pt x="814649" y="3366362"/>
                  </a:cubicBezTo>
                  <a:cubicBezTo>
                    <a:pt x="818888" y="3384031"/>
                    <a:pt x="818888" y="3401149"/>
                    <a:pt x="803420" y="3413949"/>
                  </a:cubicBezTo>
                  <a:cubicBezTo>
                    <a:pt x="797308" y="3419971"/>
                    <a:pt x="791640" y="3426427"/>
                    <a:pt x="786460" y="3433267"/>
                  </a:cubicBezTo>
                  <a:cubicBezTo>
                    <a:pt x="780312" y="3439477"/>
                    <a:pt x="776367" y="3447531"/>
                    <a:pt x="775232" y="3456197"/>
                  </a:cubicBezTo>
                  <a:cubicBezTo>
                    <a:pt x="773315" y="3470353"/>
                    <a:pt x="768873" y="3484050"/>
                    <a:pt x="762119" y="3496638"/>
                  </a:cubicBezTo>
                  <a:cubicBezTo>
                    <a:pt x="758793" y="3503461"/>
                    <a:pt x="757074" y="3510956"/>
                    <a:pt x="757094" y="3518547"/>
                  </a:cubicBezTo>
                  <a:cubicBezTo>
                    <a:pt x="757094" y="3531504"/>
                    <a:pt x="757094" y="3544539"/>
                    <a:pt x="757094" y="3557810"/>
                  </a:cubicBezTo>
                  <a:cubicBezTo>
                    <a:pt x="756804" y="3564398"/>
                    <a:pt x="759182" y="3570824"/>
                    <a:pt x="763689" y="3575636"/>
                  </a:cubicBezTo>
                  <a:cubicBezTo>
                    <a:pt x="775776" y="3588109"/>
                    <a:pt x="784806" y="3603215"/>
                    <a:pt x="790072" y="3619768"/>
                  </a:cubicBezTo>
                  <a:cubicBezTo>
                    <a:pt x="796428" y="3636964"/>
                    <a:pt x="804011" y="3653681"/>
                    <a:pt x="812764" y="3669789"/>
                  </a:cubicBezTo>
                  <a:cubicBezTo>
                    <a:pt x="819314" y="3680894"/>
                    <a:pt x="822909" y="3693493"/>
                    <a:pt x="823207" y="3706382"/>
                  </a:cubicBezTo>
                  <a:cubicBezTo>
                    <a:pt x="823307" y="3720488"/>
                    <a:pt x="825666" y="3734486"/>
                    <a:pt x="830196" y="3747845"/>
                  </a:cubicBezTo>
                  <a:cubicBezTo>
                    <a:pt x="832148" y="3752867"/>
                    <a:pt x="833288" y="3758169"/>
                    <a:pt x="833572" y="3763550"/>
                  </a:cubicBezTo>
                  <a:cubicBezTo>
                    <a:pt x="834408" y="3778616"/>
                    <a:pt x="836883" y="3793545"/>
                    <a:pt x="840953" y="3808075"/>
                  </a:cubicBezTo>
                  <a:cubicBezTo>
                    <a:pt x="844385" y="3823988"/>
                    <a:pt x="851574" y="3838851"/>
                    <a:pt x="861918" y="3851421"/>
                  </a:cubicBezTo>
                  <a:cubicBezTo>
                    <a:pt x="867178" y="3858253"/>
                    <a:pt x="872046" y="3865399"/>
                    <a:pt x="877621" y="3871995"/>
                  </a:cubicBezTo>
                  <a:cubicBezTo>
                    <a:pt x="883107" y="3878815"/>
                    <a:pt x="886756" y="3886925"/>
                    <a:pt x="888221" y="3895553"/>
                  </a:cubicBezTo>
                  <a:cubicBezTo>
                    <a:pt x="891694" y="3912530"/>
                    <a:pt x="897507" y="3928942"/>
                    <a:pt x="905495" y="3944319"/>
                  </a:cubicBezTo>
                  <a:cubicBezTo>
                    <a:pt x="907560" y="3948115"/>
                    <a:pt x="909293" y="3952083"/>
                    <a:pt x="910678" y="3956176"/>
                  </a:cubicBezTo>
                  <a:cubicBezTo>
                    <a:pt x="915294" y="3965102"/>
                    <a:pt x="914052" y="3975933"/>
                    <a:pt x="907537" y="3983582"/>
                  </a:cubicBezTo>
                  <a:cubicBezTo>
                    <a:pt x="904472" y="3986908"/>
                    <a:pt x="904176" y="3991934"/>
                    <a:pt x="906830" y="3995597"/>
                  </a:cubicBezTo>
                  <a:cubicBezTo>
                    <a:pt x="911937" y="4003943"/>
                    <a:pt x="914653" y="4013532"/>
                    <a:pt x="914682" y="4023317"/>
                  </a:cubicBezTo>
                  <a:cubicBezTo>
                    <a:pt x="914881" y="4025507"/>
                    <a:pt x="915922" y="4027534"/>
                    <a:pt x="917587" y="4028971"/>
                  </a:cubicBezTo>
                  <a:cubicBezTo>
                    <a:pt x="928737" y="4035331"/>
                    <a:pt x="940123" y="4041613"/>
                    <a:pt x="951666" y="4047346"/>
                  </a:cubicBezTo>
                  <a:cubicBezTo>
                    <a:pt x="954645" y="4048644"/>
                    <a:pt x="958030" y="4048644"/>
                    <a:pt x="961009" y="4047346"/>
                  </a:cubicBezTo>
                  <a:cubicBezTo>
                    <a:pt x="971093" y="4040926"/>
                    <a:pt x="982910" y="4037772"/>
                    <a:pt x="994851" y="4038315"/>
                  </a:cubicBezTo>
                  <a:cubicBezTo>
                    <a:pt x="1000304" y="4038341"/>
                    <a:pt x="1005685" y="4037076"/>
                    <a:pt x="1010555" y="4034624"/>
                  </a:cubicBezTo>
                  <a:cubicBezTo>
                    <a:pt x="1019578" y="4030977"/>
                    <a:pt x="1029251" y="4029213"/>
                    <a:pt x="1038979" y="4029442"/>
                  </a:cubicBezTo>
                  <a:cubicBezTo>
                    <a:pt x="1049579" y="4029441"/>
                    <a:pt x="1060179" y="4025986"/>
                    <a:pt x="1070387" y="4030777"/>
                  </a:cubicBezTo>
                  <a:cubicBezTo>
                    <a:pt x="1073275" y="4032276"/>
                    <a:pt x="1076651" y="4032532"/>
                    <a:pt x="1079731" y="4031484"/>
                  </a:cubicBezTo>
                  <a:cubicBezTo>
                    <a:pt x="1089075" y="4025908"/>
                    <a:pt x="1101873" y="4032190"/>
                    <a:pt x="1109725" y="4021825"/>
                  </a:cubicBezTo>
                  <a:cubicBezTo>
                    <a:pt x="1112148" y="4019694"/>
                    <a:pt x="1115295" y="4018570"/>
                    <a:pt x="1118519" y="4018683"/>
                  </a:cubicBezTo>
                  <a:cubicBezTo>
                    <a:pt x="1133669" y="4017599"/>
                    <a:pt x="1148179" y="4012143"/>
                    <a:pt x="1160292" y="4002978"/>
                  </a:cubicBezTo>
                  <a:cubicBezTo>
                    <a:pt x="1177679" y="3990170"/>
                    <a:pt x="1194035" y="3976018"/>
                    <a:pt x="1209210" y="3960652"/>
                  </a:cubicBezTo>
                  <a:cubicBezTo>
                    <a:pt x="1219813" y="3951493"/>
                    <a:pt x="1229113" y="3940924"/>
                    <a:pt x="1236849" y="3929241"/>
                  </a:cubicBezTo>
                  <a:cubicBezTo>
                    <a:pt x="1244701" y="3917305"/>
                    <a:pt x="1253731" y="3906861"/>
                    <a:pt x="1261269" y="3895004"/>
                  </a:cubicBezTo>
                  <a:cubicBezTo>
                    <a:pt x="1265013" y="3888389"/>
                    <a:pt x="1270224" y="3882720"/>
                    <a:pt x="1276501" y="3878435"/>
                  </a:cubicBezTo>
                  <a:cubicBezTo>
                    <a:pt x="1289300" y="3870031"/>
                    <a:pt x="1298402" y="3857052"/>
                    <a:pt x="1301942" y="3842155"/>
                  </a:cubicBezTo>
                  <a:cubicBezTo>
                    <a:pt x="1305161" y="3831790"/>
                    <a:pt x="1307752" y="3821346"/>
                    <a:pt x="1310343" y="3810745"/>
                  </a:cubicBezTo>
                  <a:cubicBezTo>
                    <a:pt x="1311963" y="3805496"/>
                    <a:pt x="1311338" y="3799811"/>
                    <a:pt x="1308616" y="3795039"/>
                  </a:cubicBezTo>
                  <a:cubicBezTo>
                    <a:pt x="1304454" y="3787894"/>
                    <a:pt x="1308616" y="3782397"/>
                    <a:pt x="1313249" y="3777999"/>
                  </a:cubicBezTo>
                  <a:cubicBezTo>
                    <a:pt x="1320374" y="3771322"/>
                    <a:pt x="1329028" y="3766495"/>
                    <a:pt x="1338454" y="3763943"/>
                  </a:cubicBezTo>
                  <a:cubicBezTo>
                    <a:pt x="1349112" y="3761966"/>
                    <a:pt x="1359309" y="3758025"/>
                    <a:pt x="1368527" y="3752321"/>
                  </a:cubicBezTo>
                  <a:cubicBezTo>
                    <a:pt x="1376342" y="3748167"/>
                    <a:pt x="1381517" y="3740331"/>
                    <a:pt x="1382268" y="3731511"/>
                  </a:cubicBezTo>
                  <a:cubicBezTo>
                    <a:pt x="1382755" y="3720711"/>
                    <a:pt x="1384280" y="3709981"/>
                    <a:pt x="1386822" y="3699472"/>
                  </a:cubicBezTo>
                  <a:cubicBezTo>
                    <a:pt x="1387728" y="3694235"/>
                    <a:pt x="1387406" y="3688859"/>
                    <a:pt x="1385880" y="3683767"/>
                  </a:cubicBezTo>
                  <a:cubicBezTo>
                    <a:pt x="1381090" y="3667198"/>
                    <a:pt x="1376771" y="3650472"/>
                    <a:pt x="1372138" y="3633903"/>
                  </a:cubicBezTo>
                  <a:cubicBezTo>
                    <a:pt x="1370153" y="3628653"/>
                    <a:pt x="1371481" y="3622727"/>
                    <a:pt x="1375515" y="3618825"/>
                  </a:cubicBezTo>
                  <a:cubicBezTo>
                    <a:pt x="1399071" y="3600058"/>
                    <a:pt x="1421841" y="3580190"/>
                    <a:pt x="1445083" y="3560951"/>
                  </a:cubicBezTo>
                  <a:cubicBezTo>
                    <a:pt x="1451916" y="3555663"/>
                    <a:pt x="1459550" y="3551501"/>
                    <a:pt x="1467697" y="3548622"/>
                  </a:cubicBezTo>
                  <a:cubicBezTo>
                    <a:pt x="1476574" y="3544702"/>
                    <a:pt x="1485178" y="3540189"/>
                    <a:pt x="1493451" y="3535116"/>
                  </a:cubicBezTo>
                  <a:cubicBezTo>
                    <a:pt x="1511553" y="3524921"/>
                    <a:pt x="1525461" y="3508647"/>
                    <a:pt x="1532711" y="3489178"/>
                  </a:cubicBezTo>
                  <a:cubicBezTo>
                    <a:pt x="1536897" y="3480468"/>
                    <a:pt x="1538375" y="3470702"/>
                    <a:pt x="1536951" y="3461144"/>
                  </a:cubicBezTo>
                  <a:cubicBezTo>
                    <a:pt x="1536049" y="3451453"/>
                    <a:pt x="1536049" y="3441700"/>
                    <a:pt x="1536951" y="3432010"/>
                  </a:cubicBezTo>
                  <a:cubicBezTo>
                    <a:pt x="1537735" y="3424492"/>
                    <a:pt x="1537735" y="3416913"/>
                    <a:pt x="1536951" y="3409394"/>
                  </a:cubicBezTo>
                  <a:cubicBezTo>
                    <a:pt x="1534745" y="3396612"/>
                    <a:pt x="1535389" y="3383500"/>
                    <a:pt x="1538836" y="3370995"/>
                  </a:cubicBezTo>
                  <a:cubicBezTo>
                    <a:pt x="1540588" y="3364456"/>
                    <a:pt x="1537719" y="3357558"/>
                    <a:pt x="1531847" y="3354190"/>
                  </a:cubicBezTo>
                  <a:cubicBezTo>
                    <a:pt x="1520540" y="3347594"/>
                    <a:pt x="1516143" y="3336914"/>
                    <a:pt x="1512846" y="3325292"/>
                  </a:cubicBezTo>
                  <a:cubicBezTo>
                    <a:pt x="1508135" y="3310687"/>
                    <a:pt x="1510098" y="3295531"/>
                    <a:pt x="1507506" y="3280689"/>
                  </a:cubicBezTo>
                  <a:cubicBezTo>
                    <a:pt x="1507255" y="3277482"/>
                    <a:pt x="1507996" y="3274275"/>
                    <a:pt x="1509626" y="3271502"/>
                  </a:cubicBezTo>
                  <a:cubicBezTo>
                    <a:pt x="1513419" y="3265830"/>
                    <a:pt x="1512261" y="3258203"/>
                    <a:pt x="1506957" y="3253912"/>
                  </a:cubicBezTo>
                  <a:cubicBezTo>
                    <a:pt x="1496385" y="3247425"/>
                    <a:pt x="1493073" y="3233597"/>
                    <a:pt x="1499559" y="3223024"/>
                  </a:cubicBezTo>
                  <a:cubicBezTo>
                    <a:pt x="1499667" y="3222848"/>
                    <a:pt x="1499777" y="3222674"/>
                    <a:pt x="1499890" y="3222501"/>
                  </a:cubicBezTo>
                  <a:cubicBezTo>
                    <a:pt x="1503290" y="3212241"/>
                    <a:pt x="1508621" y="3202726"/>
                    <a:pt x="1515594" y="3194467"/>
                  </a:cubicBezTo>
                  <a:cubicBezTo>
                    <a:pt x="1525095" y="3185201"/>
                    <a:pt x="1527215" y="3171459"/>
                    <a:pt x="1533575" y="3160308"/>
                  </a:cubicBezTo>
                  <a:cubicBezTo>
                    <a:pt x="1536335" y="3154450"/>
                    <a:pt x="1540759" y="3149534"/>
                    <a:pt x="1546295" y="3146173"/>
                  </a:cubicBezTo>
                  <a:cubicBezTo>
                    <a:pt x="1556729" y="3140376"/>
                    <a:pt x="1565741" y="3132329"/>
                    <a:pt x="1572678" y="3122615"/>
                  </a:cubicBezTo>
                  <a:cubicBezTo>
                    <a:pt x="1591384" y="3097310"/>
                    <a:pt x="1612615" y="3073972"/>
                    <a:pt x="1636043" y="3052962"/>
                  </a:cubicBezTo>
                  <a:cubicBezTo>
                    <a:pt x="1649470" y="3040555"/>
                    <a:pt x="1661876" y="3026813"/>
                    <a:pt x="1679621" y="3019981"/>
                  </a:cubicBezTo>
                  <a:cubicBezTo>
                    <a:pt x="1681552" y="3019016"/>
                    <a:pt x="1683347" y="3017802"/>
                    <a:pt x="1684961" y="3016368"/>
                  </a:cubicBezTo>
                  <a:cubicBezTo>
                    <a:pt x="1725719" y="2985620"/>
                    <a:pt x="1757871" y="2944891"/>
                    <a:pt x="1778321" y="2898107"/>
                  </a:cubicBezTo>
                  <a:cubicBezTo>
                    <a:pt x="1784990" y="2879862"/>
                    <a:pt x="1794160" y="2862631"/>
                    <a:pt x="1805567" y="2846908"/>
                  </a:cubicBezTo>
                  <a:cubicBezTo>
                    <a:pt x="1812934" y="2836255"/>
                    <a:pt x="1818259" y="2824326"/>
                    <a:pt x="1821271" y="2811728"/>
                  </a:cubicBezTo>
                  <a:cubicBezTo>
                    <a:pt x="1826532" y="2794766"/>
                    <a:pt x="1824804" y="2777569"/>
                    <a:pt x="1826061" y="2760450"/>
                  </a:cubicBezTo>
                  <a:cubicBezTo>
                    <a:pt x="1826061" y="2756367"/>
                    <a:pt x="1817502" y="2751027"/>
                    <a:pt x="1813576" y="2752597"/>
                  </a:cubicBezTo>
                  <a:cubicBezTo>
                    <a:pt x="1812567" y="2752880"/>
                    <a:pt x="1811592" y="2753275"/>
                    <a:pt x="1810671" y="2753775"/>
                  </a:cubicBezTo>
                  <a:cubicBezTo>
                    <a:pt x="1798500" y="2763984"/>
                    <a:pt x="1783189" y="2766339"/>
                    <a:pt x="1768584" y="2768852"/>
                  </a:cubicBezTo>
                  <a:cubicBezTo>
                    <a:pt x="1747384" y="2772307"/>
                    <a:pt x="1725791" y="2773328"/>
                    <a:pt x="1705768" y="2781259"/>
                  </a:cubicBezTo>
                  <a:cubicBezTo>
                    <a:pt x="1702696" y="2782328"/>
                    <a:pt x="1699424" y="2782703"/>
                    <a:pt x="1696189" y="2782359"/>
                  </a:cubicBezTo>
                  <a:cubicBezTo>
                    <a:pt x="1684236" y="2781694"/>
                    <a:pt x="1672360" y="2784649"/>
                    <a:pt x="1662112" y="2790840"/>
                  </a:cubicBezTo>
                  <a:cubicBezTo>
                    <a:pt x="1659196" y="2792247"/>
                    <a:pt x="1656178" y="2793428"/>
                    <a:pt x="1653082" y="2794373"/>
                  </a:cubicBezTo>
                  <a:cubicBezTo>
                    <a:pt x="1648864" y="2795497"/>
                    <a:pt x="1644369" y="2794814"/>
                    <a:pt x="1640675" y="2792489"/>
                  </a:cubicBezTo>
                  <a:cubicBezTo>
                    <a:pt x="1637795" y="2790779"/>
                    <a:pt x="1635154" y="2788692"/>
                    <a:pt x="1632823" y="2786285"/>
                  </a:cubicBezTo>
                  <a:cubicBezTo>
                    <a:pt x="1624972" y="2778433"/>
                    <a:pt x="1617669" y="2770580"/>
                    <a:pt x="1609974" y="2763277"/>
                  </a:cubicBezTo>
                  <a:cubicBezTo>
                    <a:pt x="1607305" y="2760528"/>
                    <a:pt x="1608011" y="2758094"/>
                    <a:pt x="1609503" y="2754953"/>
                  </a:cubicBezTo>
                  <a:cubicBezTo>
                    <a:pt x="1615392" y="2742781"/>
                    <a:pt x="1615392" y="2739876"/>
                    <a:pt x="1606519" y="2732651"/>
                  </a:cubicBezTo>
                  <a:cubicBezTo>
                    <a:pt x="1600567" y="2728187"/>
                    <a:pt x="1595280" y="2722899"/>
                    <a:pt x="1590816" y="2716946"/>
                  </a:cubicBezTo>
                  <a:cubicBezTo>
                    <a:pt x="1580587" y="2704402"/>
                    <a:pt x="1569489" y="2692594"/>
                    <a:pt x="1557602" y="2681609"/>
                  </a:cubicBezTo>
                  <a:cubicBezTo>
                    <a:pt x="1550566" y="2674904"/>
                    <a:pt x="1542336" y="2669578"/>
                    <a:pt x="1533339" y="2665904"/>
                  </a:cubicBezTo>
                  <a:cubicBezTo>
                    <a:pt x="1517029" y="2659655"/>
                    <a:pt x="1504783" y="2645856"/>
                    <a:pt x="1500518" y="2628918"/>
                  </a:cubicBezTo>
                  <a:cubicBezTo>
                    <a:pt x="1498476" y="2619416"/>
                    <a:pt x="1495100" y="2610307"/>
                    <a:pt x="1492195" y="2600962"/>
                  </a:cubicBezTo>
                  <a:cubicBezTo>
                    <a:pt x="1489203" y="2591541"/>
                    <a:pt x="1483325" y="2583300"/>
                    <a:pt x="1475392" y="2577404"/>
                  </a:cubicBezTo>
                  <a:cubicBezTo>
                    <a:pt x="1468639" y="2571986"/>
                    <a:pt x="1461808" y="2566646"/>
                    <a:pt x="1454977" y="2561699"/>
                  </a:cubicBezTo>
                  <a:cubicBezTo>
                    <a:pt x="1449662" y="2557754"/>
                    <a:pt x="1446449" y="2551589"/>
                    <a:pt x="1446261" y="2544972"/>
                  </a:cubicBezTo>
                  <a:cubicBezTo>
                    <a:pt x="1444361" y="2526732"/>
                    <a:pt x="1441160" y="2508651"/>
                    <a:pt x="1436682" y="2490867"/>
                  </a:cubicBezTo>
                  <a:cubicBezTo>
                    <a:pt x="1433486" y="2474728"/>
                    <a:pt x="1423229" y="2460868"/>
                    <a:pt x="1408729" y="2453096"/>
                  </a:cubicBezTo>
                  <a:cubicBezTo>
                    <a:pt x="1405706" y="2451941"/>
                    <a:pt x="1402768" y="2450577"/>
                    <a:pt x="1399935" y="2449013"/>
                  </a:cubicBezTo>
                  <a:cubicBezTo>
                    <a:pt x="1395347" y="2444395"/>
                    <a:pt x="1392874" y="2438085"/>
                    <a:pt x="1393104" y="2431580"/>
                  </a:cubicBezTo>
                  <a:cubicBezTo>
                    <a:pt x="1394211" y="2420783"/>
                    <a:pt x="1390800" y="2410010"/>
                    <a:pt x="1383681" y="2401818"/>
                  </a:cubicBezTo>
                  <a:cubicBezTo>
                    <a:pt x="1380598" y="2397374"/>
                    <a:pt x="1377767" y="2392760"/>
                    <a:pt x="1375201" y="2387997"/>
                  </a:cubicBezTo>
                  <a:cubicBezTo>
                    <a:pt x="1362402" y="2367973"/>
                    <a:pt x="1348975" y="2348734"/>
                    <a:pt x="1343321" y="2324705"/>
                  </a:cubicBezTo>
                  <a:cubicBezTo>
                    <a:pt x="1341821" y="2320681"/>
                    <a:pt x="1339927" y="2316814"/>
                    <a:pt x="1337668" y="2313162"/>
                  </a:cubicBezTo>
                  <a:cubicBezTo>
                    <a:pt x="1336524" y="2311020"/>
                    <a:pt x="1337332" y="2308355"/>
                    <a:pt x="1339474" y="2307211"/>
                  </a:cubicBezTo>
                  <a:cubicBezTo>
                    <a:pt x="1340268" y="2306787"/>
                    <a:pt x="1341172" y="2306617"/>
                    <a:pt x="1342065" y="2306723"/>
                  </a:cubicBezTo>
                  <a:cubicBezTo>
                    <a:pt x="1346305" y="2306722"/>
                    <a:pt x="1350781" y="2307979"/>
                    <a:pt x="1354314" y="2304602"/>
                  </a:cubicBezTo>
                  <a:cubicBezTo>
                    <a:pt x="1356950" y="2301136"/>
                    <a:pt x="1360962" y="2298987"/>
                    <a:pt x="1365307" y="2298713"/>
                  </a:cubicBezTo>
                  <a:cubicBezTo>
                    <a:pt x="1370754" y="2299358"/>
                    <a:pt x="1375625" y="2302413"/>
                    <a:pt x="1378577" y="2307037"/>
                  </a:cubicBezTo>
                  <a:cubicBezTo>
                    <a:pt x="1381325" y="2310335"/>
                    <a:pt x="1383524" y="2314104"/>
                    <a:pt x="1386429" y="2317402"/>
                  </a:cubicBezTo>
                  <a:cubicBezTo>
                    <a:pt x="1398835" y="2332479"/>
                    <a:pt x="1407001" y="2350383"/>
                    <a:pt x="1418936" y="2365696"/>
                  </a:cubicBezTo>
                  <a:cubicBezTo>
                    <a:pt x="1425835" y="2374035"/>
                    <a:pt x="1430676" y="2383881"/>
                    <a:pt x="1433069" y="2394437"/>
                  </a:cubicBezTo>
                  <a:cubicBezTo>
                    <a:pt x="1434247" y="2401008"/>
                    <a:pt x="1439059" y="2406338"/>
                    <a:pt x="1445476" y="2408179"/>
                  </a:cubicBezTo>
                  <a:cubicBezTo>
                    <a:pt x="1458097" y="2412127"/>
                    <a:pt x="1468038" y="2421923"/>
                    <a:pt x="1472172" y="2434486"/>
                  </a:cubicBezTo>
                  <a:cubicBezTo>
                    <a:pt x="1473753" y="2438525"/>
                    <a:pt x="1475643" y="2442437"/>
                    <a:pt x="1477826" y="2446186"/>
                  </a:cubicBezTo>
                  <a:cubicBezTo>
                    <a:pt x="1481596" y="2452787"/>
                    <a:pt x="1483343" y="2460351"/>
                    <a:pt x="1482851" y="2467938"/>
                  </a:cubicBezTo>
                  <a:cubicBezTo>
                    <a:pt x="1482851" y="2471157"/>
                    <a:pt x="1482851" y="2474377"/>
                    <a:pt x="1483243" y="2477675"/>
                  </a:cubicBezTo>
                  <a:cubicBezTo>
                    <a:pt x="1484314" y="2494190"/>
                    <a:pt x="1493024" y="2509260"/>
                    <a:pt x="1506799" y="2518430"/>
                  </a:cubicBezTo>
                  <a:cubicBezTo>
                    <a:pt x="1511982" y="2522357"/>
                    <a:pt x="1518028" y="2525105"/>
                    <a:pt x="1523132" y="2529032"/>
                  </a:cubicBezTo>
                  <a:cubicBezTo>
                    <a:pt x="1531990" y="2535157"/>
                    <a:pt x="1538563" y="2544051"/>
                    <a:pt x="1541819" y="2554317"/>
                  </a:cubicBezTo>
                  <a:cubicBezTo>
                    <a:pt x="1545707" y="2566760"/>
                    <a:pt x="1552550" y="2578077"/>
                    <a:pt x="1561763" y="2587299"/>
                  </a:cubicBezTo>
                  <a:cubicBezTo>
                    <a:pt x="1569275" y="2595005"/>
                    <a:pt x="1576154" y="2603303"/>
                    <a:pt x="1582335" y="2612113"/>
                  </a:cubicBezTo>
                  <a:cubicBezTo>
                    <a:pt x="1590609" y="2622319"/>
                    <a:pt x="1594072" y="2635602"/>
                    <a:pt x="1591836" y="2648549"/>
                  </a:cubicBezTo>
                  <a:cubicBezTo>
                    <a:pt x="1590437" y="2652685"/>
                    <a:pt x="1590633" y="2657194"/>
                    <a:pt x="1592386" y="2661192"/>
                  </a:cubicBezTo>
                  <a:cubicBezTo>
                    <a:pt x="1599688" y="2675798"/>
                    <a:pt x="1601494" y="2692131"/>
                    <a:pt x="1606677" y="2707366"/>
                  </a:cubicBezTo>
                  <a:cubicBezTo>
                    <a:pt x="1608720" y="2713544"/>
                    <a:pt x="1611349" y="2719513"/>
                    <a:pt x="1614529" y="2725191"/>
                  </a:cubicBezTo>
                  <a:cubicBezTo>
                    <a:pt x="1617095" y="2730160"/>
                    <a:pt x="1622287" y="2733214"/>
                    <a:pt x="1627877" y="2733044"/>
                  </a:cubicBezTo>
                  <a:cubicBezTo>
                    <a:pt x="1633128" y="2732912"/>
                    <a:pt x="1638369" y="2732519"/>
                    <a:pt x="1643581" y="2731866"/>
                  </a:cubicBezTo>
                  <a:cubicBezTo>
                    <a:pt x="1651271" y="2731849"/>
                    <a:pt x="1658576" y="2728497"/>
                    <a:pt x="1663603" y="2722678"/>
                  </a:cubicBezTo>
                  <a:cubicBezTo>
                    <a:pt x="1669711" y="2714810"/>
                    <a:pt x="1679758" y="2711095"/>
                    <a:pt x="1689515" y="2713098"/>
                  </a:cubicBezTo>
                  <a:cubicBezTo>
                    <a:pt x="1701406" y="2714821"/>
                    <a:pt x="1713511" y="2712019"/>
                    <a:pt x="1723435" y="2705245"/>
                  </a:cubicBezTo>
                  <a:cubicBezTo>
                    <a:pt x="1729728" y="2700997"/>
                    <a:pt x="1736941" y="2698305"/>
                    <a:pt x="1744479" y="2697393"/>
                  </a:cubicBezTo>
                  <a:cubicBezTo>
                    <a:pt x="1751025" y="2696643"/>
                    <a:pt x="1757078" y="2693547"/>
                    <a:pt x="1761517" y="2688676"/>
                  </a:cubicBezTo>
                  <a:cubicBezTo>
                    <a:pt x="1766721" y="2683150"/>
                    <a:pt x="1773395" y="2679227"/>
                    <a:pt x="1780755" y="2677368"/>
                  </a:cubicBezTo>
                  <a:cubicBezTo>
                    <a:pt x="1792062" y="2673678"/>
                    <a:pt x="1803604" y="2670537"/>
                    <a:pt x="1814675" y="2666375"/>
                  </a:cubicBezTo>
                  <a:cubicBezTo>
                    <a:pt x="1823705" y="2662920"/>
                    <a:pt x="1832264" y="2658522"/>
                    <a:pt x="1841058" y="2654203"/>
                  </a:cubicBezTo>
                  <a:cubicBezTo>
                    <a:pt x="1845102" y="2652552"/>
                    <a:pt x="1848050" y="2648984"/>
                    <a:pt x="1848910" y="2644702"/>
                  </a:cubicBezTo>
                  <a:cubicBezTo>
                    <a:pt x="1850681" y="2634814"/>
                    <a:pt x="1858360" y="2627039"/>
                    <a:pt x="1868226" y="2625148"/>
                  </a:cubicBezTo>
                  <a:cubicBezTo>
                    <a:pt x="1881731" y="2621379"/>
                    <a:pt x="1895158" y="2617296"/>
                    <a:pt x="1908899" y="2614626"/>
                  </a:cubicBezTo>
                  <a:cubicBezTo>
                    <a:pt x="1917765" y="2614389"/>
                    <a:pt x="1925351" y="2608190"/>
                    <a:pt x="1927351" y="2599548"/>
                  </a:cubicBezTo>
                  <a:cubicBezTo>
                    <a:pt x="1928126" y="2594032"/>
                    <a:pt x="1932441" y="2589685"/>
                    <a:pt x="1937951" y="2588869"/>
                  </a:cubicBezTo>
                  <a:cubicBezTo>
                    <a:pt x="1948926" y="2587826"/>
                    <a:pt x="1958208" y="2580307"/>
                    <a:pt x="1961507" y="2569787"/>
                  </a:cubicBezTo>
                  <a:cubicBezTo>
                    <a:pt x="1963791" y="2564765"/>
                    <a:pt x="1968244" y="2561063"/>
                    <a:pt x="1973599" y="2559736"/>
                  </a:cubicBezTo>
                  <a:cubicBezTo>
                    <a:pt x="1977819" y="2558806"/>
                    <a:pt x="1981946" y="2557492"/>
                    <a:pt x="1985926" y="2555809"/>
                  </a:cubicBezTo>
                  <a:cubicBezTo>
                    <a:pt x="1988477" y="2554105"/>
                    <a:pt x="1990232" y="2551444"/>
                    <a:pt x="1990794" y="2548428"/>
                  </a:cubicBezTo>
                  <a:cubicBezTo>
                    <a:pt x="1991580" y="2541988"/>
                    <a:pt x="1990795" y="2535471"/>
                    <a:pt x="1991345" y="2528953"/>
                  </a:cubicBezTo>
                  <a:cubicBezTo>
                    <a:pt x="1991709" y="2523450"/>
                    <a:pt x="1994611" y="2518430"/>
                    <a:pt x="1999196" y="2515368"/>
                  </a:cubicBezTo>
                  <a:cubicBezTo>
                    <a:pt x="2014147" y="2504692"/>
                    <a:pt x="2025902" y="2490139"/>
                    <a:pt x="2033196" y="2473278"/>
                  </a:cubicBezTo>
                  <a:cubicBezTo>
                    <a:pt x="2038770" y="2462676"/>
                    <a:pt x="2037514" y="2457101"/>
                    <a:pt x="2027934" y="2447756"/>
                  </a:cubicBezTo>
                  <a:cubicBezTo>
                    <a:pt x="2021719" y="2441763"/>
                    <a:pt x="2016284" y="2435008"/>
                    <a:pt x="2011759" y="2427654"/>
                  </a:cubicBezTo>
                  <a:cubicBezTo>
                    <a:pt x="2008499" y="2421921"/>
                    <a:pt x="2002626" y="2418162"/>
                    <a:pt x="1996056" y="2417602"/>
                  </a:cubicBezTo>
                  <a:cubicBezTo>
                    <a:pt x="1987446" y="2416941"/>
                    <a:pt x="1978893" y="2415681"/>
                    <a:pt x="1970458" y="2413833"/>
                  </a:cubicBezTo>
                  <a:cubicBezTo>
                    <a:pt x="1965289" y="2412361"/>
                    <a:pt x="1960549" y="2409668"/>
                    <a:pt x="1956638" y="2405980"/>
                  </a:cubicBezTo>
                  <a:cubicBezTo>
                    <a:pt x="1948513" y="2398657"/>
                    <a:pt x="1943231" y="2388702"/>
                    <a:pt x="1941720" y="2377868"/>
                  </a:cubicBezTo>
                  <a:cubicBezTo>
                    <a:pt x="1940543" y="2368287"/>
                    <a:pt x="1939207" y="2358707"/>
                    <a:pt x="1937794" y="2349127"/>
                  </a:cubicBezTo>
                  <a:cubicBezTo>
                    <a:pt x="1937794" y="2348185"/>
                    <a:pt x="1936617" y="2346693"/>
                    <a:pt x="1936067" y="2346771"/>
                  </a:cubicBezTo>
                  <a:cubicBezTo>
                    <a:pt x="1934025" y="2346771"/>
                    <a:pt x="1931199" y="2346771"/>
                    <a:pt x="1930178" y="2348028"/>
                  </a:cubicBezTo>
                  <a:cubicBezTo>
                    <a:pt x="1917057" y="2360743"/>
                    <a:pt x="1905051" y="2374562"/>
                    <a:pt x="1894294" y="2389333"/>
                  </a:cubicBezTo>
                  <a:cubicBezTo>
                    <a:pt x="1888022" y="2400995"/>
                    <a:pt x="1875357" y="2407746"/>
                    <a:pt x="1862180" y="2406451"/>
                  </a:cubicBezTo>
                  <a:cubicBezTo>
                    <a:pt x="1851534" y="2405254"/>
                    <a:pt x="1840757" y="2406655"/>
                    <a:pt x="1830772" y="2410535"/>
                  </a:cubicBezTo>
                  <a:cubicBezTo>
                    <a:pt x="1826465" y="2411750"/>
                    <a:pt x="1821858" y="2410152"/>
                    <a:pt x="1819230" y="2406530"/>
                  </a:cubicBezTo>
                  <a:cubicBezTo>
                    <a:pt x="1815059" y="2402932"/>
                    <a:pt x="1812280" y="2397986"/>
                    <a:pt x="1811378" y="2392552"/>
                  </a:cubicBezTo>
                  <a:cubicBezTo>
                    <a:pt x="1810435" y="2381794"/>
                    <a:pt x="1809571" y="2371036"/>
                    <a:pt x="1808394" y="2360278"/>
                  </a:cubicBezTo>
                  <a:cubicBezTo>
                    <a:pt x="1808058" y="2358170"/>
                    <a:pt x="1807164" y="2356190"/>
                    <a:pt x="1805802" y="2354545"/>
                  </a:cubicBezTo>
                  <a:cubicBezTo>
                    <a:pt x="1804558" y="2352815"/>
                    <a:pt x="1802755" y="2351567"/>
                    <a:pt x="1800699" y="2351011"/>
                  </a:cubicBezTo>
                  <a:cubicBezTo>
                    <a:pt x="1798618" y="2350966"/>
                    <a:pt x="1796628" y="2351860"/>
                    <a:pt x="1795281" y="2353446"/>
                  </a:cubicBezTo>
                  <a:cubicBezTo>
                    <a:pt x="1793100" y="2357152"/>
                    <a:pt x="1791134" y="2360979"/>
                    <a:pt x="1789392" y="2364911"/>
                  </a:cubicBezTo>
                  <a:cubicBezTo>
                    <a:pt x="1787036" y="2369622"/>
                    <a:pt x="1783346" y="2369544"/>
                    <a:pt x="1779577" y="2364911"/>
                  </a:cubicBezTo>
                  <a:cubicBezTo>
                    <a:pt x="1775428" y="2359919"/>
                    <a:pt x="1772714" y="2353893"/>
                    <a:pt x="1771725" y="2347478"/>
                  </a:cubicBezTo>
                  <a:cubicBezTo>
                    <a:pt x="1769859" y="2336739"/>
                    <a:pt x="1764636" y="2326869"/>
                    <a:pt x="1756806" y="2319287"/>
                  </a:cubicBezTo>
                  <a:cubicBezTo>
                    <a:pt x="1751781" y="2313711"/>
                    <a:pt x="1746284" y="2308529"/>
                    <a:pt x="1741102" y="2303581"/>
                  </a:cubicBezTo>
                  <a:cubicBezTo>
                    <a:pt x="1738825" y="2301383"/>
                    <a:pt x="1735371" y="2299969"/>
                    <a:pt x="1733879" y="2297299"/>
                  </a:cubicBezTo>
                  <a:cubicBezTo>
                    <a:pt x="1727335" y="2286148"/>
                    <a:pt x="1721132" y="2274788"/>
                    <a:pt x="1715270" y="2263219"/>
                  </a:cubicBezTo>
                  <a:cubicBezTo>
                    <a:pt x="1714149" y="2260238"/>
                    <a:pt x="1713850" y="2257010"/>
                    <a:pt x="1714406" y="2253874"/>
                  </a:cubicBezTo>
                  <a:cubicBezTo>
                    <a:pt x="1714863" y="2249591"/>
                    <a:pt x="1715812" y="2245375"/>
                    <a:pt x="1717233" y="2241310"/>
                  </a:cubicBezTo>
                  <a:cubicBezTo>
                    <a:pt x="1717933" y="2239317"/>
                    <a:pt x="1719534" y="2237774"/>
                    <a:pt x="1721551" y="2237148"/>
                  </a:cubicBezTo>
                  <a:cubicBezTo>
                    <a:pt x="1727778" y="2235886"/>
                    <a:pt x="1734121" y="2235281"/>
                    <a:pt x="1740474" y="2235341"/>
                  </a:cubicBezTo>
                  <a:cubicBezTo>
                    <a:pt x="1746811" y="2235065"/>
                    <a:pt x="1753132" y="2236164"/>
                    <a:pt x="1759005" y="2238561"/>
                  </a:cubicBezTo>
                  <a:cubicBezTo>
                    <a:pt x="1763245" y="2240838"/>
                    <a:pt x="1765600" y="2246414"/>
                    <a:pt x="1768506" y="2251283"/>
                  </a:cubicBezTo>
                  <a:cubicBezTo>
                    <a:pt x="1776358" y="2264083"/>
                    <a:pt x="1784681" y="2276804"/>
                    <a:pt x="1792062" y="2289839"/>
                  </a:cubicBezTo>
                  <a:cubicBezTo>
                    <a:pt x="1795295" y="2295542"/>
                    <a:pt x="1800758" y="2299640"/>
                    <a:pt x="1807137" y="2301147"/>
                  </a:cubicBezTo>
                  <a:cubicBezTo>
                    <a:pt x="1810278" y="2301854"/>
                    <a:pt x="1813419" y="2302796"/>
                    <a:pt x="1816560" y="2303503"/>
                  </a:cubicBezTo>
                  <a:cubicBezTo>
                    <a:pt x="1824104" y="2304725"/>
                    <a:pt x="1830929" y="2308698"/>
                    <a:pt x="1835718" y="2314654"/>
                  </a:cubicBezTo>
                  <a:cubicBezTo>
                    <a:pt x="1839493" y="2318434"/>
                    <a:pt x="1843807" y="2321636"/>
                    <a:pt x="1848517" y="2324155"/>
                  </a:cubicBezTo>
                  <a:cubicBezTo>
                    <a:pt x="1860374" y="2332401"/>
                    <a:pt x="1874429" y="2334364"/>
                    <a:pt x="1887777" y="2337741"/>
                  </a:cubicBezTo>
                  <a:cubicBezTo>
                    <a:pt x="1893076" y="2339157"/>
                    <a:pt x="1898720" y="2338423"/>
                    <a:pt x="1903481" y="2335699"/>
                  </a:cubicBezTo>
                  <a:cubicBezTo>
                    <a:pt x="1911333" y="2331694"/>
                    <a:pt x="1918714" y="2327846"/>
                    <a:pt x="1927037" y="2324312"/>
                  </a:cubicBezTo>
                  <a:cubicBezTo>
                    <a:pt x="1934707" y="2320263"/>
                    <a:pt x="1944207" y="2323199"/>
                    <a:pt x="1948256" y="2330870"/>
                  </a:cubicBezTo>
                  <a:cubicBezTo>
                    <a:pt x="1948478" y="2331292"/>
                    <a:pt x="1948682" y="2331724"/>
                    <a:pt x="1948865" y="2332165"/>
                  </a:cubicBezTo>
                  <a:cubicBezTo>
                    <a:pt x="1952163" y="2338997"/>
                    <a:pt x="1955147" y="2345986"/>
                    <a:pt x="1957974" y="2352975"/>
                  </a:cubicBezTo>
                  <a:cubicBezTo>
                    <a:pt x="1960313" y="2359241"/>
                    <a:pt x="1966363" y="2363338"/>
                    <a:pt x="1973049" y="2363183"/>
                  </a:cubicBezTo>
                  <a:cubicBezTo>
                    <a:pt x="2003280" y="2365225"/>
                    <a:pt x="2032725" y="2372135"/>
                    <a:pt x="2062483" y="2376768"/>
                  </a:cubicBezTo>
                  <a:cubicBezTo>
                    <a:pt x="2073056" y="2378638"/>
                    <a:pt x="2083833" y="2379060"/>
                    <a:pt x="2094520" y="2378025"/>
                  </a:cubicBezTo>
                  <a:cubicBezTo>
                    <a:pt x="2112579" y="2375826"/>
                    <a:pt x="2130403" y="2370172"/>
                    <a:pt x="2149012" y="2374648"/>
                  </a:cubicBezTo>
                  <a:cubicBezTo>
                    <a:pt x="2153297" y="2375021"/>
                    <a:pt x="2157608" y="2374348"/>
                    <a:pt x="2161575" y="2372685"/>
                  </a:cubicBezTo>
                  <a:cubicBezTo>
                    <a:pt x="2174204" y="2369594"/>
                    <a:pt x="2187249" y="2368559"/>
                    <a:pt x="2200207" y="2369622"/>
                  </a:cubicBezTo>
                  <a:cubicBezTo>
                    <a:pt x="2204647" y="2369628"/>
                    <a:pt x="2208686" y="2372198"/>
                    <a:pt x="2210571" y="2376218"/>
                  </a:cubicBezTo>
                  <a:cubicBezTo>
                    <a:pt x="2212358" y="2380180"/>
                    <a:pt x="2215318" y="2383497"/>
                    <a:pt x="2219052" y="2385720"/>
                  </a:cubicBezTo>
                  <a:cubicBezTo>
                    <a:pt x="2223938" y="2388254"/>
                    <a:pt x="2227530" y="2392730"/>
                    <a:pt x="2228945" y="2398049"/>
                  </a:cubicBezTo>
                  <a:cubicBezTo>
                    <a:pt x="2230392" y="2407973"/>
                    <a:pt x="2238370" y="2415661"/>
                    <a:pt x="2248339" y="2416738"/>
                  </a:cubicBezTo>
                  <a:cubicBezTo>
                    <a:pt x="2255809" y="2418462"/>
                    <a:pt x="2262297" y="2423061"/>
                    <a:pt x="2266399" y="2429538"/>
                  </a:cubicBezTo>
                  <a:cubicBezTo>
                    <a:pt x="2274266" y="2440154"/>
                    <a:pt x="2286715" y="2446393"/>
                    <a:pt x="2299927" y="2446343"/>
                  </a:cubicBezTo>
                  <a:lnTo>
                    <a:pt x="2308564" y="2446343"/>
                  </a:lnTo>
                  <a:lnTo>
                    <a:pt x="2309035" y="2445715"/>
                  </a:lnTo>
                  <a:lnTo>
                    <a:pt x="2310370" y="2445008"/>
                  </a:lnTo>
                  <a:lnTo>
                    <a:pt x="2309742" y="2446422"/>
                  </a:lnTo>
                  <a:lnTo>
                    <a:pt x="2308564" y="2446422"/>
                  </a:lnTo>
                  <a:cubicBezTo>
                    <a:pt x="2305003" y="2454330"/>
                    <a:pt x="2295705" y="2457854"/>
                    <a:pt x="2287797" y="2454292"/>
                  </a:cubicBezTo>
                  <a:cubicBezTo>
                    <a:pt x="2287783" y="2454286"/>
                    <a:pt x="2287770" y="2454280"/>
                    <a:pt x="2287756" y="2454274"/>
                  </a:cubicBezTo>
                  <a:cubicBezTo>
                    <a:pt x="2285770" y="2454095"/>
                    <a:pt x="2283826" y="2454920"/>
                    <a:pt x="2282574" y="2456473"/>
                  </a:cubicBezTo>
                  <a:cubicBezTo>
                    <a:pt x="2281783" y="2458346"/>
                    <a:pt x="2281958" y="2460487"/>
                    <a:pt x="2283045" y="2462205"/>
                  </a:cubicBezTo>
                  <a:cubicBezTo>
                    <a:pt x="2292467" y="2472178"/>
                    <a:pt x="2301811" y="2482465"/>
                    <a:pt x="2311862" y="2491810"/>
                  </a:cubicBezTo>
                  <a:cubicBezTo>
                    <a:pt x="2330235" y="2508693"/>
                    <a:pt x="2338480" y="2508929"/>
                    <a:pt x="2359837" y="2495187"/>
                  </a:cubicBezTo>
                  <a:cubicBezTo>
                    <a:pt x="2368051" y="2490590"/>
                    <a:pt x="2373546" y="2482317"/>
                    <a:pt x="2374599" y="2472964"/>
                  </a:cubicBezTo>
                  <a:lnTo>
                    <a:pt x="2374128" y="2472964"/>
                  </a:lnTo>
                  <a:lnTo>
                    <a:pt x="2374128" y="2471314"/>
                  </a:lnTo>
                  <a:lnTo>
                    <a:pt x="2375070" y="2472257"/>
                  </a:lnTo>
                  <a:cubicBezTo>
                    <a:pt x="2375026" y="2472569"/>
                    <a:pt x="2375026" y="2472886"/>
                    <a:pt x="2375070" y="2473199"/>
                  </a:cubicBezTo>
                  <a:cubicBezTo>
                    <a:pt x="2375934" y="2473199"/>
                    <a:pt x="2377112" y="2473984"/>
                    <a:pt x="2377269" y="2474691"/>
                  </a:cubicBezTo>
                  <a:cubicBezTo>
                    <a:pt x="2383354" y="2488398"/>
                    <a:pt x="2386586" y="2503199"/>
                    <a:pt x="2386770" y="2518195"/>
                  </a:cubicBezTo>
                  <a:cubicBezTo>
                    <a:pt x="2385893" y="2524646"/>
                    <a:pt x="2386429" y="2531210"/>
                    <a:pt x="2388341" y="2537434"/>
                  </a:cubicBezTo>
                  <a:cubicBezTo>
                    <a:pt x="2393199" y="2552891"/>
                    <a:pt x="2397132" y="2568625"/>
                    <a:pt x="2400119" y="2584550"/>
                  </a:cubicBezTo>
                  <a:cubicBezTo>
                    <a:pt x="2403965" y="2600255"/>
                    <a:pt x="2413624" y="2614076"/>
                    <a:pt x="2414016" y="2630881"/>
                  </a:cubicBezTo>
                  <a:cubicBezTo>
                    <a:pt x="2414594" y="2634069"/>
                    <a:pt x="2415853" y="2637096"/>
                    <a:pt x="2417706" y="2639754"/>
                  </a:cubicBezTo>
                  <a:cubicBezTo>
                    <a:pt x="2422419" y="2649407"/>
                    <a:pt x="2427662" y="2658792"/>
                    <a:pt x="2433410" y="2667867"/>
                  </a:cubicBezTo>
                  <a:cubicBezTo>
                    <a:pt x="2440457" y="2678774"/>
                    <a:pt x="2446003" y="2690580"/>
                    <a:pt x="2449899" y="2702968"/>
                  </a:cubicBezTo>
                  <a:cubicBezTo>
                    <a:pt x="2452098" y="2709015"/>
                    <a:pt x="2454532" y="2715140"/>
                    <a:pt x="2456103" y="2721343"/>
                  </a:cubicBezTo>
                  <a:cubicBezTo>
                    <a:pt x="2459039" y="2734033"/>
                    <a:pt x="2465425" y="2745664"/>
                    <a:pt x="2474555" y="2754953"/>
                  </a:cubicBezTo>
                  <a:cubicBezTo>
                    <a:pt x="2480060" y="2760190"/>
                    <a:pt x="2484394" y="2766532"/>
                    <a:pt x="2487275" y="2773564"/>
                  </a:cubicBezTo>
                  <a:cubicBezTo>
                    <a:pt x="2493086" y="2788562"/>
                    <a:pt x="2501880" y="2802462"/>
                    <a:pt x="2503686" y="2819109"/>
                  </a:cubicBezTo>
                  <a:cubicBezTo>
                    <a:pt x="2506367" y="2833041"/>
                    <a:pt x="2513874" y="2845581"/>
                    <a:pt x="2524886" y="2854525"/>
                  </a:cubicBezTo>
                  <a:cubicBezTo>
                    <a:pt x="2532503" y="2860761"/>
                    <a:pt x="2543733" y="2859641"/>
                    <a:pt x="2549968" y="2852023"/>
                  </a:cubicBezTo>
                  <a:cubicBezTo>
                    <a:pt x="2550201" y="2851738"/>
                    <a:pt x="2550425" y="2851447"/>
                    <a:pt x="2550640" y="2851148"/>
                  </a:cubicBezTo>
                  <a:cubicBezTo>
                    <a:pt x="2552337" y="2848407"/>
                    <a:pt x="2553884" y="2845576"/>
                    <a:pt x="2555273" y="2842667"/>
                  </a:cubicBezTo>
                  <a:cubicBezTo>
                    <a:pt x="2557405" y="2837600"/>
                    <a:pt x="2561520" y="2833627"/>
                    <a:pt x="2566658" y="2831674"/>
                  </a:cubicBezTo>
                  <a:cubicBezTo>
                    <a:pt x="2572707" y="2829257"/>
                    <a:pt x="2577114" y="2823933"/>
                    <a:pt x="2578358" y="2817539"/>
                  </a:cubicBezTo>
                  <a:cubicBezTo>
                    <a:pt x="2580778" y="2809208"/>
                    <a:pt x="2586434" y="2802194"/>
                    <a:pt x="2594062" y="2798064"/>
                  </a:cubicBezTo>
                  <a:cubicBezTo>
                    <a:pt x="2598929" y="2795274"/>
                    <a:pt x="2601411" y="2789640"/>
                    <a:pt x="2600187" y="2784165"/>
                  </a:cubicBezTo>
                  <a:cubicBezTo>
                    <a:pt x="2599636" y="2778825"/>
                    <a:pt x="2598616" y="2773564"/>
                    <a:pt x="2597595" y="2768459"/>
                  </a:cubicBezTo>
                  <a:cubicBezTo>
                    <a:pt x="2596141" y="2762095"/>
                    <a:pt x="2596774" y="2755432"/>
                    <a:pt x="2599401" y="2749456"/>
                  </a:cubicBezTo>
                  <a:cubicBezTo>
                    <a:pt x="2601285" y="2745608"/>
                    <a:pt x="2602699" y="2741603"/>
                    <a:pt x="2604426" y="2737520"/>
                  </a:cubicBezTo>
                  <a:cubicBezTo>
                    <a:pt x="2608783" y="2728664"/>
                    <a:pt x="2608956" y="2718325"/>
                    <a:pt x="2604898" y="2709329"/>
                  </a:cubicBezTo>
                  <a:cubicBezTo>
                    <a:pt x="2603069" y="2704292"/>
                    <a:pt x="2602113" y="2698981"/>
                    <a:pt x="2602071" y="2693624"/>
                  </a:cubicBezTo>
                  <a:cubicBezTo>
                    <a:pt x="2601678" y="2681766"/>
                    <a:pt x="2602071" y="2670065"/>
                    <a:pt x="2602071" y="2657973"/>
                  </a:cubicBezTo>
                  <a:cubicBezTo>
                    <a:pt x="2601938" y="2651182"/>
                    <a:pt x="2606953" y="2645387"/>
                    <a:pt x="2613692" y="2644545"/>
                  </a:cubicBezTo>
                  <a:cubicBezTo>
                    <a:pt x="2616754" y="2643916"/>
                    <a:pt x="2621073" y="2643209"/>
                    <a:pt x="2622329" y="2641168"/>
                  </a:cubicBezTo>
                  <a:cubicBezTo>
                    <a:pt x="2627955" y="2633185"/>
                    <a:pt x="2636353" y="2627585"/>
                    <a:pt x="2645885" y="2625462"/>
                  </a:cubicBezTo>
                  <a:cubicBezTo>
                    <a:pt x="2649859" y="2623676"/>
                    <a:pt x="2652766" y="2620130"/>
                    <a:pt x="2653737" y="2615882"/>
                  </a:cubicBezTo>
                  <a:cubicBezTo>
                    <a:pt x="2655228" y="2610699"/>
                    <a:pt x="2656092" y="2604731"/>
                    <a:pt x="2661589" y="2601983"/>
                  </a:cubicBezTo>
                  <a:cubicBezTo>
                    <a:pt x="2675329" y="2594680"/>
                    <a:pt x="2683574" y="2581409"/>
                    <a:pt x="2695745" y="2572378"/>
                  </a:cubicBezTo>
                  <a:cubicBezTo>
                    <a:pt x="2700822" y="2568360"/>
                    <a:pt x="2705108" y="2563434"/>
                    <a:pt x="2708386" y="2557851"/>
                  </a:cubicBezTo>
                  <a:cubicBezTo>
                    <a:pt x="2712391" y="2551490"/>
                    <a:pt x="2717730" y="2545993"/>
                    <a:pt x="2722206" y="2539947"/>
                  </a:cubicBezTo>
                  <a:cubicBezTo>
                    <a:pt x="2725632" y="2535842"/>
                    <a:pt x="2730111" y="2532747"/>
                    <a:pt x="2735162" y="2530995"/>
                  </a:cubicBezTo>
                  <a:cubicBezTo>
                    <a:pt x="2752986" y="2523142"/>
                    <a:pt x="2765156" y="2510499"/>
                    <a:pt x="2765706" y="2489297"/>
                  </a:cubicBezTo>
                  <a:cubicBezTo>
                    <a:pt x="2766327" y="2483828"/>
                    <a:pt x="2769878" y="2479133"/>
                    <a:pt x="2774971" y="2477047"/>
                  </a:cubicBezTo>
                  <a:cubicBezTo>
                    <a:pt x="2782706" y="2473045"/>
                    <a:pt x="2791422" y="2471329"/>
                    <a:pt x="2800097" y="2472100"/>
                  </a:cubicBezTo>
                  <a:cubicBezTo>
                    <a:pt x="2819615" y="2473392"/>
                    <a:pt x="2838993" y="2468021"/>
                    <a:pt x="2855061" y="2456865"/>
                  </a:cubicBezTo>
                  <a:cubicBezTo>
                    <a:pt x="2862128" y="2451840"/>
                    <a:pt x="2871943" y="2452939"/>
                    <a:pt x="2878617" y="2446107"/>
                  </a:cubicBezTo>
                  <a:cubicBezTo>
                    <a:pt x="2880615" y="2446516"/>
                    <a:pt x="2882399" y="2447631"/>
                    <a:pt x="2883642" y="2449248"/>
                  </a:cubicBezTo>
                  <a:cubicBezTo>
                    <a:pt x="2886047" y="2455193"/>
                    <a:pt x="2888092" y="2461277"/>
                    <a:pt x="2889767" y="2467467"/>
                  </a:cubicBezTo>
                  <a:cubicBezTo>
                    <a:pt x="2896441" y="2488905"/>
                    <a:pt x="2907512" y="2506730"/>
                    <a:pt x="2929027" y="2516703"/>
                  </a:cubicBezTo>
                  <a:cubicBezTo>
                    <a:pt x="2932010" y="2518038"/>
                    <a:pt x="2934916" y="2519373"/>
                    <a:pt x="2937743" y="2520943"/>
                  </a:cubicBezTo>
                  <a:cubicBezTo>
                    <a:pt x="2942375" y="2523456"/>
                    <a:pt x="2943396" y="2527225"/>
                    <a:pt x="2941904" y="2534450"/>
                  </a:cubicBezTo>
                  <a:cubicBezTo>
                    <a:pt x="2939784" y="2544423"/>
                    <a:pt x="2941040" y="2547800"/>
                    <a:pt x="2950855" y="2551804"/>
                  </a:cubicBezTo>
                  <a:cubicBezTo>
                    <a:pt x="2957084" y="2553743"/>
                    <a:pt x="2962231" y="2558179"/>
                    <a:pt x="2965067" y="2564054"/>
                  </a:cubicBezTo>
                  <a:cubicBezTo>
                    <a:pt x="2965538" y="2564997"/>
                    <a:pt x="2966088" y="2565939"/>
                    <a:pt x="2966481" y="2566960"/>
                  </a:cubicBezTo>
                  <a:cubicBezTo>
                    <a:pt x="2973982" y="2580200"/>
                    <a:pt x="2975903" y="2595883"/>
                    <a:pt x="2971820" y="2610542"/>
                  </a:cubicBezTo>
                  <a:cubicBezTo>
                    <a:pt x="2970759" y="2615710"/>
                    <a:pt x="2970573" y="2621018"/>
                    <a:pt x="2971270" y="2626247"/>
                  </a:cubicBezTo>
                  <a:cubicBezTo>
                    <a:pt x="2972429" y="2631622"/>
                    <a:pt x="2976645" y="2635808"/>
                    <a:pt x="2982027" y="2636927"/>
                  </a:cubicBezTo>
                  <a:cubicBezTo>
                    <a:pt x="2993958" y="2637611"/>
                    <a:pt x="3005814" y="2634653"/>
                    <a:pt x="3016026" y="2628446"/>
                  </a:cubicBezTo>
                  <a:cubicBezTo>
                    <a:pt x="3023565" y="2622321"/>
                    <a:pt x="3031730" y="2617139"/>
                    <a:pt x="3039896" y="2611956"/>
                  </a:cubicBezTo>
                  <a:close/>
                  <a:moveTo>
                    <a:pt x="3599820" y="2145978"/>
                  </a:moveTo>
                  <a:cubicBezTo>
                    <a:pt x="3600370" y="2145978"/>
                    <a:pt x="3601469" y="2147313"/>
                    <a:pt x="3601469" y="2148098"/>
                  </a:cubicBezTo>
                  <a:cubicBezTo>
                    <a:pt x="3601587" y="2149588"/>
                    <a:pt x="3601587" y="2151085"/>
                    <a:pt x="3601469" y="2152574"/>
                  </a:cubicBezTo>
                  <a:lnTo>
                    <a:pt x="3602098" y="2152574"/>
                  </a:lnTo>
                  <a:lnTo>
                    <a:pt x="3603275" y="2154302"/>
                  </a:lnTo>
                  <a:lnTo>
                    <a:pt x="3601391" y="2153281"/>
                  </a:lnTo>
                  <a:cubicBezTo>
                    <a:pt x="3601354" y="2152916"/>
                    <a:pt x="3601354" y="2152547"/>
                    <a:pt x="3601391" y="2152182"/>
                  </a:cubicBezTo>
                  <a:cubicBezTo>
                    <a:pt x="3599936" y="2151649"/>
                    <a:pt x="3598639" y="2150758"/>
                    <a:pt x="3597622" y="2149590"/>
                  </a:cubicBezTo>
                  <a:cubicBezTo>
                    <a:pt x="3596287" y="2147549"/>
                    <a:pt x="3597465" y="2145978"/>
                    <a:pt x="3599820" y="2145978"/>
                  </a:cubicBezTo>
                  <a:close/>
                  <a:moveTo>
                    <a:pt x="3544071" y="2077032"/>
                  </a:moveTo>
                  <a:cubicBezTo>
                    <a:pt x="3544778" y="2077032"/>
                    <a:pt x="3545327" y="2078210"/>
                    <a:pt x="3545956" y="2078759"/>
                  </a:cubicBezTo>
                  <a:lnTo>
                    <a:pt x="3543757" y="2080173"/>
                  </a:lnTo>
                  <a:cubicBezTo>
                    <a:pt x="3542972" y="2080173"/>
                    <a:pt x="3541794" y="2080173"/>
                    <a:pt x="3541559" y="2079387"/>
                  </a:cubicBezTo>
                  <a:cubicBezTo>
                    <a:pt x="3540695" y="2077267"/>
                    <a:pt x="3541716" y="2076325"/>
                    <a:pt x="3544071" y="2076639"/>
                  </a:cubicBezTo>
                  <a:close/>
                  <a:moveTo>
                    <a:pt x="3512664" y="2221678"/>
                  </a:moveTo>
                  <a:cubicBezTo>
                    <a:pt x="3513370" y="2222306"/>
                    <a:pt x="3514469" y="2222777"/>
                    <a:pt x="3514626" y="2223484"/>
                  </a:cubicBezTo>
                  <a:cubicBezTo>
                    <a:pt x="3515168" y="2225346"/>
                    <a:pt x="3515432" y="2227278"/>
                    <a:pt x="3515412" y="2229217"/>
                  </a:cubicBezTo>
                  <a:cubicBezTo>
                    <a:pt x="3515412" y="2229609"/>
                    <a:pt x="3514313" y="2230080"/>
                    <a:pt x="3513763" y="2230473"/>
                  </a:cubicBezTo>
                  <a:cubicBezTo>
                    <a:pt x="3512585" y="2227960"/>
                    <a:pt x="3511407" y="2225369"/>
                    <a:pt x="3510387" y="2222620"/>
                  </a:cubicBezTo>
                  <a:close/>
                  <a:moveTo>
                    <a:pt x="3793764" y="1600532"/>
                  </a:moveTo>
                  <a:cubicBezTo>
                    <a:pt x="3796876" y="1600610"/>
                    <a:pt x="3799649" y="1602520"/>
                    <a:pt x="3800831" y="1605400"/>
                  </a:cubicBezTo>
                  <a:cubicBezTo>
                    <a:pt x="3801381" y="1608384"/>
                    <a:pt x="3801616" y="1611447"/>
                    <a:pt x="3802008" y="1614666"/>
                  </a:cubicBezTo>
                  <a:cubicBezTo>
                    <a:pt x="3801191" y="1617632"/>
                    <a:pt x="3800059" y="1620501"/>
                    <a:pt x="3798632" y="1623226"/>
                  </a:cubicBezTo>
                  <a:cubicBezTo>
                    <a:pt x="3798004" y="1624090"/>
                    <a:pt x="3794000" y="1624168"/>
                    <a:pt x="3793607" y="1623226"/>
                  </a:cubicBezTo>
                  <a:cubicBezTo>
                    <a:pt x="3791068" y="1618813"/>
                    <a:pt x="3788913" y="1614189"/>
                    <a:pt x="3787168" y="1609405"/>
                  </a:cubicBezTo>
                  <a:cubicBezTo>
                    <a:pt x="3785755" y="1605636"/>
                    <a:pt x="3789759" y="1600532"/>
                    <a:pt x="3793607" y="1600139"/>
                  </a:cubicBezTo>
                  <a:close/>
                  <a:moveTo>
                    <a:pt x="4368528" y="388315"/>
                  </a:moveTo>
                  <a:cubicBezTo>
                    <a:pt x="4372533" y="387451"/>
                    <a:pt x="4376380" y="386351"/>
                    <a:pt x="4380542" y="385566"/>
                  </a:cubicBezTo>
                  <a:cubicBezTo>
                    <a:pt x="4381523" y="385584"/>
                    <a:pt x="4382434" y="386083"/>
                    <a:pt x="4382977" y="386901"/>
                  </a:cubicBezTo>
                  <a:cubicBezTo>
                    <a:pt x="4383369" y="387608"/>
                    <a:pt x="4382976" y="388707"/>
                    <a:pt x="4382976" y="390513"/>
                  </a:cubicBezTo>
                  <a:cubicBezTo>
                    <a:pt x="4380070" y="392477"/>
                    <a:pt x="4376773" y="394832"/>
                    <a:pt x="4373239" y="396796"/>
                  </a:cubicBezTo>
                  <a:cubicBezTo>
                    <a:pt x="4371041" y="397973"/>
                    <a:pt x="4367429" y="395775"/>
                    <a:pt x="4366016" y="392791"/>
                  </a:cubicBezTo>
                  <a:cubicBezTo>
                    <a:pt x="4364602" y="389807"/>
                    <a:pt x="4366094" y="388943"/>
                    <a:pt x="4368528" y="388315"/>
                  </a:cubicBezTo>
                  <a:close/>
                  <a:moveTo>
                    <a:pt x="3823209" y="198516"/>
                  </a:moveTo>
                  <a:cubicBezTo>
                    <a:pt x="3823411" y="198736"/>
                    <a:pt x="3823595" y="198972"/>
                    <a:pt x="3823758" y="199222"/>
                  </a:cubicBezTo>
                  <a:cubicBezTo>
                    <a:pt x="3826114" y="199222"/>
                    <a:pt x="3828627" y="198437"/>
                    <a:pt x="3829334" y="202128"/>
                  </a:cubicBezTo>
                  <a:cubicBezTo>
                    <a:pt x="3829334" y="202128"/>
                    <a:pt x="3827135" y="203384"/>
                    <a:pt x="3826899" y="203070"/>
                  </a:cubicBezTo>
                  <a:cubicBezTo>
                    <a:pt x="3825768" y="201859"/>
                    <a:pt x="3824719" y="200573"/>
                    <a:pt x="3823758" y="199222"/>
                  </a:cubicBezTo>
                  <a:lnTo>
                    <a:pt x="3822424" y="199222"/>
                  </a:lnTo>
                  <a:lnTo>
                    <a:pt x="3820932" y="197730"/>
                  </a:lnTo>
                  <a:close/>
                  <a:moveTo>
                    <a:pt x="3530173" y="1217007"/>
                  </a:moveTo>
                  <a:lnTo>
                    <a:pt x="3532372" y="1217007"/>
                  </a:lnTo>
                  <a:lnTo>
                    <a:pt x="3535199" y="1214887"/>
                  </a:lnTo>
                  <a:lnTo>
                    <a:pt x="3535670" y="1216457"/>
                  </a:lnTo>
                  <a:lnTo>
                    <a:pt x="3532372" y="1217007"/>
                  </a:lnTo>
                  <a:lnTo>
                    <a:pt x="3530959" y="1218185"/>
                  </a:lnTo>
                  <a:lnTo>
                    <a:pt x="3529467" y="1219127"/>
                  </a:lnTo>
                  <a:close/>
                  <a:moveTo>
                    <a:pt x="3400616" y="2231415"/>
                  </a:moveTo>
                  <a:lnTo>
                    <a:pt x="3401087" y="2231887"/>
                  </a:lnTo>
                  <a:cubicBezTo>
                    <a:pt x="3405563" y="2230630"/>
                    <a:pt x="3410588" y="2231415"/>
                    <a:pt x="3414200" y="2227332"/>
                  </a:cubicBezTo>
                  <a:cubicBezTo>
                    <a:pt x="3415927" y="2225447"/>
                    <a:pt x="3417655" y="2226390"/>
                    <a:pt x="3417340" y="2229217"/>
                  </a:cubicBezTo>
                  <a:cubicBezTo>
                    <a:pt x="3417275" y="2231196"/>
                    <a:pt x="3416324" y="2233041"/>
                    <a:pt x="3414749" y="2234242"/>
                  </a:cubicBezTo>
                  <a:cubicBezTo>
                    <a:pt x="3410163" y="2236479"/>
                    <a:pt x="3404660" y="2235530"/>
                    <a:pt x="3401087" y="2231887"/>
                  </a:cubicBezTo>
                  <a:lnTo>
                    <a:pt x="3399752" y="2231887"/>
                  </a:lnTo>
                  <a:lnTo>
                    <a:pt x="3399752" y="2229609"/>
                  </a:lnTo>
                  <a:close/>
                  <a:moveTo>
                    <a:pt x="3387032" y="140955"/>
                  </a:moveTo>
                  <a:lnTo>
                    <a:pt x="3386011" y="138521"/>
                  </a:lnTo>
                  <a:lnTo>
                    <a:pt x="3387896" y="140170"/>
                  </a:lnTo>
                  <a:cubicBezTo>
                    <a:pt x="3387896" y="140170"/>
                    <a:pt x="3387896" y="140877"/>
                    <a:pt x="3387896" y="141270"/>
                  </a:cubicBezTo>
                  <a:cubicBezTo>
                    <a:pt x="3392619" y="141936"/>
                    <a:pt x="3395908" y="146305"/>
                    <a:pt x="3395242" y="151029"/>
                  </a:cubicBezTo>
                  <a:cubicBezTo>
                    <a:pt x="3395195" y="151365"/>
                    <a:pt x="3395128" y="151699"/>
                    <a:pt x="3395041" y="152028"/>
                  </a:cubicBezTo>
                  <a:cubicBezTo>
                    <a:pt x="3393870" y="155889"/>
                    <a:pt x="3392207" y="159584"/>
                    <a:pt x="3390094" y="163021"/>
                  </a:cubicBezTo>
                  <a:cubicBezTo>
                    <a:pt x="3390094" y="163493"/>
                    <a:pt x="3388053" y="163650"/>
                    <a:pt x="3387189" y="163021"/>
                  </a:cubicBezTo>
                  <a:cubicBezTo>
                    <a:pt x="3386325" y="162393"/>
                    <a:pt x="3385305" y="161529"/>
                    <a:pt x="3385462" y="160823"/>
                  </a:cubicBezTo>
                  <a:cubicBezTo>
                    <a:pt x="3386090" y="154226"/>
                    <a:pt x="3387032" y="147552"/>
                    <a:pt x="3387896" y="140955"/>
                  </a:cubicBezTo>
                  <a:close/>
                  <a:moveTo>
                    <a:pt x="3358451" y="1489652"/>
                  </a:moveTo>
                  <a:cubicBezTo>
                    <a:pt x="3357744" y="1489652"/>
                    <a:pt x="3356488" y="1488788"/>
                    <a:pt x="3356488" y="1488553"/>
                  </a:cubicBezTo>
                  <a:cubicBezTo>
                    <a:pt x="3356865" y="1486767"/>
                    <a:pt x="3357363" y="1485009"/>
                    <a:pt x="3357980" y="1483291"/>
                  </a:cubicBezTo>
                  <a:cubicBezTo>
                    <a:pt x="3358608" y="1483291"/>
                    <a:pt x="3359943" y="1484155"/>
                    <a:pt x="3359943" y="1484391"/>
                  </a:cubicBezTo>
                  <a:cubicBezTo>
                    <a:pt x="3359707" y="1486354"/>
                    <a:pt x="3359158" y="1487846"/>
                    <a:pt x="3358608" y="1489652"/>
                  </a:cubicBezTo>
                  <a:close/>
                  <a:moveTo>
                    <a:pt x="3360021" y="123287"/>
                  </a:moveTo>
                  <a:cubicBezTo>
                    <a:pt x="3362010" y="123560"/>
                    <a:pt x="3363944" y="124143"/>
                    <a:pt x="3365753" y="125015"/>
                  </a:cubicBezTo>
                  <a:cubicBezTo>
                    <a:pt x="3365196" y="125909"/>
                    <a:pt x="3364593" y="126774"/>
                    <a:pt x="3363947" y="127606"/>
                  </a:cubicBezTo>
                  <a:cubicBezTo>
                    <a:pt x="3361906" y="129805"/>
                    <a:pt x="3359786" y="132082"/>
                    <a:pt x="3357509" y="134202"/>
                  </a:cubicBezTo>
                  <a:cubicBezTo>
                    <a:pt x="3356641" y="134721"/>
                    <a:pt x="3355681" y="135068"/>
                    <a:pt x="3354682" y="135223"/>
                  </a:cubicBezTo>
                  <a:cubicBezTo>
                    <a:pt x="3352754" y="135528"/>
                    <a:pt x="3350945" y="134212"/>
                    <a:pt x="3350640" y="132284"/>
                  </a:cubicBezTo>
                  <a:cubicBezTo>
                    <a:pt x="3350617" y="132139"/>
                    <a:pt x="3350604" y="131993"/>
                    <a:pt x="3350599" y="131846"/>
                  </a:cubicBezTo>
                  <a:cubicBezTo>
                    <a:pt x="3349735" y="125643"/>
                    <a:pt x="3352640" y="122973"/>
                    <a:pt x="3360178" y="123051"/>
                  </a:cubicBezTo>
                  <a:close/>
                  <a:moveTo>
                    <a:pt x="3252685" y="238250"/>
                  </a:moveTo>
                  <a:cubicBezTo>
                    <a:pt x="3256690" y="238579"/>
                    <a:pt x="3260657" y="239263"/>
                    <a:pt x="3264541" y="240292"/>
                  </a:cubicBezTo>
                  <a:cubicBezTo>
                    <a:pt x="3265091" y="240292"/>
                    <a:pt x="3265405" y="241705"/>
                    <a:pt x="3265798" y="242490"/>
                  </a:cubicBezTo>
                  <a:cubicBezTo>
                    <a:pt x="3264777" y="244140"/>
                    <a:pt x="3264070" y="246574"/>
                    <a:pt x="3262578" y="247202"/>
                  </a:cubicBezTo>
                  <a:cubicBezTo>
                    <a:pt x="3257752" y="249369"/>
                    <a:pt x="3252083" y="247213"/>
                    <a:pt x="3249916" y="242386"/>
                  </a:cubicBezTo>
                  <a:cubicBezTo>
                    <a:pt x="3249896" y="242342"/>
                    <a:pt x="3249877" y="242299"/>
                    <a:pt x="3249858" y="242255"/>
                  </a:cubicBezTo>
                  <a:cubicBezTo>
                    <a:pt x="3249149" y="240913"/>
                    <a:pt x="3249661" y="239250"/>
                    <a:pt x="3251002" y="238540"/>
                  </a:cubicBezTo>
                  <a:cubicBezTo>
                    <a:pt x="3251518" y="238267"/>
                    <a:pt x="3252107" y="238166"/>
                    <a:pt x="3252685" y="238250"/>
                  </a:cubicBezTo>
                  <a:close/>
                  <a:moveTo>
                    <a:pt x="3243341" y="2718045"/>
                  </a:moveTo>
                  <a:lnTo>
                    <a:pt x="3244833" y="2720166"/>
                  </a:lnTo>
                  <a:cubicBezTo>
                    <a:pt x="3243027" y="2721343"/>
                    <a:pt x="3241849" y="2720715"/>
                    <a:pt x="3241378" y="2718438"/>
                  </a:cubicBezTo>
                  <a:close/>
                  <a:moveTo>
                    <a:pt x="2575924" y="100593"/>
                  </a:moveTo>
                  <a:lnTo>
                    <a:pt x="2577651" y="102163"/>
                  </a:lnTo>
                  <a:lnTo>
                    <a:pt x="2575060" y="101378"/>
                  </a:lnTo>
                  <a:lnTo>
                    <a:pt x="2573882" y="99415"/>
                  </a:lnTo>
                  <a:close/>
                  <a:moveTo>
                    <a:pt x="678810" y="1079114"/>
                  </a:moveTo>
                  <a:lnTo>
                    <a:pt x="678810" y="1077701"/>
                  </a:lnTo>
                  <a:lnTo>
                    <a:pt x="680537" y="1078722"/>
                  </a:lnTo>
                  <a:close/>
                  <a:moveTo>
                    <a:pt x="763454" y="1277080"/>
                  </a:moveTo>
                  <a:cubicBezTo>
                    <a:pt x="763209" y="1282538"/>
                    <a:pt x="759123" y="1287053"/>
                    <a:pt x="753717" y="1287838"/>
                  </a:cubicBezTo>
                  <a:cubicBezTo>
                    <a:pt x="748762" y="1288374"/>
                    <a:pt x="743782" y="1288636"/>
                    <a:pt x="738798" y="1288624"/>
                  </a:cubicBezTo>
                  <a:lnTo>
                    <a:pt x="738798" y="1289409"/>
                  </a:lnTo>
                  <a:lnTo>
                    <a:pt x="737699" y="1290901"/>
                  </a:lnTo>
                  <a:cubicBezTo>
                    <a:pt x="737699" y="1290194"/>
                    <a:pt x="737699" y="1289409"/>
                    <a:pt x="737699" y="1288702"/>
                  </a:cubicBezTo>
                  <a:lnTo>
                    <a:pt x="738484" y="1288702"/>
                  </a:lnTo>
                  <a:cubicBezTo>
                    <a:pt x="738013" y="1281399"/>
                    <a:pt x="738484" y="1274724"/>
                    <a:pt x="747200" y="1271505"/>
                  </a:cubicBezTo>
                  <a:cubicBezTo>
                    <a:pt x="749399" y="1270641"/>
                    <a:pt x="750262" y="1266322"/>
                    <a:pt x="751911" y="1263652"/>
                  </a:cubicBezTo>
                  <a:cubicBezTo>
                    <a:pt x="754346" y="1259569"/>
                    <a:pt x="757407" y="1257920"/>
                    <a:pt x="759057" y="1259883"/>
                  </a:cubicBezTo>
                  <a:cubicBezTo>
                    <a:pt x="761055" y="1262128"/>
                    <a:pt x="762483" y="1264821"/>
                    <a:pt x="763218" y="1267735"/>
                  </a:cubicBezTo>
                  <a:cubicBezTo>
                    <a:pt x="763798" y="1270817"/>
                    <a:pt x="763877" y="1273973"/>
                    <a:pt x="763454" y="1277080"/>
                  </a:cubicBezTo>
                  <a:close/>
                  <a:moveTo>
                    <a:pt x="784262" y="1293963"/>
                  </a:moveTo>
                  <a:cubicBezTo>
                    <a:pt x="784301" y="1294460"/>
                    <a:pt x="784301" y="1294959"/>
                    <a:pt x="784262" y="1295455"/>
                  </a:cubicBezTo>
                  <a:cubicBezTo>
                    <a:pt x="783790" y="1296241"/>
                    <a:pt x="783397" y="1297026"/>
                    <a:pt x="783005" y="1297811"/>
                  </a:cubicBezTo>
                  <a:lnTo>
                    <a:pt x="782063" y="1299853"/>
                  </a:lnTo>
                  <a:cubicBezTo>
                    <a:pt x="782612" y="1298204"/>
                    <a:pt x="783084" y="1296476"/>
                    <a:pt x="783555" y="1294749"/>
                  </a:cubicBezTo>
                  <a:lnTo>
                    <a:pt x="784340" y="1293963"/>
                  </a:lnTo>
                  <a:cubicBezTo>
                    <a:pt x="784340" y="1291843"/>
                    <a:pt x="784340" y="1289723"/>
                    <a:pt x="786538" y="1288466"/>
                  </a:cubicBezTo>
                  <a:cubicBezTo>
                    <a:pt x="786538" y="1289252"/>
                    <a:pt x="787638" y="1290351"/>
                    <a:pt x="787323" y="1290665"/>
                  </a:cubicBezTo>
                  <a:cubicBezTo>
                    <a:pt x="786366" y="1291822"/>
                    <a:pt x="785344" y="1292923"/>
                    <a:pt x="784261" y="1293963"/>
                  </a:cubicBezTo>
                  <a:close/>
                  <a:moveTo>
                    <a:pt x="837027" y="1246219"/>
                  </a:moveTo>
                  <a:cubicBezTo>
                    <a:pt x="837844" y="1245565"/>
                    <a:pt x="838897" y="1245281"/>
                    <a:pt x="839932" y="1245434"/>
                  </a:cubicBezTo>
                  <a:cubicBezTo>
                    <a:pt x="841903" y="1245917"/>
                    <a:pt x="843844" y="1246520"/>
                    <a:pt x="845742" y="1247240"/>
                  </a:cubicBezTo>
                  <a:cubicBezTo>
                    <a:pt x="845742" y="1248182"/>
                    <a:pt x="845742" y="1249910"/>
                    <a:pt x="845350" y="1249910"/>
                  </a:cubicBezTo>
                  <a:cubicBezTo>
                    <a:pt x="843423" y="1250185"/>
                    <a:pt x="841466" y="1250185"/>
                    <a:pt x="839539" y="1249910"/>
                  </a:cubicBezTo>
                  <a:cubicBezTo>
                    <a:pt x="836713" y="1249360"/>
                    <a:pt x="835770" y="1247711"/>
                    <a:pt x="837027" y="1246219"/>
                  </a:cubicBezTo>
                  <a:close/>
                  <a:moveTo>
                    <a:pt x="887593" y="759353"/>
                  </a:moveTo>
                  <a:cubicBezTo>
                    <a:pt x="886104" y="760528"/>
                    <a:pt x="884301" y="761238"/>
                    <a:pt x="882411" y="761395"/>
                  </a:cubicBezTo>
                  <a:cubicBezTo>
                    <a:pt x="881420" y="761658"/>
                    <a:pt x="880363" y="761486"/>
                    <a:pt x="879506" y="760924"/>
                  </a:cubicBezTo>
                  <a:cubicBezTo>
                    <a:pt x="878407" y="759353"/>
                    <a:pt x="876915" y="757312"/>
                    <a:pt x="877307" y="755898"/>
                  </a:cubicBezTo>
                  <a:cubicBezTo>
                    <a:pt x="877700" y="754485"/>
                    <a:pt x="880370" y="753307"/>
                    <a:pt x="881861" y="753464"/>
                  </a:cubicBezTo>
                  <a:cubicBezTo>
                    <a:pt x="885473" y="753699"/>
                    <a:pt x="888850" y="757547"/>
                    <a:pt x="887593" y="759118"/>
                  </a:cubicBezTo>
                  <a:close/>
                  <a:moveTo>
                    <a:pt x="920807" y="739172"/>
                  </a:moveTo>
                  <a:lnTo>
                    <a:pt x="920022" y="739172"/>
                  </a:lnTo>
                  <a:cubicBezTo>
                    <a:pt x="919551" y="741135"/>
                    <a:pt x="920022" y="743570"/>
                    <a:pt x="916410" y="743491"/>
                  </a:cubicBezTo>
                  <a:cubicBezTo>
                    <a:pt x="916410" y="743491"/>
                    <a:pt x="915703" y="741292"/>
                    <a:pt x="916017" y="741135"/>
                  </a:cubicBezTo>
                  <a:cubicBezTo>
                    <a:pt x="917312" y="740403"/>
                    <a:pt x="918649" y="739747"/>
                    <a:pt x="920022" y="739172"/>
                  </a:cubicBezTo>
                  <a:cubicBezTo>
                    <a:pt x="920105" y="738790"/>
                    <a:pt x="920237" y="738421"/>
                    <a:pt x="920414" y="738073"/>
                  </a:cubicBezTo>
                  <a:lnTo>
                    <a:pt x="921200" y="736816"/>
                  </a:lnTo>
                  <a:close/>
                  <a:moveTo>
                    <a:pt x="966270" y="723938"/>
                  </a:moveTo>
                  <a:cubicBezTo>
                    <a:pt x="966092" y="724346"/>
                    <a:pt x="965882" y="724740"/>
                    <a:pt x="965642" y="725116"/>
                  </a:cubicBezTo>
                  <a:cubicBezTo>
                    <a:pt x="965275" y="725732"/>
                    <a:pt x="964985" y="726392"/>
                    <a:pt x="964778" y="727079"/>
                  </a:cubicBezTo>
                  <a:cubicBezTo>
                    <a:pt x="964778" y="731241"/>
                    <a:pt x="964778" y="735481"/>
                    <a:pt x="964778" y="739722"/>
                  </a:cubicBezTo>
                  <a:cubicBezTo>
                    <a:pt x="964778" y="740507"/>
                    <a:pt x="963993" y="741214"/>
                    <a:pt x="963522" y="741920"/>
                  </a:cubicBezTo>
                  <a:cubicBezTo>
                    <a:pt x="962972" y="741214"/>
                    <a:pt x="961873" y="740507"/>
                    <a:pt x="961873" y="739722"/>
                  </a:cubicBezTo>
                  <a:cubicBezTo>
                    <a:pt x="961758" y="735281"/>
                    <a:pt x="962901" y="730898"/>
                    <a:pt x="965171" y="727079"/>
                  </a:cubicBezTo>
                  <a:cubicBezTo>
                    <a:pt x="965171" y="726137"/>
                    <a:pt x="965171" y="725194"/>
                    <a:pt x="965171" y="724252"/>
                  </a:cubicBezTo>
                  <a:cubicBezTo>
                    <a:pt x="965641" y="724277"/>
                    <a:pt x="966113" y="724277"/>
                    <a:pt x="966584" y="724252"/>
                  </a:cubicBezTo>
                  <a:lnTo>
                    <a:pt x="967448" y="722760"/>
                  </a:lnTo>
                  <a:cubicBezTo>
                    <a:pt x="968626" y="722917"/>
                    <a:pt x="967762" y="723388"/>
                    <a:pt x="966270" y="723702"/>
                  </a:cubicBezTo>
                  <a:close/>
                  <a:moveTo>
                    <a:pt x="1020292" y="1147040"/>
                  </a:moveTo>
                  <a:lnTo>
                    <a:pt x="1021705" y="1144605"/>
                  </a:lnTo>
                  <a:lnTo>
                    <a:pt x="1022411" y="1147432"/>
                  </a:lnTo>
                  <a:close/>
                  <a:moveTo>
                    <a:pt x="1025317" y="804035"/>
                  </a:moveTo>
                  <a:cubicBezTo>
                    <a:pt x="1026723" y="801557"/>
                    <a:pt x="1028496" y="799307"/>
                    <a:pt x="1030577" y="797360"/>
                  </a:cubicBezTo>
                  <a:cubicBezTo>
                    <a:pt x="1030362" y="796984"/>
                    <a:pt x="1030178" y="796590"/>
                    <a:pt x="1030028" y="796182"/>
                  </a:cubicBezTo>
                  <a:lnTo>
                    <a:pt x="1032070" y="794690"/>
                  </a:lnTo>
                  <a:lnTo>
                    <a:pt x="1030813" y="796968"/>
                  </a:lnTo>
                  <a:lnTo>
                    <a:pt x="1030813" y="796968"/>
                  </a:lnTo>
                  <a:cubicBezTo>
                    <a:pt x="1032046" y="799456"/>
                    <a:pt x="1032944" y="802096"/>
                    <a:pt x="1033483" y="804820"/>
                  </a:cubicBezTo>
                  <a:cubicBezTo>
                    <a:pt x="1033483" y="806234"/>
                    <a:pt x="1031284" y="808040"/>
                    <a:pt x="1029871" y="809375"/>
                  </a:cubicBezTo>
                  <a:cubicBezTo>
                    <a:pt x="1028996" y="809765"/>
                    <a:pt x="1027997" y="809765"/>
                    <a:pt x="1027123" y="809375"/>
                  </a:cubicBezTo>
                  <a:cubicBezTo>
                    <a:pt x="1026102" y="807569"/>
                    <a:pt x="1024689" y="805134"/>
                    <a:pt x="1025317" y="803800"/>
                  </a:cubicBezTo>
                  <a:close/>
                  <a:moveTo>
                    <a:pt x="1037016" y="1100552"/>
                  </a:moveTo>
                  <a:cubicBezTo>
                    <a:pt x="1036159" y="1100395"/>
                    <a:pt x="1035317" y="1100158"/>
                    <a:pt x="1034504" y="1099845"/>
                  </a:cubicBezTo>
                  <a:cubicBezTo>
                    <a:pt x="1031441" y="1099060"/>
                    <a:pt x="1027829" y="1099453"/>
                    <a:pt x="1027594" y="1095369"/>
                  </a:cubicBezTo>
                  <a:cubicBezTo>
                    <a:pt x="1027594" y="1094977"/>
                    <a:pt x="1029321" y="1094034"/>
                    <a:pt x="1030028" y="1094191"/>
                  </a:cubicBezTo>
                  <a:cubicBezTo>
                    <a:pt x="1031960" y="1094888"/>
                    <a:pt x="1033848" y="1095701"/>
                    <a:pt x="1035681" y="1096626"/>
                  </a:cubicBezTo>
                  <a:cubicBezTo>
                    <a:pt x="1036634" y="1096991"/>
                    <a:pt x="1037554" y="1097437"/>
                    <a:pt x="1038429" y="1097961"/>
                  </a:cubicBezTo>
                  <a:cubicBezTo>
                    <a:pt x="1039091" y="1098644"/>
                    <a:pt x="1039623" y="1099442"/>
                    <a:pt x="1040000" y="1100316"/>
                  </a:cubicBezTo>
                  <a:cubicBezTo>
                    <a:pt x="1039009" y="1100433"/>
                    <a:pt x="1038007" y="1100433"/>
                    <a:pt x="1037016" y="1100316"/>
                  </a:cubicBezTo>
                  <a:close/>
                  <a:moveTo>
                    <a:pt x="1053348" y="1030506"/>
                  </a:moveTo>
                  <a:cubicBezTo>
                    <a:pt x="1051778" y="1031605"/>
                    <a:pt x="1049108" y="1033255"/>
                    <a:pt x="1048166" y="1032626"/>
                  </a:cubicBezTo>
                  <a:cubicBezTo>
                    <a:pt x="1045647" y="1030958"/>
                    <a:pt x="1043550" y="1028727"/>
                    <a:pt x="1042041" y="1026109"/>
                  </a:cubicBezTo>
                  <a:cubicBezTo>
                    <a:pt x="1041570" y="1025166"/>
                    <a:pt x="1043455" y="1022889"/>
                    <a:pt x="1044240" y="1021161"/>
                  </a:cubicBezTo>
                  <a:cubicBezTo>
                    <a:pt x="1049030" y="1021161"/>
                    <a:pt x="1051385" y="1024381"/>
                    <a:pt x="1053741" y="1027679"/>
                  </a:cubicBezTo>
                  <a:cubicBezTo>
                    <a:pt x="1054017" y="1028557"/>
                    <a:pt x="1053872" y="1029514"/>
                    <a:pt x="1053349" y="1030271"/>
                  </a:cubicBezTo>
                  <a:close/>
                  <a:moveTo>
                    <a:pt x="1085149" y="1122932"/>
                  </a:moveTo>
                  <a:lnTo>
                    <a:pt x="1084599" y="1124895"/>
                  </a:lnTo>
                  <a:lnTo>
                    <a:pt x="1082401" y="1123482"/>
                  </a:lnTo>
                  <a:close/>
                  <a:moveTo>
                    <a:pt x="1094179" y="1150574"/>
                  </a:moveTo>
                  <a:cubicBezTo>
                    <a:pt x="1092294" y="1153243"/>
                    <a:pt x="1090331" y="1155678"/>
                    <a:pt x="1091823" y="1159211"/>
                  </a:cubicBezTo>
                  <a:cubicBezTo>
                    <a:pt x="1093315" y="1162745"/>
                    <a:pt x="1094650" y="1165886"/>
                    <a:pt x="1090567" y="1167064"/>
                  </a:cubicBezTo>
                  <a:cubicBezTo>
                    <a:pt x="1087471" y="1167156"/>
                    <a:pt x="1084434" y="1166216"/>
                    <a:pt x="1081930" y="1164394"/>
                  </a:cubicBezTo>
                  <a:cubicBezTo>
                    <a:pt x="1078532" y="1162304"/>
                    <a:pt x="1077471" y="1157855"/>
                    <a:pt x="1079561" y="1154456"/>
                  </a:cubicBezTo>
                  <a:cubicBezTo>
                    <a:pt x="1079773" y="1154111"/>
                    <a:pt x="1080014" y="1153784"/>
                    <a:pt x="1080281" y="1153479"/>
                  </a:cubicBezTo>
                  <a:cubicBezTo>
                    <a:pt x="1084010" y="1149777"/>
                    <a:pt x="1087970" y="1146315"/>
                    <a:pt x="1092137" y="1143113"/>
                  </a:cubicBezTo>
                  <a:cubicBezTo>
                    <a:pt x="1093056" y="1142675"/>
                    <a:pt x="1094124" y="1142675"/>
                    <a:pt x="1095043" y="1143113"/>
                  </a:cubicBezTo>
                  <a:cubicBezTo>
                    <a:pt x="1095906" y="1143113"/>
                    <a:pt x="1096456" y="1144448"/>
                    <a:pt x="1097162" y="1145155"/>
                  </a:cubicBezTo>
                  <a:cubicBezTo>
                    <a:pt x="1096276" y="1146928"/>
                    <a:pt x="1095307" y="1148657"/>
                    <a:pt x="1094257" y="1150338"/>
                  </a:cubicBezTo>
                  <a:close/>
                  <a:moveTo>
                    <a:pt x="1102502" y="1073068"/>
                  </a:moveTo>
                  <a:cubicBezTo>
                    <a:pt x="1103051" y="1072518"/>
                    <a:pt x="1103601" y="1071419"/>
                    <a:pt x="1104072" y="1071419"/>
                  </a:cubicBezTo>
                  <a:cubicBezTo>
                    <a:pt x="1106055" y="1071630"/>
                    <a:pt x="1108006" y="1072078"/>
                    <a:pt x="1109882" y="1072754"/>
                  </a:cubicBezTo>
                  <a:cubicBezTo>
                    <a:pt x="1110589" y="1072754"/>
                    <a:pt x="1110903" y="1074324"/>
                    <a:pt x="1111374" y="1075109"/>
                  </a:cubicBezTo>
                  <a:cubicBezTo>
                    <a:pt x="1110929" y="1075876"/>
                    <a:pt x="1110430" y="1076611"/>
                    <a:pt x="1109882" y="1077308"/>
                  </a:cubicBezTo>
                  <a:cubicBezTo>
                    <a:pt x="1107370" y="1075738"/>
                    <a:pt x="1104936" y="1074246"/>
                    <a:pt x="1102502" y="1072832"/>
                  </a:cubicBezTo>
                  <a:close/>
                  <a:moveTo>
                    <a:pt x="1111139" y="1116022"/>
                  </a:moveTo>
                  <a:cubicBezTo>
                    <a:pt x="1111139" y="1115158"/>
                    <a:pt x="1110118" y="1114216"/>
                    <a:pt x="1110197" y="1113430"/>
                  </a:cubicBezTo>
                  <a:cubicBezTo>
                    <a:pt x="1110275" y="1112645"/>
                    <a:pt x="1111217" y="1112017"/>
                    <a:pt x="1111767" y="1111310"/>
                  </a:cubicBezTo>
                  <a:cubicBezTo>
                    <a:pt x="1111767" y="1112174"/>
                    <a:pt x="1112866" y="1113038"/>
                    <a:pt x="1112709" y="1113902"/>
                  </a:cubicBezTo>
                  <a:cubicBezTo>
                    <a:pt x="1112552" y="1114765"/>
                    <a:pt x="1111688" y="1115079"/>
                    <a:pt x="1111139" y="1115786"/>
                  </a:cubicBezTo>
                  <a:close/>
                  <a:moveTo>
                    <a:pt x="1084913" y="1278258"/>
                  </a:moveTo>
                  <a:cubicBezTo>
                    <a:pt x="1084342" y="1279129"/>
                    <a:pt x="1083479" y="1279770"/>
                    <a:pt x="1082479" y="1280064"/>
                  </a:cubicBezTo>
                  <a:cubicBezTo>
                    <a:pt x="1080459" y="1280722"/>
                    <a:pt x="1078288" y="1279616"/>
                    <a:pt x="1077630" y="1277595"/>
                  </a:cubicBezTo>
                  <a:cubicBezTo>
                    <a:pt x="1077592" y="1277478"/>
                    <a:pt x="1077559" y="1277358"/>
                    <a:pt x="1077532" y="1277237"/>
                  </a:cubicBezTo>
                  <a:cubicBezTo>
                    <a:pt x="1076130" y="1274348"/>
                    <a:pt x="1076627" y="1270896"/>
                    <a:pt x="1078788" y="1268521"/>
                  </a:cubicBezTo>
                  <a:cubicBezTo>
                    <a:pt x="1079338" y="1267971"/>
                    <a:pt x="1080595" y="1268521"/>
                    <a:pt x="1081537" y="1268521"/>
                  </a:cubicBezTo>
                  <a:cubicBezTo>
                    <a:pt x="1084969" y="1269864"/>
                    <a:pt x="1086663" y="1273736"/>
                    <a:pt x="1085319" y="1277169"/>
                  </a:cubicBezTo>
                  <a:cubicBezTo>
                    <a:pt x="1085204" y="1277463"/>
                    <a:pt x="1085069" y="1277748"/>
                    <a:pt x="1084913" y="1278022"/>
                  </a:cubicBezTo>
                  <a:close/>
                  <a:moveTo>
                    <a:pt x="1095435" y="1303229"/>
                  </a:moveTo>
                  <a:lnTo>
                    <a:pt x="1094100" y="1301109"/>
                  </a:lnTo>
                  <a:lnTo>
                    <a:pt x="1096220" y="1302444"/>
                  </a:lnTo>
                  <a:lnTo>
                    <a:pt x="1097398" y="1304486"/>
                  </a:lnTo>
                  <a:close/>
                  <a:moveTo>
                    <a:pt x="438932" y="2841568"/>
                  </a:moveTo>
                  <a:lnTo>
                    <a:pt x="439796" y="2840704"/>
                  </a:lnTo>
                  <a:cubicBezTo>
                    <a:pt x="440404" y="2841963"/>
                    <a:pt x="441228" y="2843105"/>
                    <a:pt x="442230" y="2844081"/>
                  </a:cubicBezTo>
                  <a:close/>
                  <a:moveTo>
                    <a:pt x="446312" y="2847222"/>
                  </a:moveTo>
                  <a:lnTo>
                    <a:pt x="443251" y="2844866"/>
                  </a:lnTo>
                  <a:cubicBezTo>
                    <a:pt x="444347" y="2845713"/>
                    <a:pt x="445647" y="2846255"/>
                    <a:pt x="447019" y="2846437"/>
                  </a:cubicBezTo>
                  <a:lnTo>
                    <a:pt x="447019" y="2848400"/>
                  </a:lnTo>
                  <a:close/>
                  <a:moveTo>
                    <a:pt x="463273" y="2870780"/>
                  </a:moveTo>
                  <a:cubicBezTo>
                    <a:pt x="462645" y="2870309"/>
                    <a:pt x="462645" y="2869052"/>
                    <a:pt x="462331" y="2868188"/>
                  </a:cubicBezTo>
                  <a:cubicBezTo>
                    <a:pt x="463116" y="2865833"/>
                    <a:pt x="464608" y="2865047"/>
                    <a:pt x="466649" y="2866225"/>
                  </a:cubicBezTo>
                  <a:cubicBezTo>
                    <a:pt x="467363" y="2866883"/>
                    <a:pt x="467689" y="2867862"/>
                    <a:pt x="467513" y="2868817"/>
                  </a:cubicBezTo>
                  <a:cubicBezTo>
                    <a:pt x="466963" y="2871015"/>
                    <a:pt x="465315" y="2871722"/>
                    <a:pt x="463273" y="2870466"/>
                  </a:cubicBezTo>
                  <a:close/>
                  <a:moveTo>
                    <a:pt x="1114986" y="3923038"/>
                  </a:moveTo>
                  <a:lnTo>
                    <a:pt x="1114986" y="3921703"/>
                  </a:lnTo>
                  <a:lnTo>
                    <a:pt x="1116949" y="3922645"/>
                  </a:lnTo>
                  <a:close/>
                  <a:moveTo>
                    <a:pt x="1204185" y="3527499"/>
                  </a:moveTo>
                  <a:cubicBezTo>
                    <a:pt x="1202536" y="3526164"/>
                    <a:pt x="1203242" y="3525300"/>
                    <a:pt x="1205912" y="3525300"/>
                  </a:cubicBezTo>
                  <a:lnTo>
                    <a:pt x="1206619" y="3527028"/>
                  </a:lnTo>
                  <a:cubicBezTo>
                    <a:pt x="1206069" y="3527185"/>
                    <a:pt x="1204892" y="3528048"/>
                    <a:pt x="1204185" y="3527499"/>
                  </a:cubicBezTo>
                  <a:close/>
                  <a:moveTo>
                    <a:pt x="1235593" y="3127562"/>
                  </a:moveTo>
                  <a:lnTo>
                    <a:pt x="1234808" y="3129761"/>
                  </a:lnTo>
                  <a:lnTo>
                    <a:pt x="1233943" y="3127484"/>
                  </a:lnTo>
                  <a:close/>
                  <a:moveTo>
                    <a:pt x="1221459" y="3320424"/>
                  </a:moveTo>
                  <a:cubicBezTo>
                    <a:pt x="1219898" y="3321514"/>
                    <a:pt x="1218211" y="3322410"/>
                    <a:pt x="1216434" y="3323094"/>
                  </a:cubicBezTo>
                  <a:cubicBezTo>
                    <a:pt x="1216434" y="3323094"/>
                    <a:pt x="1215099" y="3321366"/>
                    <a:pt x="1215256" y="3320738"/>
                  </a:cubicBezTo>
                  <a:cubicBezTo>
                    <a:pt x="1216198" y="3317047"/>
                    <a:pt x="1218868" y="3314770"/>
                    <a:pt x="1221302" y="3315477"/>
                  </a:cubicBezTo>
                  <a:cubicBezTo>
                    <a:pt x="1222009" y="3315477"/>
                    <a:pt x="1222244" y="3316969"/>
                    <a:pt x="1222715" y="3317754"/>
                  </a:cubicBezTo>
                  <a:cubicBezTo>
                    <a:pt x="1223186" y="3318539"/>
                    <a:pt x="1222401" y="3320031"/>
                    <a:pt x="1221694" y="3320502"/>
                  </a:cubicBezTo>
                  <a:close/>
                  <a:moveTo>
                    <a:pt x="1243994" y="3373744"/>
                  </a:moveTo>
                  <a:lnTo>
                    <a:pt x="1243209" y="3375236"/>
                  </a:lnTo>
                  <a:cubicBezTo>
                    <a:pt x="1243209" y="3376335"/>
                    <a:pt x="1243209" y="3377356"/>
                    <a:pt x="1243209" y="3378455"/>
                  </a:cubicBezTo>
                  <a:lnTo>
                    <a:pt x="1241717" y="3378455"/>
                  </a:lnTo>
                  <a:lnTo>
                    <a:pt x="1243366" y="3375471"/>
                  </a:lnTo>
                  <a:cubicBezTo>
                    <a:pt x="1243403" y="3374817"/>
                    <a:pt x="1243403" y="3374162"/>
                    <a:pt x="1243366" y="3373508"/>
                  </a:cubicBezTo>
                  <a:lnTo>
                    <a:pt x="1245329" y="3373115"/>
                  </a:lnTo>
                  <a:close/>
                  <a:moveTo>
                    <a:pt x="1276423" y="3304169"/>
                  </a:moveTo>
                  <a:cubicBezTo>
                    <a:pt x="1275413" y="3304309"/>
                    <a:pt x="1274389" y="3304025"/>
                    <a:pt x="1273596" y="3303383"/>
                  </a:cubicBezTo>
                  <a:cubicBezTo>
                    <a:pt x="1270035" y="3299744"/>
                    <a:pt x="1269041" y="3294306"/>
                    <a:pt x="1271084" y="3289641"/>
                  </a:cubicBezTo>
                  <a:cubicBezTo>
                    <a:pt x="1271084" y="3289641"/>
                    <a:pt x="1271084" y="3289641"/>
                    <a:pt x="1270534" y="3289641"/>
                  </a:cubicBezTo>
                  <a:cubicBezTo>
                    <a:pt x="1270495" y="3289171"/>
                    <a:pt x="1270495" y="3288698"/>
                    <a:pt x="1270534" y="3288228"/>
                  </a:cubicBezTo>
                  <a:cubicBezTo>
                    <a:pt x="1265195" y="3284773"/>
                    <a:pt x="1265430" y="3277548"/>
                    <a:pt x="1261033" y="3273465"/>
                  </a:cubicBezTo>
                  <a:cubicBezTo>
                    <a:pt x="1256191" y="3269263"/>
                    <a:pt x="1251627" y="3264752"/>
                    <a:pt x="1247371" y="3259958"/>
                  </a:cubicBezTo>
                  <a:cubicBezTo>
                    <a:pt x="1243549" y="3256149"/>
                    <a:pt x="1240835" y="3251371"/>
                    <a:pt x="1239519" y="3246137"/>
                  </a:cubicBezTo>
                  <a:cubicBezTo>
                    <a:pt x="1237556" y="3227056"/>
                    <a:pt x="1231117" y="3208523"/>
                    <a:pt x="1232295" y="3189127"/>
                  </a:cubicBezTo>
                  <a:cubicBezTo>
                    <a:pt x="1232295" y="3187792"/>
                    <a:pt x="1234886" y="3185436"/>
                    <a:pt x="1235906" y="3185594"/>
                  </a:cubicBezTo>
                  <a:cubicBezTo>
                    <a:pt x="1236927" y="3185751"/>
                    <a:pt x="1240618" y="3187400"/>
                    <a:pt x="1240932" y="3188892"/>
                  </a:cubicBezTo>
                  <a:cubicBezTo>
                    <a:pt x="1243837" y="3201299"/>
                    <a:pt x="1246350" y="3213863"/>
                    <a:pt x="1248784" y="3226427"/>
                  </a:cubicBezTo>
                  <a:cubicBezTo>
                    <a:pt x="1244750" y="3237962"/>
                    <a:pt x="1249459" y="3250738"/>
                    <a:pt x="1260012" y="3256896"/>
                  </a:cubicBezTo>
                  <a:cubicBezTo>
                    <a:pt x="1265079" y="3261035"/>
                    <a:pt x="1268113" y="3267161"/>
                    <a:pt x="1268335" y="3273701"/>
                  </a:cubicBezTo>
                  <a:cubicBezTo>
                    <a:pt x="1268963" y="3278569"/>
                    <a:pt x="1269513" y="3283359"/>
                    <a:pt x="1270141" y="3288228"/>
                  </a:cubicBezTo>
                  <a:cubicBezTo>
                    <a:pt x="1270439" y="3288509"/>
                    <a:pt x="1270754" y="3288771"/>
                    <a:pt x="1271084" y="3289013"/>
                  </a:cubicBezTo>
                  <a:lnTo>
                    <a:pt x="1271084" y="3290034"/>
                  </a:lnTo>
                  <a:cubicBezTo>
                    <a:pt x="1275510" y="3292645"/>
                    <a:pt x="1278250" y="3297380"/>
                    <a:pt x="1278307" y="3302520"/>
                  </a:cubicBezTo>
                  <a:cubicBezTo>
                    <a:pt x="1278700" y="3302755"/>
                    <a:pt x="1277444" y="3304012"/>
                    <a:pt x="1276658" y="3304247"/>
                  </a:cubicBezTo>
                  <a:close/>
                  <a:moveTo>
                    <a:pt x="1283097" y="3028619"/>
                  </a:moveTo>
                  <a:lnTo>
                    <a:pt x="1282626" y="3030032"/>
                  </a:lnTo>
                  <a:lnTo>
                    <a:pt x="1282626" y="3027833"/>
                  </a:lnTo>
                  <a:lnTo>
                    <a:pt x="1284667" y="3027833"/>
                  </a:lnTo>
                  <a:close/>
                  <a:moveTo>
                    <a:pt x="1451679" y="2745922"/>
                  </a:moveTo>
                  <a:cubicBezTo>
                    <a:pt x="1453319" y="2746303"/>
                    <a:pt x="1454921" y="2746828"/>
                    <a:pt x="1456468" y="2747493"/>
                  </a:cubicBezTo>
                  <a:cubicBezTo>
                    <a:pt x="1456468" y="2749849"/>
                    <a:pt x="1455605" y="2751498"/>
                    <a:pt x="1453563" y="2751027"/>
                  </a:cubicBezTo>
                  <a:cubicBezTo>
                    <a:pt x="1451522" y="2750555"/>
                    <a:pt x="1451129" y="2748828"/>
                    <a:pt x="1449951" y="2747571"/>
                  </a:cubicBezTo>
                  <a:cubicBezTo>
                    <a:pt x="1450737" y="2747022"/>
                    <a:pt x="1451443" y="2745765"/>
                    <a:pt x="1451914" y="2745922"/>
                  </a:cubicBezTo>
                  <a:close/>
                  <a:moveTo>
                    <a:pt x="1322828" y="2285834"/>
                  </a:moveTo>
                  <a:cubicBezTo>
                    <a:pt x="1323691" y="2286305"/>
                    <a:pt x="1324869" y="2286620"/>
                    <a:pt x="1325340" y="2287405"/>
                  </a:cubicBezTo>
                  <a:cubicBezTo>
                    <a:pt x="1325812" y="2288190"/>
                    <a:pt x="1324869" y="2288975"/>
                    <a:pt x="1324634" y="2289839"/>
                  </a:cubicBezTo>
                  <a:cubicBezTo>
                    <a:pt x="1323734" y="2289367"/>
                    <a:pt x="1322913" y="2288758"/>
                    <a:pt x="1322200" y="2288033"/>
                  </a:cubicBezTo>
                  <a:cubicBezTo>
                    <a:pt x="1321964" y="2287326"/>
                    <a:pt x="1322828" y="2286620"/>
                    <a:pt x="1323064" y="2285834"/>
                  </a:cubicBezTo>
                  <a:close/>
                  <a:moveTo>
                    <a:pt x="1309479" y="2269501"/>
                  </a:moveTo>
                  <a:cubicBezTo>
                    <a:pt x="1309673" y="2269917"/>
                    <a:pt x="1309910" y="2270312"/>
                    <a:pt x="1310186" y="2270679"/>
                  </a:cubicBezTo>
                  <a:cubicBezTo>
                    <a:pt x="1310893" y="2270679"/>
                    <a:pt x="1311442" y="2270679"/>
                    <a:pt x="1311442" y="2271150"/>
                  </a:cubicBezTo>
                  <a:cubicBezTo>
                    <a:pt x="1311442" y="2272642"/>
                    <a:pt x="1310971" y="2272171"/>
                    <a:pt x="1310186" y="2270679"/>
                  </a:cubicBezTo>
                  <a:lnTo>
                    <a:pt x="1308694" y="2270679"/>
                  </a:lnTo>
                  <a:close/>
                  <a:moveTo>
                    <a:pt x="1372923" y="3361650"/>
                  </a:moveTo>
                  <a:cubicBezTo>
                    <a:pt x="1373839" y="3367927"/>
                    <a:pt x="1375337" y="3374105"/>
                    <a:pt x="1377399" y="3380104"/>
                  </a:cubicBezTo>
                  <a:cubicBezTo>
                    <a:pt x="1381010" y="3387979"/>
                    <a:pt x="1381321" y="3396971"/>
                    <a:pt x="1378263" y="3405076"/>
                  </a:cubicBezTo>
                  <a:cubicBezTo>
                    <a:pt x="1374763" y="3412897"/>
                    <a:pt x="1374288" y="3421738"/>
                    <a:pt x="1376928" y="3429890"/>
                  </a:cubicBezTo>
                  <a:cubicBezTo>
                    <a:pt x="1378577" y="3436094"/>
                    <a:pt x="1379833" y="3442376"/>
                    <a:pt x="1380933" y="3448736"/>
                  </a:cubicBezTo>
                  <a:cubicBezTo>
                    <a:pt x="1380933" y="3450621"/>
                    <a:pt x="1380933" y="3453684"/>
                    <a:pt x="1379755" y="3454390"/>
                  </a:cubicBezTo>
                  <a:cubicBezTo>
                    <a:pt x="1378577" y="3455097"/>
                    <a:pt x="1376300" y="3453684"/>
                    <a:pt x="1375044" y="3451485"/>
                  </a:cubicBezTo>
                  <a:cubicBezTo>
                    <a:pt x="1368677" y="3440373"/>
                    <a:pt x="1364417" y="3428180"/>
                    <a:pt x="1362481" y="3415520"/>
                  </a:cubicBezTo>
                  <a:cubicBezTo>
                    <a:pt x="1361497" y="3411366"/>
                    <a:pt x="1361660" y="3407024"/>
                    <a:pt x="1362952" y="3402955"/>
                  </a:cubicBezTo>
                  <a:cubicBezTo>
                    <a:pt x="1366985" y="3391851"/>
                    <a:pt x="1367640" y="3379802"/>
                    <a:pt x="1364836" y="3368325"/>
                  </a:cubicBezTo>
                  <a:cubicBezTo>
                    <a:pt x="1363967" y="3362029"/>
                    <a:pt x="1363574" y="3355677"/>
                    <a:pt x="1363658" y="3349322"/>
                  </a:cubicBezTo>
                  <a:cubicBezTo>
                    <a:pt x="1363658" y="3348301"/>
                    <a:pt x="1364443" y="3347358"/>
                    <a:pt x="1364836" y="3346416"/>
                  </a:cubicBezTo>
                  <a:cubicBezTo>
                    <a:pt x="1366563" y="3347358"/>
                    <a:pt x="1369312" y="3347987"/>
                    <a:pt x="1369861" y="3349400"/>
                  </a:cubicBezTo>
                  <a:cubicBezTo>
                    <a:pt x="1371274" y="3353392"/>
                    <a:pt x="1372377" y="3357488"/>
                    <a:pt x="1373159" y="3361650"/>
                  </a:cubicBezTo>
                  <a:close/>
                  <a:moveTo>
                    <a:pt x="1341516" y="3037885"/>
                  </a:moveTo>
                  <a:lnTo>
                    <a:pt x="1343714" y="3039063"/>
                  </a:lnTo>
                  <a:lnTo>
                    <a:pt x="1341358" y="3039769"/>
                  </a:lnTo>
                  <a:close/>
                  <a:moveTo>
                    <a:pt x="1349368" y="3071730"/>
                  </a:moveTo>
                  <a:cubicBezTo>
                    <a:pt x="1357054" y="3071293"/>
                    <a:pt x="1364291" y="3075372"/>
                    <a:pt x="1367898" y="3082174"/>
                  </a:cubicBezTo>
                  <a:cubicBezTo>
                    <a:pt x="1368981" y="3083905"/>
                    <a:pt x="1369347" y="3085989"/>
                    <a:pt x="1368919" y="3087985"/>
                  </a:cubicBezTo>
                  <a:cubicBezTo>
                    <a:pt x="1364471" y="3100050"/>
                    <a:pt x="1357695" y="3111123"/>
                    <a:pt x="1348975" y="3120573"/>
                  </a:cubicBezTo>
                  <a:cubicBezTo>
                    <a:pt x="1345849" y="3123607"/>
                    <a:pt x="1344189" y="3127845"/>
                    <a:pt x="1344421" y="3132195"/>
                  </a:cubicBezTo>
                  <a:cubicBezTo>
                    <a:pt x="1344697" y="3134195"/>
                    <a:pt x="1344252" y="3136227"/>
                    <a:pt x="1343165" y="3137928"/>
                  </a:cubicBezTo>
                  <a:cubicBezTo>
                    <a:pt x="1340655" y="3139792"/>
                    <a:pt x="1337838" y="3141200"/>
                    <a:pt x="1334842" y="3142090"/>
                  </a:cubicBezTo>
                  <a:cubicBezTo>
                    <a:pt x="1332766" y="3142483"/>
                    <a:pt x="1330635" y="3142483"/>
                    <a:pt x="1328560" y="3142090"/>
                  </a:cubicBezTo>
                  <a:cubicBezTo>
                    <a:pt x="1326440" y="3142090"/>
                    <a:pt x="1324320" y="3141461"/>
                    <a:pt x="1322357" y="3141147"/>
                  </a:cubicBezTo>
                  <a:cubicBezTo>
                    <a:pt x="1318134" y="3141615"/>
                    <a:pt x="1313882" y="3141773"/>
                    <a:pt x="1309637" y="3141619"/>
                  </a:cubicBezTo>
                  <a:cubicBezTo>
                    <a:pt x="1308223" y="3141619"/>
                    <a:pt x="1306653" y="3138870"/>
                    <a:pt x="1306024" y="3137064"/>
                  </a:cubicBezTo>
                  <a:cubicBezTo>
                    <a:pt x="1305475" y="3135006"/>
                    <a:pt x="1305475" y="3132840"/>
                    <a:pt x="1306024" y="3130782"/>
                  </a:cubicBezTo>
                  <a:cubicBezTo>
                    <a:pt x="1309121" y="3118310"/>
                    <a:pt x="1310390" y="3105455"/>
                    <a:pt x="1309793" y="3092618"/>
                  </a:cubicBezTo>
                  <a:cubicBezTo>
                    <a:pt x="1309638" y="3089412"/>
                    <a:pt x="1310314" y="3086219"/>
                    <a:pt x="1311756" y="3083352"/>
                  </a:cubicBezTo>
                  <a:cubicBezTo>
                    <a:pt x="1313091" y="3080682"/>
                    <a:pt x="1315604" y="3077462"/>
                    <a:pt x="1318117" y="3076991"/>
                  </a:cubicBezTo>
                  <a:cubicBezTo>
                    <a:pt x="1328505" y="3074647"/>
                    <a:pt x="1339017" y="3072890"/>
                    <a:pt x="1349603" y="3071730"/>
                  </a:cubicBezTo>
                  <a:close/>
                  <a:moveTo>
                    <a:pt x="1327146" y="1255328"/>
                  </a:moveTo>
                  <a:cubicBezTo>
                    <a:pt x="1327463" y="1255532"/>
                    <a:pt x="1327807" y="1255690"/>
                    <a:pt x="1328167" y="1255799"/>
                  </a:cubicBezTo>
                  <a:cubicBezTo>
                    <a:pt x="1329055" y="1255719"/>
                    <a:pt x="1329949" y="1255719"/>
                    <a:pt x="1330837" y="1255799"/>
                  </a:cubicBezTo>
                  <a:lnTo>
                    <a:pt x="1330837" y="1257056"/>
                  </a:lnTo>
                  <a:cubicBezTo>
                    <a:pt x="1335784" y="1262160"/>
                    <a:pt x="1340809" y="1267264"/>
                    <a:pt x="1345677" y="1272761"/>
                  </a:cubicBezTo>
                  <a:cubicBezTo>
                    <a:pt x="1347387" y="1275322"/>
                    <a:pt x="1346698" y="1278784"/>
                    <a:pt x="1344137" y="1280494"/>
                  </a:cubicBezTo>
                  <a:cubicBezTo>
                    <a:pt x="1344075" y="1280535"/>
                    <a:pt x="1344013" y="1280575"/>
                    <a:pt x="1343950" y="1280614"/>
                  </a:cubicBezTo>
                  <a:cubicBezTo>
                    <a:pt x="1338914" y="1282598"/>
                    <a:pt x="1333173" y="1280995"/>
                    <a:pt x="1329895" y="1276687"/>
                  </a:cubicBezTo>
                  <a:cubicBezTo>
                    <a:pt x="1327415" y="1274574"/>
                    <a:pt x="1326701" y="1271038"/>
                    <a:pt x="1328168" y="1268128"/>
                  </a:cubicBezTo>
                  <a:cubicBezTo>
                    <a:pt x="1328649" y="1267180"/>
                    <a:pt x="1329018" y="1266178"/>
                    <a:pt x="1329267" y="1265144"/>
                  </a:cubicBezTo>
                  <a:cubicBezTo>
                    <a:pt x="1329816" y="1262474"/>
                    <a:pt x="1330287" y="1259804"/>
                    <a:pt x="1330837" y="1257291"/>
                  </a:cubicBezTo>
                  <a:lnTo>
                    <a:pt x="1330209" y="1256663"/>
                  </a:lnTo>
                  <a:lnTo>
                    <a:pt x="1328403" y="1255878"/>
                  </a:lnTo>
                  <a:cubicBezTo>
                    <a:pt x="1327189" y="1255959"/>
                    <a:pt x="1325981" y="1255656"/>
                    <a:pt x="1324948" y="1255014"/>
                  </a:cubicBezTo>
                  <a:cubicBezTo>
                    <a:pt x="1323456" y="1253522"/>
                    <a:pt x="1324869" y="1253051"/>
                    <a:pt x="1327382" y="1255328"/>
                  </a:cubicBezTo>
                  <a:close/>
                  <a:moveTo>
                    <a:pt x="1307202" y="1197375"/>
                  </a:moveTo>
                  <a:cubicBezTo>
                    <a:pt x="1308145" y="1197375"/>
                    <a:pt x="1309323" y="1197375"/>
                    <a:pt x="1309872" y="1197768"/>
                  </a:cubicBezTo>
                  <a:cubicBezTo>
                    <a:pt x="1312306" y="1199810"/>
                    <a:pt x="1311913" y="1201380"/>
                    <a:pt x="1309087" y="1201694"/>
                  </a:cubicBezTo>
                  <a:cubicBezTo>
                    <a:pt x="1308064" y="1201612"/>
                    <a:pt x="1307150" y="1201022"/>
                    <a:pt x="1306653" y="1200124"/>
                  </a:cubicBezTo>
                  <a:cubicBezTo>
                    <a:pt x="1306260" y="1199417"/>
                    <a:pt x="1307202" y="1198318"/>
                    <a:pt x="1307438" y="1197375"/>
                  </a:cubicBezTo>
                  <a:close/>
                  <a:moveTo>
                    <a:pt x="1312385" y="1675368"/>
                  </a:moveTo>
                  <a:cubicBezTo>
                    <a:pt x="1312385" y="1675917"/>
                    <a:pt x="1311913" y="1677017"/>
                    <a:pt x="1311600" y="1677017"/>
                  </a:cubicBezTo>
                  <a:cubicBezTo>
                    <a:pt x="1310813" y="1676974"/>
                    <a:pt x="1310042" y="1676788"/>
                    <a:pt x="1309323" y="1676467"/>
                  </a:cubicBezTo>
                  <a:cubicBezTo>
                    <a:pt x="1309323" y="1675839"/>
                    <a:pt x="1309794" y="1674818"/>
                    <a:pt x="1310108" y="1674818"/>
                  </a:cubicBezTo>
                  <a:cubicBezTo>
                    <a:pt x="1310974" y="1674830"/>
                    <a:pt x="1311828" y="1675017"/>
                    <a:pt x="1312620" y="1675368"/>
                  </a:cubicBezTo>
                  <a:close/>
                  <a:moveTo>
                    <a:pt x="1232452" y="1119006"/>
                  </a:moveTo>
                  <a:cubicBezTo>
                    <a:pt x="1236715" y="1118698"/>
                    <a:pt x="1240765" y="1117017"/>
                    <a:pt x="1243994" y="1114216"/>
                  </a:cubicBezTo>
                  <a:cubicBezTo>
                    <a:pt x="1245565" y="1112802"/>
                    <a:pt x="1247057" y="1111310"/>
                    <a:pt x="1248548" y="1109818"/>
                  </a:cubicBezTo>
                  <a:cubicBezTo>
                    <a:pt x="1248548" y="1110839"/>
                    <a:pt x="1249098" y="1111860"/>
                    <a:pt x="1249333" y="1112959"/>
                  </a:cubicBezTo>
                  <a:cubicBezTo>
                    <a:pt x="1252666" y="1124277"/>
                    <a:pt x="1257983" y="1134913"/>
                    <a:pt x="1265037" y="1144370"/>
                  </a:cubicBezTo>
                  <a:cubicBezTo>
                    <a:pt x="1266937" y="1148151"/>
                    <a:pt x="1268336" y="1152163"/>
                    <a:pt x="1269199" y="1156306"/>
                  </a:cubicBezTo>
                  <a:cubicBezTo>
                    <a:pt x="1267874" y="1159337"/>
                    <a:pt x="1266298" y="1162253"/>
                    <a:pt x="1264488" y="1165022"/>
                  </a:cubicBezTo>
                  <a:cubicBezTo>
                    <a:pt x="1263194" y="1166684"/>
                    <a:pt x="1261408" y="1167894"/>
                    <a:pt x="1259384" y="1168478"/>
                  </a:cubicBezTo>
                  <a:cubicBezTo>
                    <a:pt x="1257617" y="1168917"/>
                    <a:pt x="1255828" y="1167840"/>
                    <a:pt x="1255389" y="1166072"/>
                  </a:cubicBezTo>
                  <a:cubicBezTo>
                    <a:pt x="1255303" y="1165729"/>
                    <a:pt x="1255274" y="1165375"/>
                    <a:pt x="1255302" y="1165022"/>
                  </a:cubicBezTo>
                  <a:cubicBezTo>
                    <a:pt x="1255060" y="1156160"/>
                    <a:pt x="1249609" y="1148276"/>
                    <a:pt x="1241403" y="1144920"/>
                  </a:cubicBezTo>
                  <a:cubicBezTo>
                    <a:pt x="1234540" y="1141617"/>
                    <a:pt x="1229503" y="1135429"/>
                    <a:pt x="1227662" y="1128036"/>
                  </a:cubicBezTo>
                  <a:cubicBezTo>
                    <a:pt x="1226327" y="1123246"/>
                    <a:pt x="1227741" y="1119712"/>
                    <a:pt x="1232687" y="1119006"/>
                  </a:cubicBezTo>
                  <a:close/>
                  <a:moveTo>
                    <a:pt x="1251925" y="1623069"/>
                  </a:moveTo>
                  <a:cubicBezTo>
                    <a:pt x="1251061" y="1623069"/>
                    <a:pt x="1249962" y="1623776"/>
                    <a:pt x="1249412" y="1623461"/>
                  </a:cubicBezTo>
                  <a:cubicBezTo>
                    <a:pt x="1248862" y="1623147"/>
                    <a:pt x="1248391" y="1621969"/>
                    <a:pt x="1247920" y="1621184"/>
                  </a:cubicBezTo>
                  <a:cubicBezTo>
                    <a:pt x="1248705" y="1621184"/>
                    <a:pt x="1249726" y="1620556"/>
                    <a:pt x="1250197" y="1621184"/>
                  </a:cubicBezTo>
                  <a:cubicBezTo>
                    <a:pt x="1250668" y="1621812"/>
                    <a:pt x="1251296" y="1622283"/>
                    <a:pt x="1252160" y="1623069"/>
                  </a:cubicBezTo>
                  <a:close/>
                  <a:moveTo>
                    <a:pt x="1215727" y="1047546"/>
                  </a:moveTo>
                  <a:cubicBezTo>
                    <a:pt x="1217297" y="1048253"/>
                    <a:pt x="1219339" y="1048489"/>
                    <a:pt x="1220281" y="1049588"/>
                  </a:cubicBezTo>
                  <a:cubicBezTo>
                    <a:pt x="1221327" y="1051178"/>
                    <a:pt x="1222023" y="1052971"/>
                    <a:pt x="1222323" y="1054849"/>
                  </a:cubicBezTo>
                  <a:cubicBezTo>
                    <a:pt x="1222323" y="1054849"/>
                    <a:pt x="1220831" y="1055792"/>
                    <a:pt x="1220124" y="1056342"/>
                  </a:cubicBezTo>
                  <a:cubicBezTo>
                    <a:pt x="1218554" y="1055164"/>
                    <a:pt x="1216512" y="1054300"/>
                    <a:pt x="1215649" y="1052729"/>
                  </a:cubicBezTo>
                  <a:cubicBezTo>
                    <a:pt x="1214785" y="1051159"/>
                    <a:pt x="1215884" y="1049274"/>
                    <a:pt x="1215963" y="1047546"/>
                  </a:cubicBezTo>
                  <a:close/>
                  <a:moveTo>
                    <a:pt x="1147179" y="865993"/>
                  </a:moveTo>
                  <a:lnTo>
                    <a:pt x="1150084" y="862537"/>
                  </a:lnTo>
                  <a:lnTo>
                    <a:pt x="1147179" y="866699"/>
                  </a:lnTo>
                  <a:cubicBezTo>
                    <a:pt x="1147650" y="868898"/>
                    <a:pt x="1147179" y="869212"/>
                    <a:pt x="1145766" y="867485"/>
                  </a:cubicBezTo>
                  <a:cubicBezTo>
                    <a:pt x="1146209" y="866962"/>
                    <a:pt x="1146681" y="866464"/>
                    <a:pt x="1147179" y="865993"/>
                  </a:cubicBezTo>
                  <a:close/>
                  <a:moveTo>
                    <a:pt x="1141840" y="958104"/>
                  </a:moveTo>
                  <a:cubicBezTo>
                    <a:pt x="1141899" y="958542"/>
                    <a:pt x="1142032" y="958967"/>
                    <a:pt x="1142233" y="959361"/>
                  </a:cubicBezTo>
                  <a:lnTo>
                    <a:pt x="1143489" y="959832"/>
                  </a:lnTo>
                  <a:cubicBezTo>
                    <a:pt x="1143018" y="961089"/>
                    <a:pt x="1142547" y="960696"/>
                    <a:pt x="1142233" y="959361"/>
                  </a:cubicBezTo>
                  <a:lnTo>
                    <a:pt x="1141055" y="958890"/>
                  </a:lnTo>
                  <a:lnTo>
                    <a:pt x="1140113" y="957476"/>
                  </a:lnTo>
                  <a:close/>
                  <a:moveTo>
                    <a:pt x="1136658" y="1168399"/>
                  </a:moveTo>
                  <a:cubicBezTo>
                    <a:pt x="1135537" y="1166567"/>
                    <a:pt x="1135119" y="1164391"/>
                    <a:pt x="1135480" y="1162274"/>
                  </a:cubicBezTo>
                  <a:cubicBezTo>
                    <a:pt x="1136589" y="1154738"/>
                    <a:pt x="1141107" y="1148134"/>
                    <a:pt x="1147729" y="1144370"/>
                  </a:cubicBezTo>
                  <a:cubicBezTo>
                    <a:pt x="1148707" y="1143913"/>
                    <a:pt x="1149735" y="1143571"/>
                    <a:pt x="1150791" y="1143349"/>
                  </a:cubicBezTo>
                  <a:cubicBezTo>
                    <a:pt x="1152824" y="1144014"/>
                    <a:pt x="1154773" y="1144910"/>
                    <a:pt x="1156602" y="1146019"/>
                  </a:cubicBezTo>
                  <a:cubicBezTo>
                    <a:pt x="1163354" y="1151202"/>
                    <a:pt x="1170029" y="1156620"/>
                    <a:pt x="1176781" y="1161724"/>
                  </a:cubicBezTo>
                  <a:cubicBezTo>
                    <a:pt x="1178430" y="1163138"/>
                    <a:pt x="1180158" y="1164394"/>
                    <a:pt x="1181728" y="1165886"/>
                  </a:cubicBezTo>
                  <a:cubicBezTo>
                    <a:pt x="1196019" y="1179786"/>
                    <a:pt x="1193820" y="1194470"/>
                    <a:pt x="1175996" y="1204364"/>
                  </a:cubicBezTo>
                  <a:cubicBezTo>
                    <a:pt x="1175054" y="1204835"/>
                    <a:pt x="1174269" y="1205542"/>
                    <a:pt x="1173326" y="1206092"/>
                  </a:cubicBezTo>
                  <a:cubicBezTo>
                    <a:pt x="1168144" y="1208919"/>
                    <a:pt x="1165475" y="1208526"/>
                    <a:pt x="1162098" y="1205228"/>
                  </a:cubicBezTo>
                  <a:cubicBezTo>
                    <a:pt x="1152565" y="1193686"/>
                    <a:pt x="1144053" y="1181337"/>
                    <a:pt x="1136658" y="1168321"/>
                  </a:cubicBezTo>
                  <a:close/>
                  <a:moveTo>
                    <a:pt x="1178902" y="1918251"/>
                  </a:moveTo>
                  <a:cubicBezTo>
                    <a:pt x="1176765" y="1920579"/>
                    <a:pt x="1174058" y="1922311"/>
                    <a:pt x="1171050" y="1923277"/>
                  </a:cubicBezTo>
                  <a:cubicBezTo>
                    <a:pt x="1168977" y="1923700"/>
                    <a:pt x="1166840" y="1923700"/>
                    <a:pt x="1164768" y="1923277"/>
                  </a:cubicBezTo>
                  <a:cubicBezTo>
                    <a:pt x="1162648" y="1923277"/>
                    <a:pt x="1160528" y="1922727"/>
                    <a:pt x="1159193" y="1922570"/>
                  </a:cubicBezTo>
                  <a:cubicBezTo>
                    <a:pt x="1155188" y="1922570"/>
                    <a:pt x="1152047" y="1922570"/>
                    <a:pt x="1148828" y="1922570"/>
                  </a:cubicBezTo>
                  <a:cubicBezTo>
                    <a:pt x="1145609" y="1922570"/>
                    <a:pt x="1141683" y="1920135"/>
                    <a:pt x="1142782" y="1917623"/>
                  </a:cubicBezTo>
                  <a:cubicBezTo>
                    <a:pt x="1143570" y="1914552"/>
                    <a:pt x="1145300" y="1911806"/>
                    <a:pt x="1147729" y="1909770"/>
                  </a:cubicBezTo>
                  <a:cubicBezTo>
                    <a:pt x="1156476" y="1905678"/>
                    <a:pt x="1166325" y="1904575"/>
                    <a:pt x="1175761" y="1906629"/>
                  </a:cubicBezTo>
                  <a:cubicBezTo>
                    <a:pt x="1182199" y="1907493"/>
                    <a:pt x="1183613" y="1912126"/>
                    <a:pt x="1178902" y="1918251"/>
                  </a:cubicBezTo>
                  <a:close/>
                  <a:moveTo>
                    <a:pt x="1489682" y="1884955"/>
                  </a:moveTo>
                  <a:cubicBezTo>
                    <a:pt x="1486149" y="1887390"/>
                    <a:pt x="1482616" y="1889824"/>
                    <a:pt x="1478925" y="1892023"/>
                  </a:cubicBezTo>
                  <a:cubicBezTo>
                    <a:pt x="1472666" y="1896498"/>
                    <a:pt x="1464659" y="1897750"/>
                    <a:pt x="1457332" y="1895399"/>
                  </a:cubicBezTo>
                  <a:cubicBezTo>
                    <a:pt x="1447953" y="1892563"/>
                    <a:pt x="1437881" y="1893062"/>
                    <a:pt x="1428829" y="1896813"/>
                  </a:cubicBezTo>
                  <a:cubicBezTo>
                    <a:pt x="1422601" y="1898678"/>
                    <a:pt x="1415938" y="1898485"/>
                    <a:pt x="1409828" y="1896263"/>
                  </a:cubicBezTo>
                  <a:cubicBezTo>
                    <a:pt x="1397500" y="1892180"/>
                    <a:pt x="1385094" y="1888411"/>
                    <a:pt x="1372923" y="1884249"/>
                  </a:cubicBezTo>
                  <a:cubicBezTo>
                    <a:pt x="1370066" y="1882818"/>
                    <a:pt x="1367423" y="1880994"/>
                    <a:pt x="1365071" y="1878830"/>
                  </a:cubicBezTo>
                  <a:cubicBezTo>
                    <a:pt x="1363344" y="1877574"/>
                    <a:pt x="1361852" y="1875140"/>
                    <a:pt x="1360125" y="1874982"/>
                  </a:cubicBezTo>
                  <a:cubicBezTo>
                    <a:pt x="1348347" y="1873805"/>
                    <a:pt x="1337590" y="1868465"/>
                    <a:pt x="1326283" y="1866580"/>
                  </a:cubicBezTo>
                  <a:cubicBezTo>
                    <a:pt x="1304777" y="1863839"/>
                    <a:pt x="1282929" y="1866679"/>
                    <a:pt x="1262839" y="1874825"/>
                  </a:cubicBezTo>
                  <a:cubicBezTo>
                    <a:pt x="1254736" y="1878075"/>
                    <a:pt x="1247695" y="1883512"/>
                    <a:pt x="1242502" y="1890531"/>
                  </a:cubicBezTo>
                  <a:cubicBezTo>
                    <a:pt x="1239209" y="1895008"/>
                    <a:pt x="1233403" y="1896848"/>
                    <a:pt x="1228133" y="1895085"/>
                  </a:cubicBezTo>
                  <a:cubicBezTo>
                    <a:pt x="1216434" y="1891316"/>
                    <a:pt x="1204577" y="1893829"/>
                    <a:pt x="1192721" y="1893515"/>
                  </a:cubicBezTo>
                  <a:cubicBezTo>
                    <a:pt x="1177338" y="1894204"/>
                    <a:pt x="1163138" y="1885289"/>
                    <a:pt x="1157073" y="1871135"/>
                  </a:cubicBezTo>
                  <a:cubicBezTo>
                    <a:pt x="1154874" y="1866187"/>
                    <a:pt x="1151969" y="1861554"/>
                    <a:pt x="1150242" y="1856450"/>
                  </a:cubicBezTo>
                  <a:cubicBezTo>
                    <a:pt x="1149181" y="1853471"/>
                    <a:pt x="1149044" y="1850242"/>
                    <a:pt x="1149849" y="1847184"/>
                  </a:cubicBezTo>
                  <a:cubicBezTo>
                    <a:pt x="1150612" y="1839613"/>
                    <a:pt x="1153682" y="1832458"/>
                    <a:pt x="1158643" y="1826689"/>
                  </a:cubicBezTo>
                  <a:cubicBezTo>
                    <a:pt x="1164508" y="1821825"/>
                    <a:pt x="1167785" y="1814515"/>
                    <a:pt x="1167516" y="1806900"/>
                  </a:cubicBezTo>
                  <a:cubicBezTo>
                    <a:pt x="1167711" y="1800435"/>
                    <a:pt x="1168262" y="1793987"/>
                    <a:pt x="1169165" y="1787583"/>
                  </a:cubicBezTo>
                  <a:cubicBezTo>
                    <a:pt x="1169563" y="1783078"/>
                    <a:pt x="1172679" y="1779277"/>
                    <a:pt x="1177017" y="1778002"/>
                  </a:cubicBezTo>
                  <a:cubicBezTo>
                    <a:pt x="1184450" y="1775733"/>
                    <a:pt x="1189541" y="1768891"/>
                    <a:pt x="1189580" y="1761119"/>
                  </a:cubicBezTo>
                  <a:cubicBezTo>
                    <a:pt x="1190095" y="1756840"/>
                    <a:pt x="1191630" y="1752746"/>
                    <a:pt x="1194056" y="1749183"/>
                  </a:cubicBezTo>
                  <a:cubicBezTo>
                    <a:pt x="1200651" y="1739367"/>
                    <a:pt x="1207797" y="1729944"/>
                    <a:pt x="1214942" y="1720442"/>
                  </a:cubicBezTo>
                  <a:cubicBezTo>
                    <a:pt x="1218656" y="1716341"/>
                    <a:pt x="1224605" y="1715132"/>
                    <a:pt x="1229625" y="1717458"/>
                  </a:cubicBezTo>
                  <a:cubicBezTo>
                    <a:pt x="1230646" y="1717929"/>
                    <a:pt x="1231902" y="1717929"/>
                    <a:pt x="1232609" y="1718636"/>
                  </a:cubicBezTo>
                  <a:cubicBezTo>
                    <a:pt x="1242893" y="1728105"/>
                    <a:pt x="1256398" y="1733300"/>
                    <a:pt x="1270377" y="1733163"/>
                  </a:cubicBezTo>
                  <a:cubicBezTo>
                    <a:pt x="1272914" y="1733492"/>
                    <a:pt x="1274705" y="1735815"/>
                    <a:pt x="1274376" y="1738353"/>
                  </a:cubicBezTo>
                  <a:cubicBezTo>
                    <a:pt x="1274282" y="1739083"/>
                    <a:pt x="1274014" y="1739781"/>
                    <a:pt x="1273596" y="1740388"/>
                  </a:cubicBezTo>
                  <a:cubicBezTo>
                    <a:pt x="1270769" y="1743529"/>
                    <a:pt x="1267550" y="1746434"/>
                    <a:pt x="1264724" y="1749654"/>
                  </a:cubicBezTo>
                  <a:cubicBezTo>
                    <a:pt x="1262958" y="1751962"/>
                    <a:pt x="1263397" y="1755264"/>
                    <a:pt x="1265705" y="1757029"/>
                  </a:cubicBezTo>
                  <a:cubicBezTo>
                    <a:pt x="1265940" y="1757209"/>
                    <a:pt x="1266190" y="1757369"/>
                    <a:pt x="1266451" y="1757507"/>
                  </a:cubicBezTo>
                  <a:cubicBezTo>
                    <a:pt x="1268335" y="1758527"/>
                    <a:pt x="1270455" y="1759156"/>
                    <a:pt x="1272418" y="1760019"/>
                  </a:cubicBezTo>
                  <a:cubicBezTo>
                    <a:pt x="1278379" y="1762703"/>
                    <a:pt x="1282514" y="1768296"/>
                    <a:pt x="1283333" y="1774782"/>
                  </a:cubicBezTo>
                  <a:cubicBezTo>
                    <a:pt x="1284094" y="1781199"/>
                    <a:pt x="1289913" y="1785784"/>
                    <a:pt x="1296330" y="1785022"/>
                  </a:cubicBezTo>
                  <a:cubicBezTo>
                    <a:pt x="1297653" y="1784865"/>
                    <a:pt x="1298941" y="1784483"/>
                    <a:pt x="1300136" y="1783892"/>
                  </a:cubicBezTo>
                  <a:cubicBezTo>
                    <a:pt x="1303119" y="1782714"/>
                    <a:pt x="1306024" y="1781379"/>
                    <a:pt x="1308930" y="1779887"/>
                  </a:cubicBezTo>
                  <a:cubicBezTo>
                    <a:pt x="1314842" y="1777291"/>
                    <a:pt x="1320585" y="1774327"/>
                    <a:pt x="1326126" y="1771013"/>
                  </a:cubicBezTo>
                  <a:cubicBezTo>
                    <a:pt x="1333534" y="1766519"/>
                    <a:pt x="1342038" y="1764155"/>
                    <a:pt x="1350703" y="1764181"/>
                  </a:cubicBezTo>
                  <a:cubicBezTo>
                    <a:pt x="1352747" y="1763651"/>
                    <a:pt x="1354686" y="1762774"/>
                    <a:pt x="1356434" y="1761590"/>
                  </a:cubicBezTo>
                  <a:cubicBezTo>
                    <a:pt x="1359227" y="1759753"/>
                    <a:pt x="1360550" y="1756350"/>
                    <a:pt x="1359732" y="1753109"/>
                  </a:cubicBezTo>
                  <a:cubicBezTo>
                    <a:pt x="1359057" y="1749838"/>
                    <a:pt x="1356162" y="1747502"/>
                    <a:pt x="1352822" y="1747534"/>
                  </a:cubicBezTo>
                  <a:lnTo>
                    <a:pt x="1349682" y="1747534"/>
                  </a:lnTo>
                  <a:cubicBezTo>
                    <a:pt x="1325498" y="1750518"/>
                    <a:pt x="1325027" y="1750439"/>
                    <a:pt x="1311050" y="1731200"/>
                  </a:cubicBezTo>
                  <a:lnTo>
                    <a:pt x="1309087" y="1731828"/>
                  </a:lnTo>
                  <a:lnTo>
                    <a:pt x="1310422" y="1730336"/>
                  </a:lnTo>
                  <a:lnTo>
                    <a:pt x="1311050" y="1731200"/>
                  </a:lnTo>
                  <a:lnTo>
                    <a:pt x="1311050" y="1731200"/>
                  </a:lnTo>
                  <a:cubicBezTo>
                    <a:pt x="1318704" y="1721025"/>
                    <a:pt x="1329925" y="1714124"/>
                    <a:pt x="1342458" y="1711883"/>
                  </a:cubicBezTo>
                  <a:cubicBezTo>
                    <a:pt x="1349891" y="1710831"/>
                    <a:pt x="1356867" y="1707669"/>
                    <a:pt x="1362559" y="1702773"/>
                  </a:cubicBezTo>
                  <a:cubicBezTo>
                    <a:pt x="1373344" y="1693855"/>
                    <a:pt x="1387462" y="1690046"/>
                    <a:pt x="1401269" y="1692329"/>
                  </a:cubicBezTo>
                  <a:lnTo>
                    <a:pt x="1406137" y="1692329"/>
                  </a:lnTo>
                  <a:lnTo>
                    <a:pt x="1406844" y="1691623"/>
                  </a:lnTo>
                  <a:lnTo>
                    <a:pt x="1408336" y="1690523"/>
                  </a:lnTo>
                  <a:lnTo>
                    <a:pt x="1407315" y="1692565"/>
                  </a:lnTo>
                  <a:lnTo>
                    <a:pt x="1405823" y="1692565"/>
                  </a:lnTo>
                  <a:cubicBezTo>
                    <a:pt x="1400798" y="1697669"/>
                    <a:pt x="1395773" y="1702852"/>
                    <a:pt x="1390669" y="1707799"/>
                  </a:cubicBezTo>
                  <a:cubicBezTo>
                    <a:pt x="1387347" y="1710787"/>
                    <a:pt x="1386682" y="1715742"/>
                    <a:pt x="1389098" y="1719500"/>
                  </a:cubicBezTo>
                  <a:cubicBezTo>
                    <a:pt x="1390865" y="1722242"/>
                    <a:pt x="1391015" y="1725724"/>
                    <a:pt x="1389491" y="1728609"/>
                  </a:cubicBezTo>
                  <a:cubicBezTo>
                    <a:pt x="1384152" y="1737718"/>
                    <a:pt x="1380069" y="1747769"/>
                    <a:pt x="1370411" y="1753737"/>
                  </a:cubicBezTo>
                  <a:cubicBezTo>
                    <a:pt x="1369216" y="1755408"/>
                    <a:pt x="1368978" y="1757580"/>
                    <a:pt x="1369782" y="1759470"/>
                  </a:cubicBezTo>
                  <a:cubicBezTo>
                    <a:pt x="1375167" y="1768848"/>
                    <a:pt x="1383930" y="1775814"/>
                    <a:pt x="1394281" y="1778944"/>
                  </a:cubicBezTo>
                  <a:cubicBezTo>
                    <a:pt x="1407855" y="1782747"/>
                    <a:pt x="1420147" y="1790155"/>
                    <a:pt x="1429850" y="1800382"/>
                  </a:cubicBezTo>
                  <a:cubicBezTo>
                    <a:pt x="1442392" y="1812304"/>
                    <a:pt x="1456895" y="1821973"/>
                    <a:pt x="1472722" y="1828966"/>
                  </a:cubicBezTo>
                  <a:cubicBezTo>
                    <a:pt x="1487802" y="1836205"/>
                    <a:pt x="1497347" y="1851501"/>
                    <a:pt x="1497220" y="1868229"/>
                  </a:cubicBezTo>
                  <a:cubicBezTo>
                    <a:pt x="1498020" y="1874796"/>
                    <a:pt x="1495118" y="1881265"/>
                    <a:pt x="1489682" y="1885034"/>
                  </a:cubicBezTo>
                  <a:close/>
                  <a:moveTo>
                    <a:pt x="1620339" y="1381756"/>
                  </a:moveTo>
                  <a:lnTo>
                    <a:pt x="1621203" y="1379322"/>
                  </a:lnTo>
                  <a:lnTo>
                    <a:pt x="1622066" y="1380186"/>
                  </a:lnTo>
                  <a:close/>
                  <a:moveTo>
                    <a:pt x="1836739" y="2024733"/>
                  </a:moveTo>
                  <a:cubicBezTo>
                    <a:pt x="1822920" y="2026539"/>
                    <a:pt x="1809022" y="2027953"/>
                    <a:pt x="1795203" y="2029445"/>
                  </a:cubicBezTo>
                  <a:cubicBezTo>
                    <a:pt x="1791983" y="2029445"/>
                    <a:pt x="1788764" y="2029994"/>
                    <a:pt x="1785544" y="2030230"/>
                  </a:cubicBezTo>
                  <a:cubicBezTo>
                    <a:pt x="1770469" y="2028581"/>
                    <a:pt x="1755236" y="2027560"/>
                    <a:pt x="1744008" y="2015231"/>
                  </a:cubicBezTo>
                  <a:cubicBezTo>
                    <a:pt x="1740140" y="2011410"/>
                    <a:pt x="1735114" y="2008980"/>
                    <a:pt x="1729717" y="2008321"/>
                  </a:cubicBezTo>
                  <a:cubicBezTo>
                    <a:pt x="1725440" y="2007791"/>
                    <a:pt x="1721229" y="2006817"/>
                    <a:pt x="1717154" y="2005415"/>
                  </a:cubicBezTo>
                  <a:cubicBezTo>
                    <a:pt x="1714077" y="2004430"/>
                    <a:pt x="1711439" y="2002403"/>
                    <a:pt x="1709694" y="1999683"/>
                  </a:cubicBezTo>
                  <a:cubicBezTo>
                    <a:pt x="1703492" y="1985862"/>
                    <a:pt x="1698074" y="1971884"/>
                    <a:pt x="1704277" y="1956258"/>
                  </a:cubicBezTo>
                  <a:cubicBezTo>
                    <a:pt x="1707450" y="1949406"/>
                    <a:pt x="1709618" y="1942133"/>
                    <a:pt x="1710715" y="1934663"/>
                  </a:cubicBezTo>
                  <a:cubicBezTo>
                    <a:pt x="1711818" y="1924846"/>
                    <a:pt x="1717695" y="1916207"/>
                    <a:pt x="1726419" y="1911576"/>
                  </a:cubicBezTo>
                  <a:cubicBezTo>
                    <a:pt x="1728382" y="1910319"/>
                    <a:pt x="1728225" y="1907807"/>
                    <a:pt x="1726419" y="1905922"/>
                  </a:cubicBezTo>
                  <a:cubicBezTo>
                    <a:pt x="1724962" y="1904351"/>
                    <a:pt x="1723198" y="1903095"/>
                    <a:pt x="1721237" y="1902231"/>
                  </a:cubicBezTo>
                  <a:cubicBezTo>
                    <a:pt x="1710770" y="1898806"/>
                    <a:pt x="1702223" y="1891141"/>
                    <a:pt x="1697681" y="1881107"/>
                  </a:cubicBezTo>
                  <a:cubicBezTo>
                    <a:pt x="1692764" y="1870239"/>
                    <a:pt x="1684904" y="1860963"/>
                    <a:pt x="1674989" y="1854330"/>
                  </a:cubicBezTo>
                  <a:cubicBezTo>
                    <a:pt x="1661392" y="1845099"/>
                    <a:pt x="1652037" y="1830826"/>
                    <a:pt x="1648999" y="1814674"/>
                  </a:cubicBezTo>
                  <a:cubicBezTo>
                    <a:pt x="1646651" y="1800818"/>
                    <a:pt x="1639269" y="1788318"/>
                    <a:pt x="1628270" y="1779572"/>
                  </a:cubicBezTo>
                  <a:cubicBezTo>
                    <a:pt x="1623023" y="1775339"/>
                    <a:pt x="1621064" y="1768228"/>
                    <a:pt x="1623401" y="1761904"/>
                  </a:cubicBezTo>
                  <a:cubicBezTo>
                    <a:pt x="1625088" y="1755692"/>
                    <a:pt x="1627133" y="1749583"/>
                    <a:pt x="1629526" y="1743607"/>
                  </a:cubicBezTo>
                  <a:cubicBezTo>
                    <a:pt x="1631278" y="1738388"/>
                    <a:pt x="1635286" y="1734235"/>
                    <a:pt x="1640441" y="1732299"/>
                  </a:cubicBezTo>
                  <a:cubicBezTo>
                    <a:pt x="1651886" y="1728812"/>
                    <a:pt x="1661801" y="1721528"/>
                    <a:pt x="1668551" y="1711647"/>
                  </a:cubicBezTo>
                  <a:cubicBezTo>
                    <a:pt x="1670400" y="1709011"/>
                    <a:pt x="1672781" y="1706791"/>
                    <a:pt x="1675539" y="1705129"/>
                  </a:cubicBezTo>
                  <a:cubicBezTo>
                    <a:pt x="1687552" y="1697983"/>
                    <a:pt x="1699644" y="1690916"/>
                    <a:pt x="1711971" y="1684163"/>
                  </a:cubicBezTo>
                  <a:cubicBezTo>
                    <a:pt x="1714691" y="1682480"/>
                    <a:pt x="1717966" y="1681944"/>
                    <a:pt x="1721079" y="1682671"/>
                  </a:cubicBezTo>
                  <a:cubicBezTo>
                    <a:pt x="1730959" y="1686970"/>
                    <a:pt x="1741909" y="1688174"/>
                    <a:pt x="1752487" y="1686126"/>
                  </a:cubicBezTo>
                  <a:cubicBezTo>
                    <a:pt x="1758061" y="1685747"/>
                    <a:pt x="1763176" y="1689212"/>
                    <a:pt x="1764894" y="1694528"/>
                  </a:cubicBezTo>
                  <a:cubicBezTo>
                    <a:pt x="1767536" y="1699319"/>
                    <a:pt x="1768710" y="1704780"/>
                    <a:pt x="1768270" y="1710234"/>
                  </a:cubicBezTo>
                  <a:cubicBezTo>
                    <a:pt x="1767485" y="1716673"/>
                    <a:pt x="1766150" y="1722955"/>
                    <a:pt x="1765522" y="1729394"/>
                  </a:cubicBezTo>
                  <a:cubicBezTo>
                    <a:pt x="1765609" y="1732689"/>
                    <a:pt x="1763009" y="1735430"/>
                    <a:pt x="1759714" y="1735517"/>
                  </a:cubicBezTo>
                  <a:cubicBezTo>
                    <a:pt x="1759687" y="1735518"/>
                    <a:pt x="1759660" y="1735519"/>
                    <a:pt x="1759633" y="1735519"/>
                  </a:cubicBezTo>
                  <a:cubicBezTo>
                    <a:pt x="1754294" y="1736069"/>
                    <a:pt x="1748876" y="1735912"/>
                    <a:pt x="1743536" y="1736383"/>
                  </a:cubicBezTo>
                  <a:cubicBezTo>
                    <a:pt x="1729560" y="1737561"/>
                    <a:pt x="1726105" y="1742351"/>
                    <a:pt x="1727832" y="1757978"/>
                  </a:cubicBezTo>
                  <a:cubicBezTo>
                    <a:pt x="1728461" y="1765830"/>
                    <a:pt x="1728461" y="1765830"/>
                    <a:pt x="1722650" y="1767479"/>
                  </a:cubicBezTo>
                  <a:cubicBezTo>
                    <a:pt x="1721551" y="1767479"/>
                    <a:pt x="1720452" y="1767479"/>
                    <a:pt x="1719431" y="1768029"/>
                  </a:cubicBezTo>
                  <a:cubicBezTo>
                    <a:pt x="1710008" y="1770935"/>
                    <a:pt x="1708752" y="1772976"/>
                    <a:pt x="1714092" y="1777766"/>
                  </a:cubicBezTo>
                  <a:cubicBezTo>
                    <a:pt x="1721435" y="1784186"/>
                    <a:pt x="1727600" y="1791840"/>
                    <a:pt x="1732308" y="1800382"/>
                  </a:cubicBezTo>
                  <a:cubicBezTo>
                    <a:pt x="1739584" y="1814974"/>
                    <a:pt x="1752858" y="1825669"/>
                    <a:pt x="1768663" y="1829673"/>
                  </a:cubicBezTo>
                  <a:cubicBezTo>
                    <a:pt x="1773000" y="1830602"/>
                    <a:pt x="1775985" y="1834593"/>
                    <a:pt x="1775651" y="1839017"/>
                  </a:cubicBezTo>
                  <a:cubicBezTo>
                    <a:pt x="1775588" y="1841172"/>
                    <a:pt x="1775405" y="1843322"/>
                    <a:pt x="1775101" y="1845457"/>
                  </a:cubicBezTo>
                  <a:cubicBezTo>
                    <a:pt x="1773562" y="1855201"/>
                    <a:pt x="1776120" y="1865148"/>
                    <a:pt x="1782168" y="1872941"/>
                  </a:cubicBezTo>
                  <a:cubicBezTo>
                    <a:pt x="1789118" y="1881428"/>
                    <a:pt x="1791989" y="1892539"/>
                    <a:pt x="1790020" y="1903331"/>
                  </a:cubicBezTo>
                  <a:cubicBezTo>
                    <a:pt x="1789563" y="1907612"/>
                    <a:pt x="1789991" y="1911943"/>
                    <a:pt x="1791277" y="1916052"/>
                  </a:cubicBezTo>
                  <a:cubicBezTo>
                    <a:pt x="1793240" y="1922413"/>
                    <a:pt x="1796694" y="1927910"/>
                    <a:pt x="1804468" y="1928302"/>
                  </a:cubicBezTo>
                  <a:cubicBezTo>
                    <a:pt x="1807687" y="1928302"/>
                    <a:pt x="1811063" y="1928302"/>
                    <a:pt x="1813105" y="1931365"/>
                  </a:cubicBezTo>
                  <a:cubicBezTo>
                    <a:pt x="1815146" y="1934427"/>
                    <a:pt x="1813654" y="1937333"/>
                    <a:pt x="1812476" y="1940238"/>
                  </a:cubicBezTo>
                  <a:cubicBezTo>
                    <a:pt x="1812084" y="1941181"/>
                    <a:pt x="1811613" y="1942672"/>
                    <a:pt x="1812084" y="1943301"/>
                  </a:cubicBezTo>
                  <a:cubicBezTo>
                    <a:pt x="1813840" y="1946006"/>
                    <a:pt x="1815983" y="1948440"/>
                    <a:pt x="1818444" y="1950525"/>
                  </a:cubicBezTo>
                  <a:cubicBezTo>
                    <a:pt x="1825794" y="1955448"/>
                    <a:pt x="1829956" y="1963922"/>
                    <a:pt x="1829358" y="1972748"/>
                  </a:cubicBezTo>
                  <a:cubicBezTo>
                    <a:pt x="1828416" y="1989474"/>
                    <a:pt x="1835483" y="2004159"/>
                    <a:pt x="1840273" y="2019864"/>
                  </a:cubicBezTo>
                  <a:cubicBezTo>
                    <a:pt x="1840836" y="2021913"/>
                    <a:pt x="1839633" y="2024031"/>
                    <a:pt x="1837584" y="2024595"/>
                  </a:cubicBezTo>
                  <a:cubicBezTo>
                    <a:pt x="1837258" y="2024685"/>
                    <a:pt x="1836921" y="2024731"/>
                    <a:pt x="1836583" y="2024733"/>
                  </a:cubicBezTo>
                  <a:close/>
                  <a:moveTo>
                    <a:pt x="1908192" y="650515"/>
                  </a:moveTo>
                  <a:lnTo>
                    <a:pt x="1906386" y="649337"/>
                  </a:lnTo>
                  <a:lnTo>
                    <a:pt x="1908663" y="649337"/>
                  </a:lnTo>
                  <a:close/>
                  <a:moveTo>
                    <a:pt x="1963156" y="1758842"/>
                  </a:moveTo>
                  <a:cubicBezTo>
                    <a:pt x="1959168" y="1765369"/>
                    <a:pt x="1951752" y="1768985"/>
                    <a:pt x="1944154" y="1768108"/>
                  </a:cubicBezTo>
                  <a:cubicBezTo>
                    <a:pt x="1936962" y="1766208"/>
                    <a:pt x="1929884" y="1763901"/>
                    <a:pt x="1922954" y="1761197"/>
                  </a:cubicBezTo>
                  <a:cubicBezTo>
                    <a:pt x="1918478" y="1759470"/>
                    <a:pt x="1917536" y="1754994"/>
                    <a:pt x="1916987" y="1750675"/>
                  </a:cubicBezTo>
                  <a:cubicBezTo>
                    <a:pt x="1914474" y="1730022"/>
                    <a:pt x="1936459" y="1710940"/>
                    <a:pt x="1954990" y="1712903"/>
                  </a:cubicBezTo>
                  <a:cubicBezTo>
                    <a:pt x="1959323" y="1712869"/>
                    <a:pt x="1963254" y="1715438"/>
                    <a:pt x="1964962" y="1719421"/>
                  </a:cubicBezTo>
                  <a:lnTo>
                    <a:pt x="1971008" y="1734027"/>
                  </a:lnTo>
                  <a:cubicBezTo>
                    <a:pt x="1968103" y="1742979"/>
                    <a:pt x="1965826" y="1751224"/>
                    <a:pt x="1962920" y="1759156"/>
                  </a:cubicBezTo>
                  <a:close/>
                  <a:moveTo>
                    <a:pt x="2099309" y="734068"/>
                  </a:moveTo>
                  <a:cubicBezTo>
                    <a:pt x="2098838" y="734617"/>
                    <a:pt x="2097817" y="734774"/>
                    <a:pt x="2097110" y="735089"/>
                  </a:cubicBezTo>
                  <a:cubicBezTo>
                    <a:pt x="2089491" y="723720"/>
                    <a:pt x="2081206" y="712812"/>
                    <a:pt x="2072298" y="702421"/>
                  </a:cubicBezTo>
                  <a:cubicBezTo>
                    <a:pt x="2071827" y="701715"/>
                    <a:pt x="2071749" y="699752"/>
                    <a:pt x="2072298" y="699359"/>
                  </a:cubicBezTo>
                  <a:cubicBezTo>
                    <a:pt x="2072848" y="698966"/>
                    <a:pt x="2075989" y="696532"/>
                    <a:pt x="2077402" y="696925"/>
                  </a:cubicBezTo>
                  <a:cubicBezTo>
                    <a:pt x="2081489" y="697811"/>
                    <a:pt x="2085342" y="699550"/>
                    <a:pt x="2088709" y="702029"/>
                  </a:cubicBezTo>
                  <a:cubicBezTo>
                    <a:pt x="2093329" y="706417"/>
                    <a:pt x="2097559" y="711199"/>
                    <a:pt x="2101351" y="716321"/>
                  </a:cubicBezTo>
                  <a:cubicBezTo>
                    <a:pt x="2104210" y="722125"/>
                    <a:pt x="2103412" y="729065"/>
                    <a:pt x="2099309" y="734068"/>
                  </a:cubicBezTo>
                  <a:close/>
                  <a:moveTo>
                    <a:pt x="2108496" y="760531"/>
                  </a:moveTo>
                  <a:cubicBezTo>
                    <a:pt x="2107711" y="760060"/>
                    <a:pt x="2106219" y="759668"/>
                    <a:pt x="2106219" y="759118"/>
                  </a:cubicBezTo>
                  <a:cubicBezTo>
                    <a:pt x="2106219" y="756605"/>
                    <a:pt x="2107161" y="756448"/>
                    <a:pt x="2109281" y="759118"/>
                  </a:cubicBezTo>
                  <a:cubicBezTo>
                    <a:pt x="2109203" y="759275"/>
                    <a:pt x="2108967" y="759903"/>
                    <a:pt x="2108653" y="760531"/>
                  </a:cubicBezTo>
                  <a:close/>
                  <a:moveTo>
                    <a:pt x="2156628" y="1876396"/>
                  </a:moveTo>
                  <a:lnTo>
                    <a:pt x="2155922" y="1873962"/>
                  </a:lnTo>
                  <a:lnTo>
                    <a:pt x="2157885" y="1873962"/>
                  </a:lnTo>
                  <a:close/>
                  <a:moveTo>
                    <a:pt x="2172332" y="601358"/>
                  </a:moveTo>
                  <a:cubicBezTo>
                    <a:pt x="2169820" y="604891"/>
                    <a:pt x="2166522" y="605834"/>
                    <a:pt x="2165737" y="603321"/>
                  </a:cubicBezTo>
                  <a:cubicBezTo>
                    <a:pt x="2165504" y="602446"/>
                    <a:pt x="2165504" y="601526"/>
                    <a:pt x="2165737" y="600651"/>
                  </a:cubicBezTo>
                  <a:cubicBezTo>
                    <a:pt x="2166993" y="597039"/>
                    <a:pt x="2169741" y="595233"/>
                    <a:pt x="2172176" y="596410"/>
                  </a:cubicBezTo>
                  <a:cubicBezTo>
                    <a:pt x="2172961" y="596410"/>
                    <a:pt x="2173196" y="597902"/>
                    <a:pt x="2173667" y="598688"/>
                  </a:cubicBezTo>
                  <a:cubicBezTo>
                    <a:pt x="2173504" y="599613"/>
                    <a:pt x="2173213" y="600512"/>
                    <a:pt x="2172803" y="601358"/>
                  </a:cubicBezTo>
                  <a:close/>
                  <a:moveTo>
                    <a:pt x="2308957" y="152499"/>
                  </a:moveTo>
                  <a:lnTo>
                    <a:pt x="2316023" y="158467"/>
                  </a:lnTo>
                  <a:lnTo>
                    <a:pt x="2316573" y="160194"/>
                  </a:lnTo>
                  <a:lnTo>
                    <a:pt x="2315474" y="159095"/>
                  </a:lnTo>
                  <a:lnTo>
                    <a:pt x="2308171" y="153206"/>
                  </a:lnTo>
                  <a:lnTo>
                    <a:pt x="2306837" y="151321"/>
                  </a:lnTo>
                  <a:close/>
                  <a:moveTo>
                    <a:pt x="2307072" y="1348696"/>
                  </a:moveTo>
                  <a:cubicBezTo>
                    <a:pt x="2307072" y="1348696"/>
                    <a:pt x="2307857" y="1350188"/>
                    <a:pt x="2308329" y="1350974"/>
                  </a:cubicBezTo>
                  <a:cubicBezTo>
                    <a:pt x="2307544" y="1351680"/>
                    <a:pt x="2306837" y="1352780"/>
                    <a:pt x="2306130" y="1352858"/>
                  </a:cubicBezTo>
                  <a:cubicBezTo>
                    <a:pt x="2304081" y="1352923"/>
                    <a:pt x="2302030" y="1352792"/>
                    <a:pt x="2300005" y="1352466"/>
                  </a:cubicBezTo>
                  <a:cubicBezTo>
                    <a:pt x="2299377" y="1352466"/>
                    <a:pt x="2298906" y="1351366"/>
                    <a:pt x="2298356" y="1350817"/>
                  </a:cubicBezTo>
                  <a:cubicBezTo>
                    <a:pt x="2301733" y="1350031"/>
                    <a:pt x="2304638" y="1349246"/>
                    <a:pt x="2307544" y="1348696"/>
                  </a:cubicBezTo>
                  <a:close/>
                  <a:moveTo>
                    <a:pt x="2314924" y="1679137"/>
                  </a:moveTo>
                  <a:cubicBezTo>
                    <a:pt x="2308562" y="1686241"/>
                    <a:pt x="2304081" y="1694826"/>
                    <a:pt x="2301890" y="1704108"/>
                  </a:cubicBezTo>
                  <a:cubicBezTo>
                    <a:pt x="2301419" y="1705600"/>
                    <a:pt x="2299063" y="1706700"/>
                    <a:pt x="2297414" y="1707642"/>
                  </a:cubicBezTo>
                  <a:cubicBezTo>
                    <a:pt x="2295766" y="1708584"/>
                    <a:pt x="2291525" y="1704658"/>
                    <a:pt x="2291290" y="1701517"/>
                  </a:cubicBezTo>
                  <a:cubicBezTo>
                    <a:pt x="2291290" y="1700496"/>
                    <a:pt x="2291290" y="1699397"/>
                    <a:pt x="2291290" y="1698847"/>
                  </a:cubicBezTo>
                  <a:cubicBezTo>
                    <a:pt x="2290284" y="1690218"/>
                    <a:pt x="2293161" y="1681589"/>
                    <a:pt x="2299142" y="1675289"/>
                  </a:cubicBezTo>
                  <a:cubicBezTo>
                    <a:pt x="2302647" y="1671308"/>
                    <a:pt x="2306482" y="1667631"/>
                    <a:pt x="2310606" y="1664295"/>
                  </a:cubicBezTo>
                  <a:cubicBezTo>
                    <a:pt x="2313320" y="1662738"/>
                    <a:pt x="2316437" y="1662027"/>
                    <a:pt x="2319557" y="1662254"/>
                  </a:cubicBezTo>
                  <a:cubicBezTo>
                    <a:pt x="2320735" y="1662254"/>
                    <a:pt x="2323326" y="1665238"/>
                    <a:pt x="2323090" y="1665787"/>
                  </a:cubicBezTo>
                  <a:cubicBezTo>
                    <a:pt x="2321129" y="1670609"/>
                    <a:pt x="2318455" y="1675109"/>
                    <a:pt x="2315160" y="1679137"/>
                  </a:cubicBezTo>
                  <a:close/>
                  <a:moveTo>
                    <a:pt x="2355048" y="46566"/>
                  </a:moveTo>
                  <a:lnTo>
                    <a:pt x="2355048" y="44996"/>
                  </a:lnTo>
                  <a:lnTo>
                    <a:pt x="2357011" y="45781"/>
                  </a:lnTo>
                  <a:close/>
                  <a:moveTo>
                    <a:pt x="2426501" y="231575"/>
                  </a:moveTo>
                  <a:lnTo>
                    <a:pt x="2425716" y="231575"/>
                  </a:lnTo>
                  <a:cubicBezTo>
                    <a:pt x="2424381" y="238250"/>
                    <a:pt x="2423046" y="244925"/>
                    <a:pt x="2421790" y="251678"/>
                  </a:cubicBezTo>
                  <a:cubicBezTo>
                    <a:pt x="2421083" y="255447"/>
                    <a:pt x="2418177" y="255997"/>
                    <a:pt x="2415272" y="256468"/>
                  </a:cubicBezTo>
                  <a:cubicBezTo>
                    <a:pt x="2407420" y="257489"/>
                    <a:pt x="2407420" y="263379"/>
                    <a:pt x="2406086" y="268954"/>
                  </a:cubicBezTo>
                  <a:lnTo>
                    <a:pt x="2406714" y="269425"/>
                  </a:lnTo>
                  <a:lnTo>
                    <a:pt x="2413152" y="275943"/>
                  </a:lnTo>
                  <a:lnTo>
                    <a:pt x="2420219" y="281754"/>
                  </a:lnTo>
                  <a:lnTo>
                    <a:pt x="2420690" y="283560"/>
                  </a:lnTo>
                  <a:lnTo>
                    <a:pt x="2419669" y="282461"/>
                  </a:lnTo>
                  <a:lnTo>
                    <a:pt x="2412603" y="277042"/>
                  </a:lnTo>
                  <a:lnTo>
                    <a:pt x="2406086" y="270525"/>
                  </a:lnTo>
                  <a:lnTo>
                    <a:pt x="2406086" y="269268"/>
                  </a:lnTo>
                  <a:cubicBezTo>
                    <a:pt x="2400825" y="264871"/>
                    <a:pt x="2392580" y="264321"/>
                    <a:pt x="2389204" y="257803"/>
                  </a:cubicBezTo>
                  <a:cubicBezTo>
                    <a:pt x="2386699" y="252158"/>
                    <a:pt x="2384804" y="246261"/>
                    <a:pt x="2383551" y="240213"/>
                  </a:cubicBezTo>
                  <a:cubicBezTo>
                    <a:pt x="2382922" y="237424"/>
                    <a:pt x="2382528" y="234587"/>
                    <a:pt x="2382373" y="231732"/>
                  </a:cubicBezTo>
                  <a:lnTo>
                    <a:pt x="2381588" y="231183"/>
                  </a:lnTo>
                  <a:lnTo>
                    <a:pt x="2380017" y="230240"/>
                  </a:lnTo>
                  <a:lnTo>
                    <a:pt x="2382294" y="231026"/>
                  </a:lnTo>
                  <a:cubicBezTo>
                    <a:pt x="2382256" y="231260"/>
                    <a:pt x="2382256" y="231498"/>
                    <a:pt x="2382294" y="231732"/>
                  </a:cubicBezTo>
                  <a:cubicBezTo>
                    <a:pt x="2385325" y="233994"/>
                    <a:pt x="2388527" y="236016"/>
                    <a:pt x="2391873" y="237779"/>
                  </a:cubicBezTo>
                  <a:cubicBezTo>
                    <a:pt x="2398271" y="241543"/>
                    <a:pt x="2406275" y="241236"/>
                    <a:pt x="2412367" y="236994"/>
                  </a:cubicBezTo>
                  <a:cubicBezTo>
                    <a:pt x="2416077" y="233827"/>
                    <a:pt x="2420760" y="232025"/>
                    <a:pt x="2425636" y="231889"/>
                  </a:cubicBezTo>
                  <a:cubicBezTo>
                    <a:pt x="2425600" y="231655"/>
                    <a:pt x="2425600" y="231417"/>
                    <a:pt x="2425636" y="231183"/>
                  </a:cubicBezTo>
                  <a:cubicBezTo>
                    <a:pt x="2426202" y="230945"/>
                    <a:pt x="2426731" y="230628"/>
                    <a:pt x="2427207" y="230240"/>
                  </a:cubicBezTo>
                  <a:cubicBezTo>
                    <a:pt x="2427030" y="230678"/>
                    <a:pt x="2426873" y="231123"/>
                    <a:pt x="2426736" y="231575"/>
                  </a:cubicBezTo>
                  <a:close/>
                  <a:moveTo>
                    <a:pt x="2465054" y="206839"/>
                  </a:moveTo>
                  <a:cubicBezTo>
                    <a:pt x="2456646" y="211188"/>
                    <a:pt x="2448746" y="216456"/>
                    <a:pt x="2441498" y="222545"/>
                  </a:cubicBezTo>
                  <a:cubicBezTo>
                    <a:pt x="2439770" y="224037"/>
                    <a:pt x="2436551" y="223644"/>
                    <a:pt x="2433646" y="223801"/>
                  </a:cubicBezTo>
                  <a:lnTo>
                    <a:pt x="2433175" y="224665"/>
                  </a:lnTo>
                  <a:cubicBezTo>
                    <a:pt x="2432582" y="224976"/>
                    <a:pt x="2432006" y="225317"/>
                    <a:pt x="2431448" y="225686"/>
                  </a:cubicBezTo>
                  <a:cubicBezTo>
                    <a:pt x="2431839" y="225127"/>
                    <a:pt x="2432156" y="224520"/>
                    <a:pt x="2432390" y="223880"/>
                  </a:cubicBezTo>
                  <a:lnTo>
                    <a:pt x="2433646" y="223880"/>
                  </a:lnTo>
                  <a:cubicBezTo>
                    <a:pt x="2435448" y="220582"/>
                    <a:pt x="2437468" y="217407"/>
                    <a:pt x="2439692" y="214378"/>
                  </a:cubicBezTo>
                  <a:cubicBezTo>
                    <a:pt x="2443854" y="208960"/>
                    <a:pt x="2448486" y="203855"/>
                    <a:pt x="2452884" y="198673"/>
                  </a:cubicBezTo>
                  <a:lnTo>
                    <a:pt x="2452884" y="198673"/>
                  </a:lnTo>
                  <a:lnTo>
                    <a:pt x="2452255" y="197730"/>
                  </a:lnTo>
                  <a:cubicBezTo>
                    <a:pt x="2445345" y="197730"/>
                    <a:pt x="2438985" y="196395"/>
                    <a:pt x="2436551" y="188307"/>
                  </a:cubicBezTo>
                  <a:cubicBezTo>
                    <a:pt x="2436551" y="186972"/>
                    <a:pt x="2437965" y="185009"/>
                    <a:pt x="2439064" y="183517"/>
                  </a:cubicBezTo>
                  <a:cubicBezTo>
                    <a:pt x="2440163" y="182025"/>
                    <a:pt x="2441184" y="183517"/>
                    <a:pt x="2441891" y="184067"/>
                  </a:cubicBezTo>
                  <a:cubicBezTo>
                    <a:pt x="2443592" y="185182"/>
                    <a:pt x="2445081" y="186591"/>
                    <a:pt x="2446288" y="188229"/>
                  </a:cubicBezTo>
                  <a:cubicBezTo>
                    <a:pt x="2448408" y="191291"/>
                    <a:pt x="2450214" y="194511"/>
                    <a:pt x="2452098" y="197730"/>
                  </a:cubicBezTo>
                  <a:lnTo>
                    <a:pt x="2453590" y="197730"/>
                  </a:lnTo>
                  <a:lnTo>
                    <a:pt x="2452805" y="198594"/>
                  </a:lnTo>
                  <a:cubicBezTo>
                    <a:pt x="2455877" y="199134"/>
                    <a:pt x="2458918" y="199842"/>
                    <a:pt x="2461913" y="200714"/>
                  </a:cubicBezTo>
                  <a:cubicBezTo>
                    <a:pt x="2463531" y="201558"/>
                    <a:pt x="2464929" y="202768"/>
                    <a:pt x="2465996" y="204248"/>
                  </a:cubicBezTo>
                  <a:cubicBezTo>
                    <a:pt x="2466703" y="204484"/>
                    <a:pt x="2465996" y="206368"/>
                    <a:pt x="2465289" y="206839"/>
                  </a:cubicBezTo>
                  <a:close/>
                  <a:moveTo>
                    <a:pt x="2510517" y="202835"/>
                  </a:moveTo>
                  <a:lnTo>
                    <a:pt x="2508318" y="201735"/>
                  </a:lnTo>
                  <a:lnTo>
                    <a:pt x="2510674" y="201185"/>
                  </a:lnTo>
                  <a:close/>
                  <a:moveTo>
                    <a:pt x="2556922" y="1608463"/>
                  </a:moveTo>
                  <a:cubicBezTo>
                    <a:pt x="2555194" y="1611339"/>
                    <a:pt x="2551728" y="1612667"/>
                    <a:pt x="2548520" y="1611682"/>
                  </a:cubicBezTo>
                  <a:cubicBezTo>
                    <a:pt x="2538627" y="1607835"/>
                    <a:pt x="2528969" y="1603359"/>
                    <a:pt x="2519154" y="1598961"/>
                  </a:cubicBezTo>
                  <a:cubicBezTo>
                    <a:pt x="2515306" y="1597312"/>
                    <a:pt x="2514207" y="1594171"/>
                    <a:pt x="2515542" y="1588360"/>
                  </a:cubicBezTo>
                  <a:cubicBezTo>
                    <a:pt x="2516170" y="1585376"/>
                    <a:pt x="2515542" y="1580978"/>
                    <a:pt x="2517662" y="1579722"/>
                  </a:cubicBezTo>
                  <a:cubicBezTo>
                    <a:pt x="2521039" y="1577445"/>
                    <a:pt x="2522452" y="1581764"/>
                    <a:pt x="2524100" y="1584041"/>
                  </a:cubicBezTo>
                  <a:cubicBezTo>
                    <a:pt x="2528368" y="1590299"/>
                    <a:pt x="2534850" y="1594704"/>
                    <a:pt x="2542238" y="1596370"/>
                  </a:cubicBezTo>
                  <a:cubicBezTo>
                    <a:pt x="2547227" y="1598077"/>
                    <a:pt x="2552018" y="1600314"/>
                    <a:pt x="2556529" y="1603045"/>
                  </a:cubicBezTo>
                  <a:cubicBezTo>
                    <a:pt x="2557236" y="1603044"/>
                    <a:pt x="2557550" y="1604615"/>
                    <a:pt x="2558021" y="1605479"/>
                  </a:cubicBezTo>
                  <a:cubicBezTo>
                    <a:pt x="2557836" y="1606450"/>
                    <a:pt x="2557547" y="1607397"/>
                    <a:pt x="2557157" y="1608306"/>
                  </a:cubicBezTo>
                  <a:close/>
                  <a:moveTo>
                    <a:pt x="2556922" y="329184"/>
                  </a:moveTo>
                  <a:lnTo>
                    <a:pt x="2555744" y="328477"/>
                  </a:lnTo>
                  <a:lnTo>
                    <a:pt x="2555194" y="327221"/>
                  </a:lnTo>
                  <a:lnTo>
                    <a:pt x="2556608" y="327221"/>
                  </a:lnTo>
                  <a:cubicBezTo>
                    <a:pt x="2556532" y="327742"/>
                    <a:pt x="2556532" y="328271"/>
                    <a:pt x="2556608" y="328791"/>
                  </a:cubicBezTo>
                  <a:lnTo>
                    <a:pt x="2557864" y="329577"/>
                  </a:lnTo>
                  <a:cubicBezTo>
                    <a:pt x="2557864" y="330833"/>
                    <a:pt x="2557471" y="330283"/>
                    <a:pt x="2557236" y="329027"/>
                  </a:cubicBezTo>
                  <a:close/>
                  <a:moveTo>
                    <a:pt x="2729665" y="1505357"/>
                  </a:moveTo>
                  <a:cubicBezTo>
                    <a:pt x="2727721" y="1507338"/>
                    <a:pt x="2724539" y="1507368"/>
                    <a:pt x="2722559" y="1505423"/>
                  </a:cubicBezTo>
                  <a:cubicBezTo>
                    <a:pt x="2722274" y="1505144"/>
                    <a:pt x="2722024" y="1504832"/>
                    <a:pt x="2721813" y="1504493"/>
                  </a:cubicBezTo>
                  <a:cubicBezTo>
                    <a:pt x="2720648" y="1501629"/>
                    <a:pt x="2720087" y="1498554"/>
                    <a:pt x="2720164" y="1495463"/>
                  </a:cubicBezTo>
                  <a:cubicBezTo>
                    <a:pt x="2720164" y="1493814"/>
                    <a:pt x="2722363" y="1491929"/>
                    <a:pt x="2724012" y="1490830"/>
                  </a:cubicBezTo>
                  <a:cubicBezTo>
                    <a:pt x="2727048" y="1489568"/>
                    <a:pt x="2730536" y="1490963"/>
                    <a:pt x="2731864" y="1493971"/>
                  </a:cubicBezTo>
                  <a:cubicBezTo>
                    <a:pt x="2732546" y="1495958"/>
                    <a:pt x="2733020" y="1498011"/>
                    <a:pt x="2733277" y="1500096"/>
                  </a:cubicBezTo>
                  <a:cubicBezTo>
                    <a:pt x="2732445" y="1501887"/>
                    <a:pt x="2731446" y="1503596"/>
                    <a:pt x="2730293" y="1505200"/>
                  </a:cubicBezTo>
                  <a:close/>
                  <a:moveTo>
                    <a:pt x="2743563" y="1584434"/>
                  </a:moveTo>
                  <a:cubicBezTo>
                    <a:pt x="2743373" y="1585485"/>
                    <a:pt x="2743001" y="1586494"/>
                    <a:pt x="2742464" y="1587418"/>
                  </a:cubicBezTo>
                  <a:cubicBezTo>
                    <a:pt x="2741365" y="1590245"/>
                    <a:pt x="2739716" y="1590637"/>
                    <a:pt x="2737596" y="1588596"/>
                  </a:cubicBezTo>
                  <a:cubicBezTo>
                    <a:pt x="2736985" y="1587758"/>
                    <a:pt x="2736509" y="1586831"/>
                    <a:pt x="2736182" y="1585847"/>
                  </a:cubicBezTo>
                  <a:cubicBezTo>
                    <a:pt x="2736289" y="1584840"/>
                    <a:pt x="2736473" y="1583842"/>
                    <a:pt x="2736732" y="1582863"/>
                  </a:cubicBezTo>
                  <a:cubicBezTo>
                    <a:pt x="2738302" y="1578780"/>
                    <a:pt x="2742699" y="1576188"/>
                    <a:pt x="2743406" y="1578623"/>
                  </a:cubicBezTo>
                  <a:cubicBezTo>
                    <a:pt x="2744041" y="1580436"/>
                    <a:pt x="2744308" y="1582358"/>
                    <a:pt x="2744191" y="1584277"/>
                  </a:cubicBezTo>
                  <a:close/>
                  <a:moveTo>
                    <a:pt x="2755341" y="1543443"/>
                  </a:moveTo>
                  <a:lnTo>
                    <a:pt x="2755341" y="1541872"/>
                  </a:lnTo>
                  <a:lnTo>
                    <a:pt x="2756283" y="1543364"/>
                  </a:lnTo>
                  <a:lnTo>
                    <a:pt x="2757854" y="1543914"/>
                  </a:lnTo>
                  <a:close/>
                  <a:moveTo>
                    <a:pt x="2885762" y="1253522"/>
                  </a:moveTo>
                  <a:cubicBezTo>
                    <a:pt x="2885134" y="1253993"/>
                    <a:pt x="2883564" y="1254229"/>
                    <a:pt x="2883093" y="1253522"/>
                  </a:cubicBezTo>
                  <a:cubicBezTo>
                    <a:pt x="2876704" y="1249526"/>
                    <a:pt x="2871923" y="1243411"/>
                    <a:pt x="2869588" y="1236246"/>
                  </a:cubicBezTo>
                  <a:cubicBezTo>
                    <a:pt x="2869391" y="1235182"/>
                    <a:pt x="2869391" y="1234091"/>
                    <a:pt x="2869588" y="1233027"/>
                  </a:cubicBezTo>
                  <a:cubicBezTo>
                    <a:pt x="2870451" y="1229650"/>
                    <a:pt x="2872021" y="1229336"/>
                    <a:pt x="2873827" y="1232320"/>
                  </a:cubicBezTo>
                  <a:cubicBezTo>
                    <a:pt x="2875633" y="1235304"/>
                    <a:pt x="2876890" y="1237974"/>
                    <a:pt x="2878303" y="1240565"/>
                  </a:cubicBezTo>
                  <a:cubicBezTo>
                    <a:pt x="2881208" y="1244099"/>
                    <a:pt x="2883956" y="1247318"/>
                    <a:pt x="2886155" y="1250774"/>
                  </a:cubicBezTo>
                  <a:cubicBezTo>
                    <a:pt x="2887568" y="1251245"/>
                    <a:pt x="2887019" y="1252894"/>
                    <a:pt x="2886390" y="1253365"/>
                  </a:cubicBezTo>
                  <a:close/>
                  <a:moveTo>
                    <a:pt x="2885762" y="1222111"/>
                  </a:moveTo>
                  <a:cubicBezTo>
                    <a:pt x="2884035" y="1220776"/>
                    <a:pt x="2884742" y="1219913"/>
                    <a:pt x="2887490" y="1219991"/>
                  </a:cubicBezTo>
                  <a:cubicBezTo>
                    <a:pt x="2887490" y="1219991"/>
                    <a:pt x="2888039" y="1221091"/>
                    <a:pt x="2888275" y="1221640"/>
                  </a:cubicBezTo>
                  <a:cubicBezTo>
                    <a:pt x="2888511" y="1222190"/>
                    <a:pt x="2886940" y="1222504"/>
                    <a:pt x="2886469" y="1222190"/>
                  </a:cubicBezTo>
                  <a:close/>
                  <a:moveTo>
                    <a:pt x="2910810" y="1451723"/>
                  </a:moveTo>
                  <a:cubicBezTo>
                    <a:pt x="2910339" y="1453058"/>
                    <a:pt x="2909789" y="1454472"/>
                    <a:pt x="2909240" y="1455885"/>
                  </a:cubicBezTo>
                  <a:cubicBezTo>
                    <a:pt x="2908533" y="1454079"/>
                    <a:pt x="2907669" y="1452273"/>
                    <a:pt x="2907120" y="1450467"/>
                  </a:cubicBezTo>
                  <a:cubicBezTo>
                    <a:pt x="2906513" y="1448549"/>
                    <a:pt x="2906093" y="1446576"/>
                    <a:pt x="2905864" y="1444577"/>
                  </a:cubicBezTo>
                  <a:cubicBezTo>
                    <a:pt x="2905863" y="1443714"/>
                    <a:pt x="2906570" y="1442222"/>
                    <a:pt x="2907277" y="1442143"/>
                  </a:cubicBezTo>
                  <a:cubicBezTo>
                    <a:pt x="2909632" y="1441594"/>
                    <a:pt x="2910889" y="1442928"/>
                    <a:pt x="2910810" y="1445598"/>
                  </a:cubicBezTo>
                  <a:close/>
                  <a:moveTo>
                    <a:pt x="2996789" y="1416386"/>
                  </a:moveTo>
                  <a:cubicBezTo>
                    <a:pt x="2996922" y="1415378"/>
                    <a:pt x="2997214" y="1414398"/>
                    <a:pt x="2997653" y="1413481"/>
                  </a:cubicBezTo>
                  <a:lnTo>
                    <a:pt x="3005505" y="1399660"/>
                  </a:lnTo>
                  <a:lnTo>
                    <a:pt x="3004798" y="1399032"/>
                  </a:lnTo>
                  <a:cubicBezTo>
                    <a:pt x="3002364" y="1400053"/>
                    <a:pt x="3002050" y="1399582"/>
                    <a:pt x="3003856" y="1397697"/>
                  </a:cubicBezTo>
                  <a:lnTo>
                    <a:pt x="3005583" y="1399425"/>
                  </a:lnTo>
                  <a:lnTo>
                    <a:pt x="3005583" y="1399425"/>
                  </a:lnTo>
                  <a:cubicBezTo>
                    <a:pt x="3008158" y="1402642"/>
                    <a:pt x="3012584" y="1403708"/>
                    <a:pt x="3016340" y="1402016"/>
                  </a:cubicBezTo>
                  <a:cubicBezTo>
                    <a:pt x="3019237" y="1400648"/>
                    <a:pt x="3021568" y="1398317"/>
                    <a:pt x="3022936" y="1395420"/>
                  </a:cubicBezTo>
                  <a:cubicBezTo>
                    <a:pt x="3026284" y="1385203"/>
                    <a:pt x="3031041" y="1375503"/>
                    <a:pt x="3037070" y="1366601"/>
                  </a:cubicBezTo>
                  <a:cubicBezTo>
                    <a:pt x="3039183" y="1362838"/>
                    <a:pt x="3040894" y="1358864"/>
                    <a:pt x="3042174" y="1354743"/>
                  </a:cubicBezTo>
                  <a:cubicBezTo>
                    <a:pt x="3044843" y="1347754"/>
                    <a:pt x="3046806" y="1340373"/>
                    <a:pt x="3050026" y="1333541"/>
                  </a:cubicBezTo>
                  <a:cubicBezTo>
                    <a:pt x="3063750" y="1304154"/>
                    <a:pt x="3068161" y="1271274"/>
                    <a:pt x="3062667" y="1239309"/>
                  </a:cubicBezTo>
                  <a:cubicBezTo>
                    <a:pt x="3062647" y="1237209"/>
                    <a:pt x="3063047" y="1235126"/>
                    <a:pt x="3063845" y="1233184"/>
                  </a:cubicBezTo>
                  <a:cubicBezTo>
                    <a:pt x="3063845" y="1232241"/>
                    <a:pt x="3065258" y="1230828"/>
                    <a:pt x="3065730" y="1230906"/>
                  </a:cubicBezTo>
                  <a:cubicBezTo>
                    <a:pt x="3067693" y="1231299"/>
                    <a:pt x="3070833" y="1231692"/>
                    <a:pt x="3071304" y="1233027"/>
                  </a:cubicBezTo>
                  <a:cubicBezTo>
                    <a:pt x="3075884" y="1245054"/>
                    <a:pt x="3078918" y="1257614"/>
                    <a:pt x="3080334" y="1270405"/>
                  </a:cubicBezTo>
                  <a:cubicBezTo>
                    <a:pt x="3080451" y="1277963"/>
                    <a:pt x="3082107" y="1285418"/>
                    <a:pt x="3085202" y="1292314"/>
                  </a:cubicBezTo>
                  <a:cubicBezTo>
                    <a:pt x="3089218" y="1299081"/>
                    <a:pt x="3087607" y="1307774"/>
                    <a:pt x="3081434" y="1312653"/>
                  </a:cubicBezTo>
                  <a:cubicBezTo>
                    <a:pt x="3078139" y="1315715"/>
                    <a:pt x="3077303" y="1320605"/>
                    <a:pt x="3079392" y="1324589"/>
                  </a:cubicBezTo>
                  <a:cubicBezTo>
                    <a:pt x="3081975" y="1327804"/>
                    <a:pt x="3082407" y="1332244"/>
                    <a:pt x="3080491" y="1335897"/>
                  </a:cubicBezTo>
                  <a:cubicBezTo>
                    <a:pt x="3072268" y="1352289"/>
                    <a:pt x="3060556" y="1366682"/>
                    <a:pt x="3046178" y="1378065"/>
                  </a:cubicBezTo>
                  <a:cubicBezTo>
                    <a:pt x="3039948" y="1382320"/>
                    <a:pt x="3035967" y="1389157"/>
                    <a:pt x="3035343" y="1396676"/>
                  </a:cubicBezTo>
                  <a:cubicBezTo>
                    <a:pt x="3034539" y="1403245"/>
                    <a:pt x="3030417" y="1408939"/>
                    <a:pt x="3024428" y="1411753"/>
                  </a:cubicBezTo>
                  <a:cubicBezTo>
                    <a:pt x="3018197" y="1416058"/>
                    <a:pt x="3010801" y="1418359"/>
                    <a:pt x="3003228" y="1418349"/>
                  </a:cubicBezTo>
                  <a:cubicBezTo>
                    <a:pt x="3001229" y="1418031"/>
                    <a:pt x="2999294" y="1417394"/>
                    <a:pt x="2997496" y="1416465"/>
                  </a:cubicBezTo>
                  <a:close/>
                </a:path>
              </a:pathLst>
            </a:custGeom>
            <a:grpFill/>
            <a:ln w="7849"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A999B7D3-996D-9342-A111-83E786FCCEA4}"/>
                </a:ext>
              </a:extLst>
            </p:cNvPr>
            <p:cNvSpPr/>
            <p:nvPr/>
          </p:nvSpPr>
          <p:spPr>
            <a:xfrm>
              <a:off x="6996059" y="3149314"/>
              <a:ext cx="7852" cy="7853"/>
            </a:xfrm>
            <a:custGeom>
              <a:avLst/>
              <a:gdLst>
                <a:gd name="connsiteX0" fmla="*/ 0 w 0"/>
                <a:gd name="connsiteY0" fmla="*/ 0 h 0"/>
                <a:gd name="connsiteX1" fmla="*/ 0 w 0"/>
                <a:gd name="connsiteY1" fmla="*/ 550 h 0"/>
                <a:gd name="connsiteX2" fmla="*/ 0 w 0"/>
                <a:gd name="connsiteY2" fmla="*/ 550 h 0"/>
              </a:gdLst>
              <a:ahLst/>
              <a:cxnLst>
                <a:cxn ang="0">
                  <a:pos x="connsiteX0" y="connsiteY0"/>
                </a:cxn>
                <a:cxn ang="0">
                  <a:pos x="connsiteX1" y="connsiteY1"/>
                </a:cxn>
                <a:cxn ang="0">
                  <a:pos x="connsiteX2" y="connsiteY2"/>
                </a:cxn>
              </a:cxnLst>
              <a:rect l="l" t="t" r="r" b="b"/>
              <a:pathLst>
                <a:path>
                  <a:moveTo>
                    <a:pt x="0" y="0"/>
                  </a:moveTo>
                  <a:lnTo>
                    <a:pt x="0" y="550"/>
                  </a:lnTo>
                  <a:lnTo>
                    <a:pt x="0" y="550"/>
                  </a:lnTo>
                  <a:close/>
                </a:path>
              </a:pathLst>
            </a:custGeom>
            <a:grpFill/>
            <a:ln w="7849"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D833207C-68DB-1C4F-AE64-EE847EE2284C}"/>
                </a:ext>
              </a:extLst>
            </p:cNvPr>
            <p:cNvSpPr/>
            <p:nvPr/>
          </p:nvSpPr>
          <p:spPr>
            <a:xfrm>
              <a:off x="4847289" y="2324077"/>
              <a:ext cx="7852" cy="7853"/>
            </a:xfrm>
            <a:custGeom>
              <a:avLst/>
              <a:gdLst>
                <a:gd name="connsiteX0" fmla="*/ 1021 w 0"/>
                <a:gd name="connsiteY0" fmla="*/ 864 h 0"/>
                <a:gd name="connsiteX1" fmla="*/ 0 w 0"/>
                <a:gd name="connsiteY1" fmla="*/ 0 h 0"/>
                <a:gd name="connsiteX2" fmla="*/ 0 w 0"/>
                <a:gd name="connsiteY2" fmla="*/ 864 h 0"/>
                <a:gd name="connsiteX3" fmla="*/ 1021 w 0"/>
                <a:gd name="connsiteY3" fmla="*/ 1335 h 0"/>
              </a:gdLst>
              <a:ahLst/>
              <a:cxnLst>
                <a:cxn ang="0">
                  <a:pos x="connsiteX0" y="connsiteY0"/>
                </a:cxn>
                <a:cxn ang="0">
                  <a:pos x="connsiteX1" y="connsiteY1"/>
                </a:cxn>
                <a:cxn ang="0">
                  <a:pos x="connsiteX2" y="connsiteY2"/>
                </a:cxn>
                <a:cxn ang="0">
                  <a:pos x="connsiteX3" y="connsiteY3"/>
                </a:cxn>
              </a:cxnLst>
              <a:rect l="l" t="t" r="r" b="b"/>
              <a:pathLst>
                <a:path>
                  <a:moveTo>
                    <a:pt x="1021" y="864"/>
                  </a:moveTo>
                  <a:lnTo>
                    <a:pt x="0" y="0"/>
                  </a:lnTo>
                  <a:lnTo>
                    <a:pt x="0" y="864"/>
                  </a:lnTo>
                  <a:lnTo>
                    <a:pt x="1021" y="1335"/>
                  </a:lnTo>
                  <a:close/>
                </a:path>
              </a:pathLst>
            </a:custGeom>
            <a:grpFill/>
            <a:ln w="7849"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7BBFCCB1-BFD0-8542-8394-EF1D8C73AA6B}"/>
                </a:ext>
              </a:extLst>
            </p:cNvPr>
            <p:cNvSpPr/>
            <p:nvPr/>
          </p:nvSpPr>
          <p:spPr>
            <a:xfrm>
              <a:off x="3009458" y="3402249"/>
              <a:ext cx="7852" cy="7853"/>
            </a:xfrm>
            <a:custGeom>
              <a:avLst/>
              <a:gdLst>
                <a:gd name="connsiteX0" fmla="*/ 1099 w 0"/>
                <a:gd name="connsiteY0" fmla="*/ 1099 h 0"/>
                <a:gd name="connsiteX1" fmla="*/ 1099 w 0"/>
                <a:gd name="connsiteY1" fmla="*/ 0 h 0"/>
                <a:gd name="connsiteX2" fmla="*/ 0 w 0"/>
                <a:gd name="connsiteY2" fmla="*/ 0 h 0"/>
                <a:gd name="connsiteX3" fmla="*/ 550 w 0"/>
                <a:gd name="connsiteY3" fmla="*/ 864 h 0"/>
                <a:gd name="connsiteX4" fmla="*/ 1099 w 0"/>
                <a:gd name="connsiteY4" fmla="*/ 109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099" y="1099"/>
                  </a:moveTo>
                  <a:cubicBezTo>
                    <a:pt x="1099" y="1099"/>
                    <a:pt x="1099" y="393"/>
                    <a:pt x="1099" y="0"/>
                  </a:cubicBezTo>
                  <a:lnTo>
                    <a:pt x="0" y="0"/>
                  </a:lnTo>
                  <a:lnTo>
                    <a:pt x="550" y="864"/>
                  </a:lnTo>
                  <a:cubicBezTo>
                    <a:pt x="766" y="801"/>
                    <a:pt x="996" y="900"/>
                    <a:pt x="1099" y="1099"/>
                  </a:cubicBezTo>
                  <a:close/>
                </a:path>
              </a:pathLst>
            </a:custGeom>
            <a:grpFill/>
            <a:ln w="7849"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2997BEE0-0541-4E45-991B-14CC903A9B3F}"/>
                </a:ext>
              </a:extLst>
            </p:cNvPr>
            <p:cNvSpPr/>
            <p:nvPr/>
          </p:nvSpPr>
          <p:spPr>
            <a:xfrm>
              <a:off x="2308513" y="908947"/>
              <a:ext cx="7852" cy="7853"/>
            </a:xfrm>
            <a:custGeom>
              <a:avLst/>
              <a:gdLst>
                <a:gd name="connsiteX0" fmla="*/ 864 w 0"/>
                <a:gd name="connsiteY0" fmla="*/ 0 h 0"/>
                <a:gd name="connsiteX1" fmla="*/ 0 w 0"/>
                <a:gd name="connsiteY1" fmla="*/ 0 h 0"/>
                <a:gd name="connsiteX2" fmla="*/ 0 w 0"/>
                <a:gd name="connsiteY2" fmla="*/ 1021 h 0"/>
                <a:gd name="connsiteX3" fmla="*/ 1256 w 0"/>
                <a:gd name="connsiteY3" fmla="*/ 1021 h 0"/>
                <a:gd name="connsiteX4" fmla="*/ 864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64" y="0"/>
                  </a:moveTo>
                  <a:lnTo>
                    <a:pt x="0" y="0"/>
                  </a:lnTo>
                  <a:cubicBezTo>
                    <a:pt x="36" y="339"/>
                    <a:pt x="36" y="681"/>
                    <a:pt x="0" y="1021"/>
                  </a:cubicBezTo>
                  <a:lnTo>
                    <a:pt x="1256" y="1021"/>
                  </a:lnTo>
                  <a:cubicBezTo>
                    <a:pt x="1070" y="705"/>
                    <a:pt x="937" y="360"/>
                    <a:pt x="864" y="0"/>
                  </a:cubicBezTo>
                  <a:close/>
                </a:path>
              </a:pathLst>
            </a:custGeom>
            <a:grpFill/>
            <a:ln w="7849"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3B41A905-EAE7-A249-95BC-526EEACB13A9}"/>
                </a:ext>
              </a:extLst>
            </p:cNvPr>
            <p:cNvSpPr/>
            <p:nvPr/>
          </p:nvSpPr>
          <p:spPr>
            <a:xfrm>
              <a:off x="2373954" y="1147726"/>
              <a:ext cx="141335" cy="141348"/>
            </a:xfrm>
            <a:custGeom>
              <a:avLst/>
              <a:gdLst>
                <a:gd name="connsiteX0" fmla="*/ 45586 w 141335"/>
                <a:gd name="connsiteY0" fmla="*/ 8030 h 141348"/>
                <a:gd name="connsiteX1" fmla="*/ 44801 w 141335"/>
                <a:gd name="connsiteY1" fmla="*/ 8815 h 141348"/>
                <a:gd name="connsiteX2" fmla="*/ 45743 w 141335"/>
                <a:gd name="connsiteY2" fmla="*/ 7951 h 141348"/>
                <a:gd name="connsiteX3" fmla="*/ 39932 w 141335"/>
                <a:gd name="connsiteY3" fmla="*/ 26327 h 141348"/>
                <a:gd name="connsiteX4" fmla="*/ 17083 w 141335"/>
                <a:gd name="connsiteY4" fmla="*/ 83180 h 141348"/>
                <a:gd name="connsiteX5" fmla="*/ 8603 w 141335"/>
                <a:gd name="connsiteY5" fmla="*/ 92368 h 141348"/>
                <a:gd name="connsiteX6" fmla="*/ 1458 w 141335"/>
                <a:gd name="connsiteY6" fmla="*/ 98650 h 141348"/>
                <a:gd name="connsiteX7" fmla="*/ 4677 w 141335"/>
                <a:gd name="connsiteY7" fmla="*/ 112549 h 141348"/>
                <a:gd name="connsiteX8" fmla="*/ 10723 w 141335"/>
                <a:gd name="connsiteY8" fmla="*/ 114748 h 141348"/>
                <a:gd name="connsiteX9" fmla="*/ 17162 w 141335"/>
                <a:gd name="connsiteY9" fmla="*/ 124485 h 141348"/>
                <a:gd name="connsiteX10" fmla="*/ 16534 w 141335"/>
                <a:gd name="connsiteY10" fmla="*/ 130924 h 141348"/>
                <a:gd name="connsiteX11" fmla="*/ 24190 w 141335"/>
                <a:gd name="connsiteY11" fmla="*/ 141284 h 141348"/>
                <a:gd name="connsiteX12" fmla="*/ 29097 w 141335"/>
                <a:gd name="connsiteY12" fmla="*/ 140662 h 141348"/>
                <a:gd name="connsiteX13" fmla="*/ 41032 w 141335"/>
                <a:gd name="connsiteY13" fmla="*/ 136107 h 141348"/>
                <a:gd name="connsiteX14" fmla="*/ 75973 w 141335"/>
                <a:gd name="connsiteY14" fmla="*/ 103754 h 141348"/>
                <a:gd name="connsiteX15" fmla="*/ 81626 w 141335"/>
                <a:gd name="connsiteY15" fmla="*/ 102497 h 141348"/>
                <a:gd name="connsiteX16" fmla="*/ 95289 w 141335"/>
                <a:gd name="connsiteY16" fmla="*/ 118910 h 141348"/>
                <a:gd name="connsiteX17" fmla="*/ 99922 w 141335"/>
                <a:gd name="connsiteY17" fmla="*/ 126762 h 141348"/>
                <a:gd name="connsiteX18" fmla="*/ 124184 w 141335"/>
                <a:gd name="connsiteY18" fmla="*/ 135714 h 141348"/>
                <a:gd name="connsiteX19" fmla="*/ 130152 w 141335"/>
                <a:gd name="connsiteY19" fmla="*/ 134536 h 141348"/>
                <a:gd name="connsiteX20" fmla="*/ 141851 w 141335"/>
                <a:gd name="connsiteY20" fmla="*/ 123543 h 141348"/>
                <a:gd name="connsiteX21" fmla="*/ 138592 w 141335"/>
                <a:gd name="connsiteY21" fmla="*/ 110049 h 141348"/>
                <a:gd name="connsiteX22" fmla="*/ 138161 w 141335"/>
                <a:gd name="connsiteY22" fmla="*/ 109801 h 141348"/>
                <a:gd name="connsiteX23" fmla="*/ 135098 w 141335"/>
                <a:gd name="connsiteY23" fmla="*/ 108701 h 141348"/>
                <a:gd name="connsiteX24" fmla="*/ 124341 w 141335"/>
                <a:gd name="connsiteY24" fmla="*/ 94645 h 141348"/>
                <a:gd name="connsiteX25" fmla="*/ 114919 w 141335"/>
                <a:gd name="connsiteY25" fmla="*/ 71087 h 141348"/>
                <a:gd name="connsiteX26" fmla="*/ 104868 w 141335"/>
                <a:gd name="connsiteY26" fmla="*/ 58523 h 141348"/>
                <a:gd name="connsiteX27" fmla="*/ 79899 w 141335"/>
                <a:gd name="connsiteY27" fmla="*/ 29546 h 141348"/>
                <a:gd name="connsiteX28" fmla="*/ 73932 w 141335"/>
                <a:gd name="connsiteY28" fmla="*/ 27505 h 141348"/>
                <a:gd name="connsiteX29" fmla="*/ 71654 w 141335"/>
                <a:gd name="connsiteY29" fmla="*/ 19652 h 141348"/>
                <a:gd name="connsiteX30" fmla="*/ 82176 w 141335"/>
                <a:gd name="connsiteY30" fmla="*/ 7794 h 141348"/>
                <a:gd name="connsiteX31" fmla="*/ 81705 w 141335"/>
                <a:gd name="connsiteY31" fmla="*/ 1748 h 141348"/>
                <a:gd name="connsiteX32" fmla="*/ 76366 w 141335"/>
                <a:gd name="connsiteY32" fmla="*/ 727 h 141348"/>
                <a:gd name="connsiteX33" fmla="*/ 64274 w 141335"/>
                <a:gd name="connsiteY33" fmla="*/ 2769 h 141348"/>
                <a:gd name="connsiteX34" fmla="*/ 51553 w 141335"/>
                <a:gd name="connsiteY34" fmla="*/ 1826 h 141348"/>
                <a:gd name="connsiteX35" fmla="*/ 45586 w 141335"/>
                <a:gd name="connsiteY35" fmla="*/ 7716 h 14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1335" h="141348">
                  <a:moveTo>
                    <a:pt x="45586" y="8030"/>
                  </a:moveTo>
                  <a:cubicBezTo>
                    <a:pt x="45344" y="8311"/>
                    <a:pt x="45082" y="8573"/>
                    <a:pt x="44801" y="8815"/>
                  </a:cubicBezTo>
                  <a:lnTo>
                    <a:pt x="45743" y="7951"/>
                  </a:lnTo>
                  <a:cubicBezTo>
                    <a:pt x="43858" y="14076"/>
                    <a:pt x="41895" y="20201"/>
                    <a:pt x="39932" y="26327"/>
                  </a:cubicBezTo>
                  <a:cubicBezTo>
                    <a:pt x="33651" y="45801"/>
                    <a:pt x="21794" y="63077"/>
                    <a:pt x="17083" y="83180"/>
                  </a:cubicBezTo>
                  <a:cubicBezTo>
                    <a:pt x="15650" y="87284"/>
                    <a:pt x="12579" y="90611"/>
                    <a:pt x="8603" y="92368"/>
                  </a:cubicBezTo>
                  <a:cubicBezTo>
                    <a:pt x="5905" y="94071"/>
                    <a:pt x="3493" y="96192"/>
                    <a:pt x="1458" y="98650"/>
                  </a:cubicBezTo>
                  <a:cubicBezTo>
                    <a:pt x="-1378" y="103395"/>
                    <a:pt x="44" y="109534"/>
                    <a:pt x="4677" y="112549"/>
                  </a:cubicBezTo>
                  <a:cubicBezTo>
                    <a:pt x="6643" y="113411"/>
                    <a:pt x="8663" y="114145"/>
                    <a:pt x="10723" y="114748"/>
                  </a:cubicBezTo>
                  <a:cubicBezTo>
                    <a:pt x="15069" y="115832"/>
                    <a:pt x="17865" y="120061"/>
                    <a:pt x="17162" y="124485"/>
                  </a:cubicBezTo>
                  <a:cubicBezTo>
                    <a:pt x="16840" y="126619"/>
                    <a:pt x="16630" y="128768"/>
                    <a:pt x="16534" y="130924"/>
                  </a:cubicBezTo>
                  <a:cubicBezTo>
                    <a:pt x="15788" y="135899"/>
                    <a:pt x="19216" y="140538"/>
                    <a:pt x="24190" y="141284"/>
                  </a:cubicBezTo>
                  <a:cubicBezTo>
                    <a:pt x="25852" y="141533"/>
                    <a:pt x="27550" y="141318"/>
                    <a:pt x="29097" y="140662"/>
                  </a:cubicBezTo>
                  <a:cubicBezTo>
                    <a:pt x="33258" y="139484"/>
                    <a:pt x="38598" y="138934"/>
                    <a:pt x="41032" y="136107"/>
                  </a:cubicBezTo>
                  <a:cubicBezTo>
                    <a:pt x="51475" y="124014"/>
                    <a:pt x="68985" y="119616"/>
                    <a:pt x="75973" y="103754"/>
                  </a:cubicBezTo>
                  <a:cubicBezTo>
                    <a:pt x="77521" y="102401"/>
                    <a:pt x="79651" y="101928"/>
                    <a:pt x="81626" y="102497"/>
                  </a:cubicBezTo>
                  <a:cubicBezTo>
                    <a:pt x="88144" y="106188"/>
                    <a:pt x="94896" y="110350"/>
                    <a:pt x="95289" y="118910"/>
                  </a:cubicBezTo>
                  <a:cubicBezTo>
                    <a:pt x="95000" y="122248"/>
                    <a:pt x="96860" y="125401"/>
                    <a:pt x="99922" y="126762"/>
                  </a:cubicBezTo>
                  <a:cubicBezTo>
                    <a:pt x="107774" y="130060"/>
                    <a:pt x="115625" y="133044"/>
                    <a:pt x="124184" y="135714"/>
                  </a:cubicBezTo>
                  <a:cubicBezTo>
                    <a:pt x="126249" y="136242"/>
                    <a:pt x="128442" y="135809"/>
                    <a:pt x="130152" y="134536"/>
                  </a:cubicBezTo>
                  <a:cubicBezTo>
                    <a:pt x="134349" y="131202"/>
                    <a:pt x="138262" y="127525"/>
                    <a:pt x="141851" y="123543"/>
                  </a:cubicBezTo>
                  <a:cubicBezTo>
                    <a:pt x="144677" y="118917"/>
                    <a:pt x="143218" y="112875"/>
                    <a:pt x="138592" y="110049"/>
                  </a:cubicBezTo>
                  <a:cubicBezTo>
                    <a:pt x="138450" y="109963"/>
                    <a:pt x="138306" y="109880"/>
                    <a:pt x="138161" y="109801"/>
                  </a:cubicBezTo>
                  <a:cubicBezTo>
                    <a:pt x="137166" y="109364"/>
                    <a:pt x="136143" y="108997"/>
                    <a:pt x="135098" y="108701"/>
                  </a:cubicBezTo>
                  <a:cubicBezTo>
                    <a:pt x="128455" y="107441"/>
                    <a:pt x="123823" y="101387"/>
                    <a:pt x="124341" y="94645"/>
                  </a:cubicBezTo>
                  <a:cubicBezTo>
                    <a:pt x="124566" y="85832"/>
                    <a:pt x="121159" y="77314"/>
                    <a:pt x="114919" y="71087"/>
                  </a:cubicBezTo>
                  <a:cubicBezTo>
                    <a:pt x="110794" y="67581"/>
                    <a:pt x="107382" y="63316"/>
                    <a:pt x="104868" y="58523"/>
                  </a:cubicBezTo>
                  <a:cubicBezTo>
                    <a:pt x="99843" y="45801"/>
                    <a:pt x="85552" y="41561"/>
                    <a:pt x="79899" y="29546"/>
                  </a:cubicBezTo>
                  <a:cubicBezTo>
                    <a:pt x="79271" y="28290"/>
                    <a:pt x="75973" y="28211"/>
                    <a:pt x="73932" y="27505"/>
                  </a:cubicBezTo>
                  <a:cubicBezTo>
                    <a:pt x="67493" y="25306"/>
                    <a:pt x="67257" y="24599"/>
                    <a:pt x="71654" y="19652"/>
                  </a:cubicBezTo>
                  <a:cubicBezTo>
                    <a:pt x="76051" y="14705"/>
                    <a:pt x="79035" y="11799"/>
                    <a:pt x="82176" y="7794"/>
                  </a:cubicBezTo>
                  <a:cubicBezTo>
                    <a:pt x="83118" y="6538"/>
                    <a:pt x="82176" y="3632"/>
                    <a:pt x="81705" y="1748"/>
                  </a:cubicBezTo>
                  <a:cubicBezTo>
                    <a:pt x="81234" y="-137"/>
                    <a:pt x="78721" y="-530"/>
                    <a:pt x="76366" y="727"/>
                  </a:cubicBezTo>
                  <a:cubicBezTo>
                    <a:pt x="72889" y="3292"/>
                    <a:pt x="68400" y="4050"/>
                    <a:pt x="64274" y="2769"/>
                  </a:cubicBezTo>
                  <a:cubicBezTo>
                    <a:pt x="60094" y="1894"/>
                    <a:pt x="55817" y="1577"/>
                    <a:pt x="51553" y="1826"/>
                  </a:cubicBezTo>
                  <a:lnTo>
                    <a:pt x="45586" y="7716"/>
                  </a:lnTo>
                  <a:close/>
                </a:path>
              </a:pathLst>
            </a:custGeom>
            <a:grpFill/>
            <a:ln w="7849"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235AA537-8E6E-C045-A3FA-10B76CC2CE50}"/>
                </a:ext>
              </a:extLst>
            </p:cNvPr>
            <p:cNvSpPr/>
            <p:nvPr/>
          </p:nvSpPr>
          <p:spPr>
            <a:xfrm>
              <a:off x="2594560" y="5096934"/>
              <a:ext cx="7852" cy="7853"/>
            </a:xfrm>
            <a:custGeom>
              <a:avLst/>
              <a:gdLst>
                <a:gd name="connsiteX0" fmla="*/ 0 w 0"/>
                <a:gd name="connsiteY0" fmla="*/ 157 h 0"/>
                <a:gd name="connsiteX1" fmla="*/ 0 w 0"/>
                <a:gd name="connsiteY1" fmla="*/ 864 h 0"/>
                <a:gd name="connsiteX2" fmla="*/ 1099 w 0"/>
                <a:gd name="connsiteY2" fmla="*/ 864 h 0"/>
                <a:gd name="connsiteX3" fmla="*/ 55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157"/>
                  </a:moveTo>
                  <a:lnTo>
                    <a:pt x="0" y="864"/>
                  </a:lnTo>
                  <a:lnTo>
                    <a:pt x="1099" y="864"/>
                  </a:lnTo>
                  <a:lnTo>
                    <a:pt x="550" y="0"/>
                  </a:lnTo>
                  <a:close/>
                </a:path>
              </a:pathLst>
            </a:custGeom>
            <a:grpFill/>
            <a:ln w="7849"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C9BEB2F4-2DEE-4544-A1F4-D378553913BC}"/>
                </a:ext>
              </a:extLst>
            </p:cNvPr>
            <p:cNvSpPr/>
            <p:nvPr/>
          </p:nvSpPr>
          <p:spPr>
            <a:xfrm>
              <a:off x="2561817" y="941614"/>
              <a:ext cx="7852" cy="7853"/>
            </a:xfrm>
            <a:custGeom>
              <a:avLst/>
              <a:gdLst>
                <a:gd name="connsiteX0" fmla="*/ 79 w 0"/>
                <a:gd name="connsiteY0" fmla="*/ 707 h 0"/>
                <a:gd name="connsiteX1" fmla="*/ 942 w 0"/>
                <a:gd name="connsiteY1" fmla="*/ 707 h 0"/>
                <a:gd name="connsiteX2" fmla="*/ 0 w 0"/>
                <a:gd name="connsiteY2" fmla="*/ 0 h 0"/>
                <a:gd name="connsiteX3" fmla="*/ 0 w 0"/>
                <a:gd name="connsiteY3" fmla="*/ 0 h 0"/>
                <a:gd name="connsiteX4" fmla="*/ 79 w 0"/>
                <a:gd name="connsiteY4" fmla="*/ 70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79" y="707"/>
                  </a:moveTo>
                  <a:lnTo>
                    <a:pt x="942" y="707"/>
                  </a:lnTo>
                  <a:cubicBezTo>
                    <a:pt x="663" y="428"/>
                    <a:pt x="345" y="191"/>
                    <a:pt x="0" y="0"/>
                  </a:cubicBezTo>
                  <a:lnTo>
                    <a:pt x="0" y="0"/>
                  </a:lnTo>
                  <a:cubicBezTo>
                    <a:pt x="0" y="0"/>
                    <a:pt x="79" y="157"/>
                    <a:pt x="79" y="707"/>
                  </a:cubicBezTo>
                  <a:close/>
                </a:path>
              </a:pathLst>
            </a:custGeom>
            <a:grpFill/>
            <a:ln w="7849"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14B9B510-7390-F34E-BB9F-688BD62A474C}"/>
                </a:ext>
              </a:extLst>
            </p:cNvPr>
            <p:cNvSpPr/>
            <p:nvPr/>
          </p:nvSpPr>
          <p:spPr>
            <a:xfrm>
              <a:off x="2769708" y="2038711"/>
              <a:ext cx="7852" cy="7853"/>
            </a:xfrm>
            <a:custGeom>
              <a:avLst/>
              <a:gdLst>
                <a:gd name="connsiteX0" fmla="*/ 108 w 0"/>
                <a:gd name="connsiteY0" fmla="*/ 1178 h 0"/>
                <a:gd name="connsiteX1" fmla="*/ 1050 w 0"/>
                <a:gd name="connsiteY1" fmla="*/ 0 h 0"/>
                <a:gd name="connsiteX2" fmla="*/ 29 w 0"/>
                <a:gd name="connsiteY2" fmla="*/ 0 h 0"/>
                <a:gd name="connsiteX3" fmla="*/ 29 w 0"/>
                <a:gd name="connsiteY3" fmla="*/ 1099 h 0"/>
              </a:gdLst>
              <a:ahLst/>
              <a:cxnLst>
                <a:cxn ang="0">
                  <a:pos x="connsiteX0" y="connsiteY0"/>
                </a:cxn>
                <a:cxn ang="0">
                  <a:pos x="connsiteX1" y="connsiteY1"/>
                </a:cxn>
                <a:cxn ang="0">
                  <a:pos x="connsiteX2" y="connsiteY2"/>
                </a:cxn>
                <a:cxn ang="0">
                  <a:pos x="connsiteX3" y="connsiteY3"/>
                </a:cxn>
              </a:cxnLst>
              <a:rect l="l" t="t" r="r" b="b"/>
              <a:pathLst>
                <a:path>
                  <a:moveTo>
                    <a:pt x="108" y="1178"/>
                  </a:moveTo>
                  <a:cubicBezTo>
                    <a:pt x="108" y="707"/>
                    <a:pt x="815" y="471"/>
                    <a:pt x="1050" y="0"/>
                  </a:cubicBezTo>
                  <a:lnTo>
                    <a:pt x="29" y="0"/>
                  </a:lnTo>
                  <a:cubicBezTo>
                    <a:pt x="-10" y="365"/>
                    <a:pt x="-10" y="734"/>
                    <a:pt x="29" y="1099"/>
                  </a:cubicBezTo>
                  <a:close/>
                </a:path>
              </a:pathLst>
            </a:custGeom>
            <a:grpFill/>
            <a:ln w="7849"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D6114C5F-EA33-1948-AA02-1E0522EFBD7F}"/>
                </a:ext>
              </a:extLst>
            </p:cNvPr>
            <p:cNvSpPr/>
            <p:nvPr/>
          </p:nvSpPr>
          <p:spPr>
            <a:xfrm>
              <a:off x="2645912" y="5136118"/>
              <a:ext cx="7852" cy="7853"/>
            </a:xfrm>
            <a:custGeom>
              <a:avLst/>
              <a:gdLst>
                <a:gd name="connsiteX0" fmla="*/ 549 w 0"/>
                <a:gd name="connsiteY0" fmla="*/ 0 h 0"/>
                <a:gd name="connsiteX1" fmla="*/ 549 w 0"/>
                <a:gd name="connsiteY1" fmla="*/ 0 h 0"/>
                <a:gd name="connsiteX2" fmla="*/ 0 w 0"/>
                <a:gd name="connsiteY2" fmla="*/ 628 h 0"/>
              </a:gdLst>
              <a:ahLst/>
              <a:cxnLst>
                <a:cxn ang="0">
                  <a:pos x="connsiteX0" y="connsiteY0"/>
                </a:cxn>
                <a:cxn ang="0">
                  <a:pos x="connsiteX1" y="connsiteY1"/>
                </a:cxn>
                <a:cxn ang="0">
                  <a:pos x="connsiteX2" y="connsiteY2"/>
                </a:cxn>
              </a:cxnLst>
              <a:rect l="l" t="t" r="r" b="b"/>
              <a:pathLst>
                <a:path>
                  <a:moveTo>
                    <a:pt x="549" y="0"/>
                  </a:moveTo>
                  <a:lnTo>
                    <a:pt x="549" y="0"/>
                  </a:lnTo>
                  <a:cubicBezTo>
                    <a:pt x="549" y="0"/>
                    <a:pt x="549" y="393"/>
                    <a:pt x="0" y="628"/>
                  </a:cubicBezTo>
                  <a:close/>
                </a:path>
              </a:pathLst>
            </a:custGeom>
            <a:grpFill/>
            <a:ln w="7849"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2AB1286D-5940-0345-BA68-791AA9EE3968}"/>
                </a:ext>
              </a:extLst>
            </p:cNvPr>
            <p:cNvSpPr/>
            <p:nvPr/>
          </p:nvSpPr>
          <p:spPr>
            <a:xfrm>
              <a:off x="886992" y="1168556"/>
              <a:ext cx="7852" cy="7853"/>
            </a:xfrm>
            <a:custGeom>
              <a:avLst/>
              <a:gdLst>
                <a:gd name="connsiteX0" fmla="*/ 0 w 0"/>
                <a:gd name="connsiteY0" fmla="*/ 0 h 0"/>
                <a:gd name="connsiteX1" fmla="*/ 0 w 0"/>
                <a:gd name="connsiteY1" fmla="*/ 0 h 0"/>
                <a:gd name="connsiteX2" fmla="*/ 0 w 0"/>
                <a:gd name="connsiteY2" fmla="*/ 1492 h 0"/>
                <a:gd name="connsiteX3" fmla="*/ 864 w 0"/>
                <a:gd name="connsiteY3" fmla="*/ 393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0" y="0"/>
                  </a:lnTo>
                  <a:lnTo>
                    <a:pt x="0" y="1492"/>
                  </a:lnTo>
                  <a:cubicBezTo>
                    <a:pt x="312" y="1145"/>
                    <a:pt x="600" y="778"/>
                    <a:pt x="864" y="393"/>
                  </a:cubicBezTo>
                  <a:close/>
                </a:path>
              </a:pathLst>
            </a:custGeom>
            <a:grpFill/>
            <a:ln w="7849"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DB377416-C2C2-5142-AFAC-4AAA4257840E}"/>
                </a:ext>
              </a:extLst>
            </p:cNvPr>
            <p:cNvSpPr/>
            <p:nvPr/>
          </p:nvSpPr>
          <p:spPr>
            <a:xfrm>
              <a:off x="334949" y="429817"/>
              <a:ext cx="3070120" cy="4711603"/>
            </a:xfrm>
            <a:custGeom>
              <a:avLst/>
              <a:gdLst>
                <a:gd name="connsiteX0" fmla="*/ 3058234 w 3070119"/>
                <a:gd name="connsiteY0" fmla="*/ 3123046 h 4711603"/>
                <a:gd name="connsiteX1" fmla="*/ 3051403 w 3070119"/>
                <a:gd name="connsiteY1" fmla="*/ 3116606 h 4711603"/>
                <a:gd name="connsiteX2" fmla="*/ 3035699 w 3070119"/>
                <a:gd name="connsiteY2" fmla="*/ 3112523 h 4711603"/>
                <a:gd name="connsiteX3" fmla="*/ 3012143 w 3070119"/>
                <a:gd name="connsiteY3" fmla="*/ 3104670 h 4711603"/>
                <a:gd name="connsiteX4" fmla="*/ 2985996 w 3070119"/>
                <a:gd name="connsiteY4" fmla="*/ 3085902 h 4711603"/>
                <a:gd name="connsiteX5" fmla="*/ 2945009 w 3070119"/>
                <a:gd name="connsiteY5" fmla="*/ 3055277 h 4711603"/>
                <a:gd name="connsiteX6" fmla="*/ 2923259 w 3070119"/>
                <a:gd name="connsiteY6" fmla="*/ 3049780 h 4711603"/>
                <a:gd name="connsiteX7" fmla="*/ 2846545 w 3070119"/>
                <a:gd name="connsiteY7" fmla="*/ 3039414 h 4711603"/>
                <a:gd name="connsiteX8" fmla="*/ 2837202 w 3070119"/>
                <a:gd name="connsiteY8" fmla="*/ 3040357 h 4711603"/>
                <a:gd name="connsiteX9" fmla="*/ 2825580 w 3070119"/>
                <a:gd name="connsiteY9" fmla="*/ 3046090 h 4711603"/>
                <a:gd name="connsiteX10" fmla="*/ 2818200 w 3070119"/>
                <a:gd name="connsiteY10" fmla="*/ 3042242 h 4711603"/>
                <a:gd name="connsiteX11" fmla="*/ 2812467 w 3070119"/>
                <a:gd name="connsiteY11" fmla="*/ 3027164 h 4711603"/>
                <a:gd name="connsiteX12" fmla="*/ 2803124 w 3070119"/>
                <a:gd name="connsiteY12" fmla="*/ 3019312 h 4711603"/>
                <a:gd name="connsiteX13" fmla="*/ 2764257 w 3070119"/>
                <a:gd name="connsiteY13" fmla="*/ 3004235 h 4711603"/>
                <a:gd name="connsiteX14" fmla="*/ 2732849 w 3070119"/>
                <a:gd name="connsiteY14" fmla="*/ 2996382 h 4711603"/>
                <a:gd name="connsiteX15" fmla="*/ 2711099 w 3070119"/>
                <a:gd name="connsiteY15" fmla="*/ 3006748 h 4711603"/>
                <a:gd name="connsiteX16" fmla="*/ 2708586 w 3070119"/>
                <a:gd name="connsiteY16" fmla="*/ 3008318 h 4711603"/>
                <a:gd name="connsiteX17" fmla="*/ 2706466 w 3070119"/>
                <a:gd name="connsiteY17" fmla="*/ 3003999 h 4711603"/>
                <a:gd name="connsiteX18" fmla="*/ 2707958 w 3070119"/>
                <a:gd name="connsiteY18" fmla="*/ 2997717 h 4711603"/>
                <a:gd name="connsiteX19" fmla="*/ 2699478 w 3070119"/>
                <a:gd name="connsiteY19" fmla="*/ 2982012 h 4711603"/>
                <a:gd name="connsiteX20" fmla="*/ 2675372 w 3070119"/>
                <a:gd name="connsiteY20" fmla="*/ 2974159 h 4711603"/>
                <a:gd name="connsiteX21" fmla="*/ 2674194 w 3070119"/>
                <a:gd name="connsiteY21" fmla="*/ 2979656 h 4711603"/>
                <a:gd name="connsiteX22" fmla="*/ 2674744 w 3070119"/>
                <a:gd name="connsiteY22" fmla="*/ 2979656 h 4711603"/>
                <a:gd name="connsiteX23" fmla="*/ 2675686 w 3070119"/>
                <a:gd name="connsiteY23" fmla="*/ 2980755 h 4711603"/>
                <a:gd name="connsiteX24" fmla="*/ 2674037 w 3070119"/>
                <a:gd name="connsiteY24" fmla="*/ 2980206 h 4711603"/>
                <a:gd name="connsiteX25" fmla="*/ 2674037 w 3070119"/>
                <a:gd name="connsiteY25" fmla="*/ 2979656 h 4711603"/>
                <a:gd name="connsiteX26" fmla="*/ 2648911 w 3070119"/>
                <a:gd name="connsiteY26" fmla="*/ 2985545 h 4711603"/>
                <a:gd name="connsiteX27" fmla="*/ 2636741 w 3070119"/>
                <a:gd name="connsiteY27" fmla="*/ 2979577 h 4711603"/>
                <a:gd name="connsiteX28" fmla="*/ 2661553 w 3070119"/>
                <a:gd name="connsiteY28" fmla="*/ 2966699 h 4711603"/>
                <a:gd name="connsiteX29" fmla="*/ 2668070 w 3070119"/>
                <a:gd name="connsiteY29" fmla="*/ 2942356 h 4711603"/>
                <a:gd name="connsiteX30" fmla="*/ 2665165 w 3070119"/>
                <a:gd name="connsiteY30" fmla="*/ 2926650 h 4711603"/>
                <a:gd name="connsiteX31" fmla="*/ 2654172 w 3070119"/>
                <a:gd name="connsiteY31" fmla="*/ 2910945 h 4711603"/>
                <a:gd name="connsiteX32" fmla="*/ 2636662 w 3070119"/>
                <a:gd name="connsiteY32" fmla="*/ 2876786 h 4711603"/>
                <a:gd name="connsiteX33" fmla="*/ 2628025 w 3070119"/>
                <a:gd name="connsiteY33" fmla="*/ 2859745 h 4711603"/>
                <a:gd name="connsiteX34" fmla="*/ 2567094 w 3070119"/>
                <a:gd name="connsiteY34" fmla="*/ 2819069 h 4711603"/>
                <a:gd name="connsiteX35" fmla="*/ 2558064 w 3070119"/>
                <a:gd name="connsiteY35" fmla="*/ 2815535 h 4711603"/>
                <a:gd name="connsiteX36" fmla="*/ 2523437 w 3070119"/>
                <a:gd name="connsiteY36" fmla="*/ 2809253 h 4711603"/>
                <a:gd name="connsiteX37" fmla="*/ 2487789 w 3070119"/>
                <a:gd name="connsiteY37" fmla="*/ 2808860 h 4711603"/>
                <a:gd name="connsiteX38" fmla="*/ 2478759 w 3070119"/>
                <a:gd name="connsiteY38" fmla="*/ 2805955 h 4711603"/>
                <a:gd name="connsiteX39" fmla="*/ 2445467 w 3070119"/>
                <a:gd name="connsiteY39" fmla="*/ 2786716 h 4711603"/>
                <a:gd name="connsiteX40" fmla="*/ 2441855 w 3070119"/>
                <a:gd name="connsiteY40" fmla="*/ 2781926 h 4711603"/>
                <a:gd name="connsiteX41" fmla="*/ 2434003 w 3070119"/>
                <a:gd name="connsiteY41" fmla="*/ 2768026 h 4711603"/>
                <a:gd name="connsiteX42" fmla="*/ 2413195 w 3070119"/>
                <a:gd name="connsiteY42" fmla="*/ 2747767 h 4711603"/>
                <a:gd name="connsiteX43" fmla="*/ 2396313 w 3070119"/>
                <a:gd name="connsiteY43" fmla="*/ 2738736 h 4711603"/>
                <a:gd name="connsiteX44" fmla="*/ 2380609 w 3070119"/>
                <a:gd name="connsiteY44" fmla="*/ 2736773 h 4711603"/>
                <a:gd name="connsiteX45" fmla="*/ 2374563 w 3070119"/>
                <a:gd name="connsiteY45" fmla="*/ 2730883 h 4711603"/>
                <a:gd name="connsiteX46" fmla="*/ 2360979 w 3070119"/>
                <a:gd name="connsiteY46" fmla="*/ 2711095 h 4711603"/>
                <a:gd name="connsiteX47" fmla="*/ 2337424 w 3070119"/>
                <a:gd name="connsiteY47" fmla="*/ 2700179 h 4711603"/>
                <a:gd name="connsiteX48" fmla="*/ 2330828 w 3070119"/>
                <a:gd name="connsiteY48" fmla="*/ 2693976 h 4711603"/>
                <a:gd name="connsiteX49" fmla="*/ 2336953 w 3070119"/>
                <a:gd name="connsiteY49" fmla="*/ 2688714 h 4711603"/>
                <a:gd name="connsiteX50" fmla="*/ 2339936 w 3070119"/>
                <a:gd name="connsiteY50" fmla="*/ 2687537 h 4711603"/>
                <a:gd name="connsiteX51" fmla="*/ 2342135 w 3070119"/>
                <a:gd name="connsiteY51" fmla="*/ 2682746 h 4711603"/>
                <a:gd name="connsiteX52" fmla="*/ 2339387 w 3070119"/>
                <a:gd name="connsiteY52" fmla="*/ 2681019 h 4711603"/>
                <a:gd name="connsiteX53" fmla="*/ 2310491 w 3070119"/>
                <a:gd name="connsiteY53" fmla="*/ 2679762 h 4711603"/>
                <a:gd name="connsiteX54" fmla="*/ 2296279 w 3070119"/>
                <a:gd name="connsiteY54" fmla="*/ 2673716 h 4711603"/>
                <a:gd name="connsiteX55" fmla="*/ 2291410 w 3070119"/>
                <a:gd name="connsiteY55" fmla="*/ 2674114 h 4711603"/>
                <a:gd name="connsiteX56" fmla="*/ 2290783 w 3070119"/>
                <a:gd name="connsiteY56" fmla="*/ 2675208 h 4711603"/>
                <a:gd name="connsiteX57" fmla="*/ 2287328 w 3070119"/>
                <a:gd name="connsiteY57" fmla="*/ 2684081 h 4711603"/>
                <a:gd name="connsiteX58" fmla="*/ 2248853 w 3070119"/>
                <a:gd name="connsiteY58" fmla="*/ 2690285 h 4711603"/>
                <a:gd name="connsiteX59" fmla="*/ 2224355 w 3070119"/>
                <a:gd name="connsiteY59" fmla="*/ 2685181 h 4711603"/>
                <a:gd name="connsiteX60" fmla="*/ 2195224 w 3070119"/>
                <a:gd name="connsiteY60" fmla="*/ 2687144 h 4711603"/>
                <a:gd name="connsiteX61" fmla="*/ 2185566 w 3070119"/>
                <a:gd name="connsiteY61" fmla="*/ 2680391 h 4711603"/>
                <a:gd name="connsiteX62" fmla="*/ 2184938 w 3070119"/>
                <a:gd name="connsiteY62" fmla="*/ 2677171 h 4711603"/>
                <a:gd name="connsiteX63" fmla="*/ 2172218 w 3070119"/>
                <a:gd name="connsiteY63" fmla="*/ 2664214 h 4711603"/>
                <a:gd name="connsiteX64" fmla="*/ 2159498 w 3070119"/>
                <a:gd name="connsiteY64" fmla="*/ 2661858 h 4711603"/>
                <a:gd name="connsiteX65" fmla="*/ 2143402 w 3070119"/>
                <a:gd name="connsiteY65" fmla="*/ 2648273 h 4711603"/>
                <a:gd name="connsiteX66" fmla="*/ 2136570 w 3070119"/>
                <a:gd name="connsiteY66" fmla="*/ 2642462 h 4711603"/>
                <a:gd name="connsiteX67" fmla="*/ 2126127 w 3070119"/>
                <a:gd name="connsiteY67" fmla="*/ 2648744 h 4711603"/>
                <a:gd name="connsiteX68" fmla="*/ 2124164 w 3070119"/>
                <a:gd name="connsiteY68" fmla="*/ 2654869 h 4711603"/>
                <a:gd name="connsiteX69" fmla="*/ 2112622 w 3070119"/>
                <a:gd name="connsiteY69" fmla="*/ 2668454 h 4711603"/>
                <a:gd name="connsiteX70" fmla="*/ 2097624 w 3070119"/>
                <a:gd name="connsiteY70" fmla="*/ 2674658 h 4711603"/>
                <a:gd name="connsiteX71" fmla="*/ 2089772 w 3070119"/>
                <a:gd name="connsiteY71" fmla="*/ 2670889 h 4711603"/>
                <a:gd name="connsiteX72" fmla="*/ 2089301 w 3070119"/>
                <a:gd name="connsiteY72" fmla="*/ 2662172 h 4711603"/>
                <a:gd name="connsiteX73" fmla="*/ 2103042 w 3070119"/>
                <a:gd name="connsiteY73" fmla="*/ 2648666 h 4711603"/>
                <a:gd name="connsiteX74" fmla="*/ 2099823 w 3070119"/>
                <a:gd name="connsiteY74" fmla="*/ 2637436 h 4711603"/>
                <a:gd name="connsiteX75" fmla="*/ 2090793 w 3070119"/>
                <a:gd name="connsiteY75" fmla="*/ 2635552 h 4711603"/>
                <a:gd name="connsiteX76" fmla="*/ 2070849 w 3070119"/>
                <a:gd name="connsiteY76" fmla="*/ 2645603 h 4711603"/>
                <a:gd name="connsiteX77" fmla="*/ 2046194 w 3070119"/>
                <a:gd name="connsiteY77" fmla="*/ 2660523 h 4711603"/>
                <a:gd name="connsiteX78" fmla="*/ 2016043 w 3070119"/>
                <a:gd name="connsiteY78" fmla="*/ 2670810 h 4711603"/>
                <a:gd name="connsiteX79" fmla="*/ 2009761 w 3070119"/>
                <a:gd name="connsiteY79" fmla="*/ 2670810 h 4711603"/>
                <a:gd name="connsiteX80" fmla="*/ 1992722 w 3070119"/>
                <a:gd name="connsiteY80" fmla="*/ 2678270 h 4711603"/>
                <a:gd name="connsiteX81" fmla="*/ 1980002 w 3070119"/>
                <a:gd name="connsiteY81" fmla="*/ 2700493 h 4711603"/>
                <a:gd name="connsiteX82" fmla="*/ 1968852 w 3070119"/>
                <a:gd name="connsiteY82" fmla="*/ 2718947 h 4711603"/>
                <a:gd name="connsiteX83" fmla="*/ 1951892 w 3070119"/>
                <a:gd name="connsiteY83" fmla="*/ 2733867 h 4711603"/>
                <a:gd name="connsiteX84" fmla="*/ 1947887 w 3070119"/>
                <a:gd name="connsiteY84" fmla="*/ 2744783 h 4711603"/>
                <a:gd name="connsiteX85" fmla="*/ 1948437 w 3070119"/>
                <a:gd name="connsiteY85" fmla="*/ 2744782 h 4711603"/>
                <a:gd name="connsiteX86" fmla="*/ 1948437 w 3070119"/>
                <a:gd name="connsiteY86" fmla="*/ 2746745 h 4711603"/>
                <a:gd name="connsiteX87" fmla="*/ 1947730 w 3070119"/>
                <a:gd name="connsiteY87" fmla="*/ 2745568 h 4711603"/>
                <a:gd name="connsiteX88" fmla="*/ 1947730 w 3070119"/>
                <a:gd name="connsiteY88" fmla="*/ 2744704 h 4711603"/>
                <a:gd name="connsiteX89" fmla="*/ 1942391 w 3070119"/>
                <a:gd name="connsiteY89" fmla="*/ 2742741 h 4711603"/>
                <a:gd name="connsiteX90" fmla="*/ 1925823 w 3070119"/>
                <a:gd name="connsiteY90" fmla="*/ 2727428 h 4711603"/>
                <a:gd name="connsiteX91" fmla="*/ 1863008 w 3070119"/>
                <a:gd name="connsiteY91" fmla="*/ 2718554 h 4711603"/>
                <a:gd name="connsiteX92" fmla="*/ 1851544 w 3070119"/>
                <a:gd name="connsiteY92" fmla="*/ 2724287 h 4711603"/>
                <a:gd name="connsiteX93" fmla="*/ 1824454 w 3070119"/>
                <a:gd name="connsiteY93" fmla="*/ 2726721 h 4711603"/>
                <a:gd name="connsiteX94" fmla="*/ 1785823 w 3070119"/>
                <a:gd name="connsiteY94" fmla="*/ 2700258 h 4711603"/>
                <a:gd name="connsiteX95" fmla="*/ 1770119 w 3070119"/>
                <a:gd name="connsiteY95" fmla="*/ 2675679 h 4711603"/>
                <a:gd name="connsiteX96" fmla="*/ 1767606 w 3070119"/>
                <a:gd name="connsiteY96" fmla="*/ 2666570 h 4711603"/>
                <a:gd name="connsiteX97" fmla="*/ 1774437 w 3070119"/>
                <a:gd name="connsiteY97" fmla="*/ 2635787 h 4711603"/>
                <a:gd name="connsiteX98" fmla="*/ 1778128 w 3070119"/>
                <a:gd name="connsiteY98" fmla="*/ 2623616 h 4711603"/>
                <a:gd name="connsiteX99" fmla="*/ 1784566 w 3070119"/>
                <a:gd name="connsiteY99" fmla="*/ 2592205 h 4711603"/>
                <a:gd name="connsiteX100" fmla="*/ 1787236 w 3070119"/>
                <a:gd name="connsiteY100" fmla="*/ 2560323 h 4711603"/>
                <a:gd name="connsiteX101" fmla="*/ 1783938 w 3070119"/>
                <a:gd name="connsiteY101" fmla="*/ 2555297 h 4711603"/>
                <a:gd name="connsiteX102" fmla="*/ 1772003 w 3070119"/>
                <a:gd name="connsiteY102" fmla="*/ 2550507 h 4711603"/>
                <a:gd name="connsiteX103" fmla="*/ 1772003 w 3070119"/>
                <a:gd name="connsiteY103" fmla="*/ 2550507 h 4711603"/>
                <a:gd name="connsiteX104" fmla="*/ 1772788 w 3070119"/>
                <a:gd name="connsiteY104" fmla="*/ 2551214 h 4711603"/>
                <a:gd name="connsiteX105" fmla="*/ 1770904 w 3070119"/>
                <a:gd name="connsiteY105" fmla="*/ 2551921 h 4711603"/>
                <a:gd name="connsiteX106" fmla="*/ 1772003 w 3070119"/>
                <a:gd name="connsiteY106" fmla="*/ 2550507 h 4711603"/>
                <a:gd name="connsiteX107" fmla="*/ 1747191 w 3070119"/>
                <a:gd name="connsiteY107" fmla="*/ 2539042 h 4711603"/>
                <a:gd name="connsiteX108" fmla="*/ 1718374 w 3070119"/>
                <a:gd name="connsiteY108" fmla="*/ 2535430 h 4711603"/>
                <a:gd name="connsiteX109" fmla="*/ 1686574 w 3070119"/>
                <a:gd name="connsiteY109" fmla="*/ 2538100 h 4711603"/>
                <a:gd name="connsiteX110" fmla="*/ 1660819 w 3070119"/>
                <a:gd name="connsiteY110" fmla="*/ 2539514 h 4711603"/>
                <a:gd name="connsiteX111" fmla="*/ 1645115 w 3070119"/>
                <a:gd name="connsiteY111" fmla="*/ 2537079 h 4711603"/>
                <a:gd name="connsiteX112" fmla="*/ 1643074 w 3070119"/>
                <a:gd name="connsiteY112" fmla="*/ 2532603 h 4711603"/>
                <a:gd name="connsiteX113" fmla="*/ 1656187 w 3070119"/>
                <a:gd name="connsiteY113" fmla="*/ 2497580 h 4711603"/>
                <a:gd name="connsiteX114" fmla="*/ 1658150 w 3070119"/>
                <a:gd name="connsiteY114" fmla="*/ 2478341 h 4711603"/>
                <a:gd name="connsiteX115" fmla="*/ 1664117 w 3070119"/>
                <a:gd name="connsiteY115" fmla="*/ 2472059 h 4711603"/>
                <a:gd name="connsiteX116" fmla="*/ 1677309 w 3070119"/>
                <a:gd name="connsiteY116" fmla="*/ 2459966 h 4711603"/>
                <a:gd name="connsiteX117" fmla="*/ 1680135 w 3070119"/>
                <a:gd name="connsiteY117" fmla="*/ 2437664 h 4711603"/>
                <a:gd name="connsiteX118" fmla="*/ 1689479 w 3070119"/>
                <a:gd name="connsiteY118" fmla="*/ 2411201 h 4711603"/>
                <a:gd name="connsiteX119" fmla="*/ 1701257 w 3070119"/>
                <a:gd name="connsiteY119" fmla="*/ 2395888 h 4711603"/>
                <a:gd name="connsiteX120" fmla="*/ 1704947 w 3070119"/>
                <a:gd name="connsiteY120" fmla="*/ 2386936 h 4711603"/>
                <a:gd name="connsiteX121" fmla="*/ 1695133 w 3070119"/>
                <a:gd name="connsiteY121" fmla="*/ 2372723 h 4711603"/>
                <a:gd name="connsiteX122" fmla="*/ 1656893 w 3070119"/>
                <a:gd name="connsiteY122" fmla="*/ 2375707 h 4711603"/>
                <a:gd name="connsiteX123" fmla="*/ 1625485 w 3070119"/>
                <a:gd name="connsiteY123" fmla="*/ 2381282 h 4711603"/>
                <a:gd name="connsiteX124" fmla="*/ 1605620 w 3070119"/>
                <a:gd name="connsiteY124" fmla="*/ 2395417 h 4711603"/>
                <a:gd name="connsiteX125" fmla="*/ 1600045 w 3070119"/>
                <a:gd name="connsiteY125" fmla="*/ 2410494 h 4711603"/>
                <a:gd name="connsiteX126" fmla="*/ 1577039 w 3070119"/>
                <a:gd name="connsiteY126" fmla="*/ 2451956 h 4711603"/>
                <a:gd name="connsiteX127" fmla="*/ 1554425 w 3070119"/>
                <a:gd name="connsiteY127" fmla="*/ 2460202 h 4711603"/>
                <a:gd name="connsiteX128" fmla="*/ 1538721 w 3070119"/>
                <a:gd name="connsiteY128" fmla="*/ 2460830 h 4711603"/>
                <a:gd name="connsiteX129" fmla="*/ 1507941 w 3070119"/>
                <a:gd name="connsiteY129" fmla="*/ 2470489 h 4711603"/>
                <a:gd name="connsiteX130" fmla="*/ 1484386 w 3070119"/>
                <a:gd name="connsiteY130" fmla="*/ 2465070 h 4711603"/>
                <a:gd name="connsiteX131" fmla="*/ 1465227 w 3070119"/>
                <a:gd name="connsiteY131" fmla="*/ 2453370 h 4711603"/>
                <a:gd name="connsiteX132" fmla="*/ 1447403 w 3070119"/>
                <a:gd name="connsiteY132" fmla="*/ 2435858 h 4711603"/>
                <a:gd name="connsiteX133" fmla="*/ 1429029 w 3070119"/>
                <a:gd name="connsiteY133" fmla="*/ 2405547 h 4711603"/>
                <a:gd name="connsiteX134" fmla="*/ 1422669 w 3070119"/>
                <a:gd name="connsiteY134" fmla="*/ 2390863 h 4711603"/>
                <a:gd name="connsiteX135" fmla="*/ 1417565 w 3070119"/>
                <a:gd name="connsiteY135" fmla="*/ 2362279 h 4711603"/>
                <a:gd name="connsiteX136" fmla="*/ 1416309 w 3070119"/>
                <a:gd name="connsiteY136" fmla="*/ 2342883 h 4711603"/>
                <a:gd name="connsiteX137" fmla="*/ 1424789 w 3070119"/>
                <a:gd name="connsiteY137" fmla="*/ 2275585 h 4711603"/>
                <a:gd name="connsiteX138" fmla="*/ 1429500 w 3070119"/>
                <a:gd name="connsiteY138" fmla="*/ 2263806 h 4711603"/>
                <a:gd name="connsiteX139" fmla="*/ 1437745 w 3070119"/>
                <a:gd name="connsiteY139" fmla="*/ 2233652 h 4711603"/>
                <a:gd name="connsiteX140" fmla="*/ 1444498 w 3070119"/>
                <a:gd name="connsiteY140" fmla="*/ 2189206 h 4711603"/>
                <a:gd name="connsiteX141" fmla="*/ 1470645 w 3070119"/>
                <a:gd name="connsiteY141" fmla="*/ 2162899 h 4711603"/>
                <a:gd name="connsiteX142" fmla="*/ 1510768 w 3070119"/>
                <a:gd name="connsiteY142" fmla="*/ 2143896 h 4711603"/>
                <a:gd name="connsiteX143" fmla="*/ 1539664 w 3070119"/>
                <a:gd name="connsiteY143" fmla="*/ 2130939 h 4711603"/>
                <a:gd name="connsiteX144" fmla="*/ 1565025 w 3070119"/>
                <a:gd name="connsiteY144" fmla="*/ 2132824 h 4711603"/>
                <a:gd name="connsiteX145" fmla="*/ 1583870 w 3070119"/>
                <a:gd name="connsiteY145" fmla="*/ 2133687 h 4711603"/>
                <a:gd name="connsiteX146" fmla="*/ 1600987 w 3070119"/>
                <a:gd name="connsiteY146" fmla="*/ 2137771 h 4711603"/>
                <a:gd name="connsiteX147" fmla="*/ 1632395 w 3070119"/>
                <a:gd name="connsiteY147" fmla="*/ 2148293 h 4711603"/>
                <a:gd name="connsiteX148" fmla="*/ 1649748 w 3070119"/>
                <a:gd name="connsiteY148" fmla="*/ 2141462 h 4711603"/>
                <a:gd name="connsiteX149" fmla="*/ 1654145 w 3070119"/>
                <a:gd name="connsiteY149" fmla="*/ 2123243 h 4711603"/>
                <a:gd name="connsiteX150" fmla="*/ 1664117 w 3070119"/>
                <a:gd name="connsiteY150" fmla="*/ 2112407 h 4711603"/>
                <a:gd name="connsiteX151" fmla="*/ 1676837 w 3070119"/>
                <a:gd name="connsiteY151" fmla="*/ 2110129 h 4711603"/>
                <a:gd name="connsiteX152" fmla="*/ 1722065 w 3070119"/>
                <a:gd name="connsiteY152" fmla="*/ 2110679 h 4711603"/>
                <a:gd name="connsiteX153" fmla="*/ 1765957 w 3070119"/>
                <a:gd name="connsiteY153" fmla="*/ 2126777 h 4711603"/>
                <a:gd name="connsiteX154" fmla="*/ 1781111 w 3070119"/>
                <a:gd name="connsiteY154" fmla="*/ 2128583 h 4711603"/>
                <a:gd name="connsiteX155" fmla="*/ 1793047 w 3070119"/>
                <a:gd name="connsiteY155" fmla="*/ 2123636 h 4711603"/>
                <a:gd name="connsiteX156" fmla="*/ 1804903 w 3070119"/>
                <a:gd name="connsiteY156" fmla="*/ 2126620 h 4711603"/>
                <a:gd name="connsiteX157" fmla="*/ 1825004 w 3070119"/>
                <a:gd name="connsiteY157" fmla="*/ 2151984 h 4711603"/>
                <a:gd name="connsiteX158" fmla="*/ 1827124 w 3070119"/>
                <a:gd name="connsiteY158" fmla="*/ 2167218 h 4711603"/>
                <a:gd name="connsiteX159" fmla="*/ 1823905 w 3070119"/>
                <a:gd name="connsiteY159" fmla="*/ 2176328 h 4711603"/>
                <a:gd name="connsiteX160" fmla="*/ 1825789 w 3070119"/>
                <a:gd name="connsiteY160" fmla="*/ 2194389 h 4711603"/>
                <a:gd name="connsiteX161" fmla="*/ 1847068 w 3070119"/>
                <a:gd name="connsiteY161" fmla="*/ 2244803 h 4711603"/>
                <a:gd name="connsiteX162" fmla="*/ 1862222 w 3070119"/>
                <a:gd name="connsiteY162" fmla="*/ 2265534 h 4711603"/>
                <a:gd name="connsiteX163" fmla="*/ 1880529 w 3070119"/>
                <a:gd name="connsiteY163" fmla="*/ 2264782 h 4711603"/>
                <a:gd name="connsiteX164" fmla="*/ 1881459 w 3070119"/>
                <a:gd name="connsiteY164" fmla="*/ 2263649 h 4711603"/>
                <a:gd name="connsiteX165" fmla="*/ 1895671 w 3070119"/>
                <a:gd name="connsiteY165" fmla="*/ 2220931 h 4711603"/>
                <a:gd name="connsiteX166" fmla="*/ 1895671 w 3070119"/>
                <a:gd name="connsiteY166" fmla="*/ 2214492 h 4711603"/>
                <a:gd name="connsiteX167" fmla="*/ 1887820 w 3070119"/>
                <a:gd name="connsiteY167" fmla="*/ 2189834 h 4711603"/>
                <a:gd name="connsiteX168" fmla="*/ 1884915 w 3070119"/>
                <a:gd name="connsiteY168" fmla="*/ 2164392 h 4711603"/>
                <a:gd name="connsiteX169" fmla="*/ 1883972 w 3070119"/>
                <a:gd name="connsiteY169" fmla="*/ 2161251 h 4711603"/>
                <a:gd name="connsiteX170" fmla="*/ 1877769 w 3070119"/>
                <a:gd name="connsiteY170" fmla="*/ 2084451 h 4711603"/>
                <a:gd name="connsiteX171" fmla="*/ 1882088 w 3070119"/>
                <a:gd name="connsiteY171" fmla="*/ 2072515 h 4711603"/>
                <a:gd name="connsiteX172" fmla="*/ 1921897 w 3070119"/>
                <a:gd name="connsiteY172" fmla="*/ 2041104 h 4711603"/>
                <a:gd name="connsiteX173" fmla="*/ 1928022 w 3070119"/>
                <a:gd name="connsiteY173" fmla="*/ 2038906 h 4711603"/>
                <a:gd name="connsiteX174" fmla="*/ 1943726 w 3070119"/>
                <a:gd name="connsiteY174" fmla="*/ 2027676 h 4711603"/>
                <a:gd name="connsiteX175" fmla="*/ 1953776 w 3070119"/>
                <a:gd name="connsiteY175" fmla="*/ 2014955 h 4711603"/>
                <a:gd name="connsiteX176" fmla="*/ 1963748 w 3070119"/>
                <a:gd name="connsiteY176" fmla="*/ 2007102 h 4711603"/>
                <a:gd name="connsiteX177" fmla="*/ 1982593 w 3070119"/>
                <a:gd name="connsiteY177" fmla="*/ 1995009 h 4711603"/>
                <a:gd name="connsiteX178" fmla="*/ 2013451 w 3070119"/>
                <a:gd name="connsiteY178" fmla="*/ 1978126 h 4711603"/>
                <a:gd name="connsiteX179" fmla="*/ 2022795 w 3070119"/>
                <a:gd name="connsiteY179" fmla="*/ 1966582 h 4711603"/>
                <a:gd name="connsiteX180" fmla="*/ 2028684 w 3070119"/>
                <a:gd name="connsiteY180" fmla="*/ 1959829 h 4711603"/>
                <a:gd name="connsiteX181" fmla="*/ 2038813 w 3070119"/>
                <a:gd name="connsiteY181" fmla="*/ 1951977 h 4711603"/>
                <a:gd name="connsiteX182" fmla="*/ 2041012 w 3070119"/>
                <a:gd name="connsiteY182" fmla="*/ 1943339 h 4711603"/>
                <a:gd name="connsiteX183" fmla="*/ 2038735 w 3070119"/>
                <a:gd name="connsiteY183" fmla="*/ 1928811 h 4711603"/>
                <a:gd name="connsiteX184" fmla="*/ 2038735 w 3070119"/>
                <a:gd name="connsiteY184" fmla="*/ 1904075 h 4711603"/>
                <a:gd name="connsiteX185" fmla="*/ 2036222 w 3070119"/>
                <a:gd name="connsiteY185" fmla="*/ 1894809 h 4711603"/>
                <a:gd name="connsiteX186" fmla="*/ 2038499 w 3070119"/>
                <a:gd name="connsiteY186" fmla="*/ 1866068 h 4711603"/>
                <a:gd name="connsiteX187" fmla="*/ 2041012 w 3070119"/>
                <a:gd name="connsiteY187" fmla="*/ 1864890 h 4711603"/>
                <a:gd name="connsiteX188" fmla="*/ 2043838 w 3070119"/>
                <a:gd name="connsiteY188" fmla="*/ 1865990 h 4711603"/>
                <a:gd name="connsiteX189" fmla="*/ 2047607 w 3070119"/>
                <a:gd name="connsiteY189" fmla="*/ 1880753 h 4711603"/>
                <a:gd name="connsiteX190" fmla="*/ 2051298 w 3070119"/>
                <a:gd name="connsiteY190" fmla="*/ 1885150 h 4711603"/>
                <a:gd name="connsiteX191" fmla="*/ 2054046 w 3070119"/>
                <a:gd name="connsiteY191" fmla="*/ 1883894 h 4711603"/>
                <a:gd name="connsiteX192" fmla="*/ 2070457 w 3070119"/>
                <a:gd name="connsiteY192" fmla="*/ 1860336 h 4711603"/>
                <a:gd name="connsiteX193" fmla="*/ 2073676 w 3070119"/>
                <a:gd name="connsiteY193" fmla="*/ 1848007 h 4711603"/>
                <a:gd name="connsiteX194" fmla="*/ 2073676 w 3070119"/>
                <a:gd name="connsiteY194" fmla="*/ 1838348 h 4711603"/>
                <a:gd name="connsiteX195" fmla="*/ 2078151 w 3070119"/>
                <a:gd name="connsiteY195" fmla="*/ 1834815 h 4711603"/>
                <a:gd name="connsiteX196" fmla="*/ 2091971 w 3070119"/>
                <a:gd name="connsiteY196" fmla="*/ 1827590 h 4711603"/>
                <a:gd name="connsiteX197" fmla="*/ 2110266 w 3070119"/>
                <a:gd name="connsiteY197" fmla="*/ 1793902 h 4711603"/>
                <a:gd name="connsiteX198" fmla="*/ 2128090 w 3070119"/>
                <a:gd name="connsiteY198" fmla="*/ 1779453 h 4711603"/>
                <a:gd name="connsiteX199" fmla="*/ 2147170 w 3070119"/>
                <a:gd name="connsiteY199" fmla="*/ 1776234 h 4711603"/>
                <a:gd name="connsiteX200" fmla="*/ 2155729 w 3070119"/>
                <a:gd name="connsiteY200" fmla="*/ 1771836 h 4711603"/>
                <a:gd name="connsiteX201" fmla="*/ 2157299 w 3070119"/>
                <a:gd name="connsiteY201" fmla="*/ 1769245 h 4711603"/>
                <a:gd name="connsiteX202" fmla="*/ 2155729 w 3070119"/>
                <a:gd name="connsiteY202" fmla="*/ 1766575 h 4711603"/>
                <a:gd name="connsiteX203" fmla="*/ 2149526 w 3070119"/>
                <a:gd name="connsiteY203" fmla="*/ 1764926 h 4711603"/>
                <a:gd name="connsiteX204" fmla="*/ 2146071 w 3070119"/>
                <a:gd name="connsiteY204" fmla="*/ 1761471 h 4711603"/>
                <a:gd name="connsiteX205" fmla="*/ 2149133 w 3070119"/>
                <a:gd name="connsiteY205" fmla="*/ 1760764 h 4711603"/>
                <a:gd name="connsiteX206" fmla="*/ 2152353 w 3070119"/>
                <a:gd name="connsiteY206" fmla="*/ 1760764 h 4711603"/>
                <a:gd name="connsiteX207" fmla="*/ 2206688 w 3070119"/>
                <a:gd name="connsiteY207" fmla="*/ 1754482 h 4711603"/>
                <a:gd name="connsiteX208" fmla="*/ 2214540 w 3070119"/>
                <a:gd name="connsiteY208" fmla="*/ 1749456 h 4711603"/>
                <a:gd name="connsiteX209" fmla="*/ 2212970 w 3070119"/>
                <a:gd name="connsiteY209" fmla="*/ 1736499 h 4711603"/>
                <a:gd name="connsiteX210" fmla="*/ 2205118 w 3070119"/>
                <a:gd name="connsiteY210" fmla="*/ 1720794 h 4711603"/>
                <a:gd name="connsiteX211" fmla="*/ 2212499 w 3070119"/>
                <a:gd name="connsiteY211" fmla="*/ 1699435 h 4711603"/>
                <a:gd name="connsiteX212" fmla="*/ 2239353 w 3070119"/>
                <a:gd name="connsiteY212" fmla="*/ 1672578 h 4711603"/>
                <a:gd name="connsiteX213" fmla="*/ 2259061 w 3070119"/>
                <a:gd name="connsiteY213" fmla="*/ 1661663 h 4711603"/>
                <a:gd name="connsiteX214" fmla="*/ 2273901 w 3070119"/>
                <a:gd name="connsiteY214" fmla="*/ 1656323 h 4711603"/>
                <a:gd name="connsiteX215" fmla="*/ 2314967 w 3070119"/>
                <a:gd name="connsiteY215" fmla="*/ 1648471 h 4711603"/>
                <a:gd name="connsiteX216" fmla="*/ 2322191 w 3070119"/>
                <a:gd name="connsiteY216" fmla="*/ 1639048 h 4711603"/>
                <a:gd name="connsiteX217" fmla="*/ 2329101 w 3070119"/>
                <a:gd name="connsiteY217" fmla="*/ 1633001 h 4711603"/>
                <a:gd name="connsiteX218" fmla="*/ 2360508 w 3070119"/>
                <a:gd name="connsiteY218" fmla="*/ 1626091 h 4711603"/>
                <a:gd name="connsiteX219" fmla="*/ 2363099 w 3070119"/>
                <a:gd name="connsiteY219" fmla="*/ 1627190 h 4711603"/>
                <a:gd name="connsiteX220" fmla="*/ 2361136 w 3070119"/>
                <a:gd name="connsiteY220" fmla="*/ 1632294 h 4711603"/>
                <a:gd name="connsiteX221" fmla="*/ 2349359 w 3070119"/>
                <a:gd name="connsiteY221" fmla="*/ 1637320 h 4711603"/>
                <a:gd name="connsiteX222" fmla="*/ 2329572 w 3070119"/>
                <a:gd name="connsiteY222" fmla="*/ 1657894 h 4711603"/>
                <a:gd name="connsiteX223" fmla="*/ 2328001 w 3070119"/>
                <a:gd name="connsiteY223" fmla="*/ 1670380 h 4711603"/>
                <a:gd name="connsiteX224" fmla="*/ 2339151 w 3070119"/>
                <a:gd name="connsiteY224" fmla="*/ 1685614 h 4711603"/>
                <a:gd name="connsiteX225" fmla="*/ 2345197 w 3070119"/>
                <a:gd name="connsiteY225" fmla="*/ 1686635 h 4711603"/>
                <a:gd name="connsiteX226" fmla="*/ 2378725 w 3070119"/>
                <a:gd name="connsiteY226" fmla="*/ 1662056 h 4711603"/>
                <a:gd name="connsiteX227" fmla="*/ 2397727 w 3070119"/>
                <a:gd name="connsiteY227" fmla="*/ 1654203 h 4711603"/>
                <a:gd name="connsiteX228" fmla="*/ 2446958 w 3070119"/>
                <a:gd name="connsiteY228" fmla="*/ 1638498 h 4711603"/>
                <a:gd name="connsiteX229" fmla="*/ 2462113 w 3070119"/>
                <a:gd name="connsiteY229" fmla="*/ 1633237 h 4711603"/>
                <a:gd name="connsiteX230" fmla="*/ 2482999 w 3070119"/>
                <a:gd name="connsiteY230" fmla="*/ 1620908 h 4711603"/>
                <a:gd name="connsiteX231" fmla="*/ 2491872 w 3070119"/>
                <a:gd name="connsiteY231" fmla="*/ 1616903 h 4711603"/>
                <a:gd name="connsiteX232" fmla="*/ 2497211 w 3070119"/>
                <a:gd name="connsiteY232" fmla="*/ 1613369 h 4711603"/>
                <a:gd name="connsiteX233" fmla="*/ 2499096 w 3070119"/>
                <a:gd name="connsiteY233" fmla="*/ 1604653 h 4711603"/>
                <a:gd name="connsiteX234" fmla="*/ 2490773 w 3070119"/>
                <a:gd name="connsiteY234" fmla="*/ 1582587 h 4711603"/>
                <a:gd name="connsiteX235" fmla="*/ 2489830 w 3070119"/>
                <a:gd name="connsiteY235" fmla="*/ 1579524 h 4711603"/>
                <a:gd name="connsiteX236" fmla="*/ 2481978 w 3070119"/>
                <a:gd name="connsiteY236" fmla="*/ 1576697 h 4711603"/>
                <a:gd name="connsiteX237" fmla="*/ 2455125 w 3070119"/>
                <a:gd name="connsiteY237" fmla="*/ 1608736 h 4711603"/>
                <a:gd name="connsiteX238" fmla="*/ 2444923 w 3070119"/>
                <a:gd name="connsiteY238" fmla="*/ 1613123 h 4711603"/>
                <a:gd name="connsiteX239" fmla="*/ 2444760 w 3070119"/>
                <a:gd name="connsiteY239" fmla="*/ 1613055 h 4711603"/>
                <a:gd name="connsiteX240" fmla="*/ 2435416 w 3070119"/>
                <a:gd name="connsiteY240" fmla="*/ 1611328 h 4711603"/>
                <a:gd name="connsiteX241" fmla="*/ 2429684 w 3070119"/>
                <a:gd name="connsiteY241" fmla="*/ 1614155 h 4711603"/>
                <a:gd name="connsiteX242" fmla="*/ 2422932 w 3070119"/>
                <a:gd name="connsiteY242" fmla="*/ 1610935 h 4711603"/>
                <a:gd name="connsiteX243" fmla="*/ 2413745 w 3070119"/>
                <a:gd name="connsiteY243" fmla="*/ 1609600 h 4711603"/>
                <a:gd name="connsiteX244" fmla="*/ 2402730 w 3070119"/>
                <a:gd name="connsiteY244" fmla="*/ 1598315 h 4711603"/>
                <a:gd name="connsiteX245" fmla="*/ 2402752 w 3070119"/>
                <a:gd name="connsiteY245" fmla="*/ 1597742 h 4711603"/>
                <a:gd name="connsiteX246" fmla="*/ 2383357 w 3070119"/>
                <a:gd name="connsiteY246" fmla="*/ 1577954 h 4711603"/>
                <a:gd name="connsiteX247" fmla="*/ 2386498 w 3070119"/>
                <a:gd name="connsiteY247" fmla="*/ 1547014 h 4711603"/>
                <a:gd name="connsiteX248" fmla="*/ 2380531 w 3070119"/>
                <a:gd name="connsiteY248" fmla="*/ 1538062 h 4711603"/>
                <a:gd name="connsiteX249" fmla="*/ 2374092 w 3070119"/>
                <a:gd name="connsiteY249" fmla="*/ 1537355 h 4711603"/>
                <a:gd name="connsiteX250" fmla="*/ 2371344 w 3070119"/>
                <a:gd name="connsiteY250" fmla="*/ 1535942 h 4711603"/>
                <a:gd name="connsiteX251" fmla="*/ 2376997 w 3070119"/>
                <a:gd name="connsiteY251" fmla="*/ 1533979 h 4711603"/>
                <a:gd name="connsiteX252" fmla="*/ 2399061 w 3070119"/>
                <a:gd name="connsiteY252" fmla="*/ 1521258 h 4711603"/>
                <a:gd name="connsiteX253" fmla="*/ 2401810 w 3070119"/>
                <a:gd name="connsiteY253" fmla="*/ 1506495 h 4711603"/>
                <a:gd name="connsiteX254" fmla="*/ 2394350 w 3070119"/>
                <a:gd name="connsiteY254" fmla="*/ 1496286 h 4711603"/>
                <a:gd name="connsiteX255" fmla="*/ 2364120 w 3070119"/>
                <a:gd name="connsiteY255" fmla="*/ 1488433 h 4711603"/>
                <a:gd name="connsiteX256" fmla="*/ 2281125 w 3070119"/>
                <a:gd name="connsiteY256" fmla="*/ 1518980 h 4711603"/>
                <a:gd name="connsiteX257" fmla="*/ 2281125 w 3070119"/>
                <a:gd name="connsiteY257" fmla="*/ 1520237 h 4711603"/>
                <a:gd name="connsiteX258" fmla="*/ 2279397 w 3070119"/>
                <a:gd name="connsiteY258" fmla="*/ 1520237 h 4711603"/>
                <a:gd name="connsiteX259" fmla="*/ 2268876 w 3070119"/>
                <a:gd name="connsiteY259" fmla="*/ 1531230 h 4711603"/>
                <a:gd name="connsiteX260" fmla="*/ 2268876 w 3070119"/>
                <a:gd name="connsiteY260" fmla="*/ 1533037 h 4711603"/>
                <a:gd name="connsiteX261" fmla="*/ 2254742 w 3070119"/>
                <a:gd name="connsiteY261" fmla="*/ 1538298 h 4711603"/>
                <a:gd name="connsiteX262" fmla="*/ 2246890 w 3070119"/>
                <a:gd name="connsiteY262" fmla="*/ 1544187 h 4711603"/>
                <a:gd name="connsiteX263" fmla="*/ 2246262 w 3070119"/>
                <a:gd name="connsiteY263" fmla="*/ 1545836 h 4711603"/>
                <a:gd name="connsiteX264" fmla="*/ 2246890 w 3070119"/>
                <a:gd name="connsiteY264" fmla="*/ 1543324 h 4711603"/>
                <a:gd name="connsiteX265" fmla="*/ 2253879 w 3070119"/>
                <a:gd name="connsiteY265" fmla="*/ 1537513 h 4711603"/>
                <a:gd name="connsiteX266" fmla="*/ 2267777 w 3070119"/>
                <a:gd name="connsiteY266" fmla="*/ 1532408 h 4711603"/>
                <a:gd name="connsiteX267" fmla="*/ 2268954 w 3070119"/>
                <a:gd name="connsiteY267" fmla="*/ 1531230 h 4711603"/>
                <a:gd name="connsiteX268" fmla="*/ 2279476 w 3070119"/>
                <a:gd name="connsiteY268" fmla="*/ 1520237 h 4711603"/>
                <a:gd name="connsiteX269" fmla="*/ 2280418 w 3070119"/>
                <a:gd name="connsiteY269" fmla="*/ 1519216 h 4711603"/>
                <a:gd name="connsiteX270" fmla="*/ 2281203 w 3070119"/>
                <a:gd name="connsiteY270" fmla="*/ 1518745 h 4711603"/>
                <a:gd name="connsiteX271" fmla="*/ 2287171 w 3070119"/>
                <a:gd name="connsiteY271" fmla="*/ 1505866 h 4711603"/>
                <a:gd name="connsiteX272" fmla="*/ 2323369 w 3070119"/>
                <a:gd name="connsiteY272" fmla="*/ 1485292 h 4711603"/>
                <a:gd name="connsiteX273" fmla="*/ 2342998 w 3070119"/>
                <a:gd name="connsiteY273" fmla="*/ 1470215 h 4711603"/>
                <a:gd name="connsiteX274" fmla="*/ 2346689 w 3070119"/>
                <a:gd name="connsiteY274" fmla="*/ 1465032 h 4711603"/>
                <a:gd name="connsiteX275" fmla="*/ 2366476 w 3070119"/>
                <a:gd name="connsiteY275" fmla="*/ 1448620 h 4711603"/>
                <a:gd name="connsiteX276" fmla="*/ 2388618 w 3070119"/>
                <a:gd name="connsiteY276" fmla="*/ 1449013 h 4711603"/>
                <a:gd name="connsiteX277" fmla="*/ 2478366 w 3070119"/>
                <a:gd name="connsiteY277" fmla="*/ 1457886 h 4711603"/>
                <a:gd name="connsiteX278" fmla="*/ 2516763 w 3070119"/>
                <a:gd name="connsiteY278" fmla="*/ 1455923 h 4711603"/>
                <a:gd name="connsiteX279" fmla="*/ 2526185 w 3070119"/>
                <a:gd name="connsiteY279" fmla="*/ 1454274 h 4711603"/>
                <a:gd name="connsiteX280" fmla="*/ 2535058 w 3070119"/>
                <a:gd name="connsiteY280" fmla="*/ 1450348 h 4711603"/>
                <a:gd name="connsiteX281" fmla="*/ 2556729 w 3070119"/>
                <a:gd name="connsiteY281" fmla="*/ 1431502 h 4711603"/>
                <a:gd name="connsiteX282" fmla="*/ 2575731 w 3070119"/>
                <a:gd name="connsiteY282" fmla="*/ 1420429 h 4711603"/>
                <a:gd name="connsiteX283" fmla="*/ 2591435 w 3070119"/>
                <a:gd name="connsiteY283" fmla="*/ 1418073 h 4711603"/>
                <a:gd name="connsiteX284" fmla="*/ 2632108 w 3070119"/>
                <a:gd name="connsiteY284" fmla="*/ 1400326 h 4711603"/>
                <a:gd name="connsiteX285" fmla="*/ 2638861 w 3070119"/>
                <a:gd name="connsiteY285" fmla="*/ 1380538 h 4711603"/>
                <a:gd name="connsiteX286" fmla="*/ 2638311 w 3070119"/>
                <a:gd name="connsiteY286" fmla="*/ 1365303 h 4711603"/>
                <a:gd name="connsiteX287" fmla="*/ 2642551 w 3070119"/>
                <a:gd name="connsiteY287" fmla="*/ 1353210 h 4711603"/>
                <a:gd name="connsiteX288" fmla="*/ 2641138 w 3070119"/>
                <a:gd name="connsiteY288" fmla="*/ 1343866 h 4711603"/>
                <a:gd name="connsiteX289" fmla="*/ 2618288 w 3070119"/>
                <a:gd name="connsiteY289" fmla="*/ 1330595 h 4711603"/>
                <a:gd name="connsiteX290" fmla="*/ 2618288 w 3070119"/>
                <a:gd name="connsiteY290" fmla="*/ 1330595 h 4711603"/>
                <a:gd name="connsiteX291" fmla="*/ 2616247 w 3070119"/>
                <a:gd name="connsiteY291" fmla="*/ 1331694 h 4711603"/>
                <a:gd name="connsiteX292" fmla="*/ 2617660 w 3070119"/>
                <a:gd name="connsiteY292" fmla="*/ 1330359 h 4711603"/>
                <a:gd name="connsiteX293" fmla="*/ 2618210 w 3070119"/>
                <a:gd name="connsiteY293" fmla="*/ 1330359 h 4711603"/>
                <a:gd name="connsiteX294" fmla="*/ 2616718 w 3070119"/>
                <a:gd name="connsiteY294" fmla="*/ 1320936 h 4711603"/>
                <a:gd name="connsiteX295" fmla="*/ 2605725 w 3070119"/>
                <a:gd name="connsiteY295" fmla="*/ 1310335 h 4711603"/>
                <a:gd name="connsiteX296" fmla="*/ 2596067 w 3070119"/>
                <a:gd name="connsiteY296" fmla="*/ 1309628 h 4711603"/>
                <a:gd name="connsiteX297" fmla="*/ 2593005 w 3070119"/>
                <a:gd name="connsiteY297" fmla="*/ 1308764 h 4711603"/>
                <a:gd name="connsiteX298" fmla="*/ 2596774 w 3070119"/>
                <a:gd name="connsiteY298" fmla="*/ 1305702 h 4711603"/>
                <a:gd name="connsiteX299" fmla="*/ 2605725 w 3070119"/>
                <a:gd name="connsiteY299" fmla="*/ 1302325 h 4711603"/>
                <a:gd name="connsiteX300" fmla="*/ 2608374 w 3070119"/>
                <a:gd name="connsiteY300" fmla="*/ 1292342 h 4711603"/>
                <a:gd name="connsiteX301" fmla="*/ 2607531 w 3070119"/>
                <a:gd name="connsiteY301" fmla="*/ 1291174 h 4711603"/>
                <a:gd name="connsiteX302" fmla="*/ 2594811 w 3070119"/>
                <a:gd name="connsiteY302" fmla="*/ 1282929 h 4711603"/>
                <a:gd name="connsiteX303" fmla="*/ 2588529 w 3070119"/>
                <a:gd name="connsiteY303" fmla="*/ 1282536 h 4711603"/>
                <a:gd name="connsiteX304" fmla="*/ 2558771 w 3070119"/>
                <a:gd name="connsiteY304" fmla="*/ 1264318 h 4711603"/>
                <a:gd name="connsiteX305" fmla="*/ 2554452 w 3070119"/>
                <a:gd name="connsiteY305" fmla="*/ 1259764 h 4711603"/>
                <a:gd name="connsiteX306" fmla="*/ 2535607 w 3070119"/>
                <a:gd name="connsiteY306" fmla="*/ 1234242 h 4711603"/>
                <a:gd name="connsiteX307" fmla="*/ 2525321 w 3070119"/>
                <a:gd name="connsiteY307" fmla="*/ 1221600 h 4711603"/>
                <a:gd name="connsiteX308" fmla="*/ 2524709 w 3070119"/>
                <a:gd name="connsiteY308" fmla="*/ 1210511 h 4711603"/>
                <a:gd name="connsiteX309" fmla="*/ 2525321 w 3070119"/>
                <a:gd name="connsiteY309" fmla="*/ 1209899 h 4711603"/>
                <a:gd name="connsiteX310" fmla="*/ 2536628 w 3070119"/>
                <a:gd name="connsiteY310" fmla="*/ 1198277 h 4711603"/>
                <a:gd name="connsiteX311" fmla="*/ 2537649 w 3070119"/>
                <a:gd name="connsiteY311" fmla="*/ 1186498 h 4711603"/>
                <a:gd name="connsiteX312" fmla="*/ 2531603 w 3070119"/>
                <a:gd name="connsiteY312" fmla="*/ 1162469 h 4711603"/>
                <a:gd name="connsiteX313" fmla="*/ 2527206 w 3070119"/>
                <a:gd name="connsiteY313" fmla="*/ 1154616 h 4711603"/>
                <a:gd name="connsiteX314" fmla="*/ 2520532 w 3070119"/>
                <a:gd name="connsiteY314" fmla="*/ 1140717 h 4711603"/>
                <a:gd name="connsiteX315" fmla="*/ 2518647 w 3070119"/>
                <a:gd name="connsiteY315" fmla="*/ 1128624 h 4711603"/>
                <a:gd name="connsiteX316" fmla="*/ 2517076 w 3070119"/>
                <a:gd name="connsiteY316" fmla="*/ 1112919 h 4711603"/>
                <a:gd name="connsiteX317" fmla="*/ 2512287 w 3070119"/>
                <a:gd name="connsiteY317" fmla="*/ 1094151 h 4711603"/>
                <a:gd name="connsiteX318" fmla="*/ 2502472 w 3070119"/>
                <a:gd name="connsiteY318" fmla="*/ 1050176 h 4711603"/>
                <a:gd name="connsiteX319" fmla="*/ 2500195 w 3070119"/>
                <a:gd name="connsiteY319" fmla="*/ 1037454 h 4711603"/>
                <a:gd name="connsiteX320" fmla="*/ 2495405 w 3070119"/>
                <a:gd name="connsiteY320" fmla="*/ 1034235 h 4711603"/>
                <a:gd name="connsiteX321" fmla="*/ 2492500 w 3070119"/>
                <a:gd name="connsiteY321" fmla="*/ 1035099 h 4711603"/>
                <a:gd name="connsiteX322" fmla="*/ 2467845 w 3070119"/>
                <a:gd name="connsiteY322" fmla="*/ 1072634 h 4711603"/>
                <a:gd name="connsiteX323" fmla="*/ 2438086 w 3070119"/>
                <a:gd name="connsiteY323" fmla="*/ 1105144 h 4711603"/>
                <a:gd name="connsiteX324" fmla="*/ 2427957 w 3070119"/>
                <a:gd name="connsiteY324" fmla="*/ 1112997 h 4711603"/>
                <a:gd name="connsiteX325" fmla="*/ 2413509 w 3070119"/>
                <a:gd name="connsiteY325" fmla="*/ 1120065 h 4711603"/>
                <a:gd name="connsiteX326" fmla="*/ 2398512 w 3070119"/>
                <a:gd name="connsiteY326" fmla="*/ 1116531 h 4711603"/>
                <a:gd name="connsiteX327" fmla="*/ 2391131 w 3070119"/>
                <a:gd name="connsiteY327" fmla="*/ 1106244 h 4711603"/>
                <a:gd name="connsiteX328" fmla="*/ 2380295 w 3070119"/>
                <a:gd name="connsiteY328" fmla="*/ 1094779 h 4711603"/>
                <a:gd name="connsiteX329" fmla="*/ 2372914 w 3070119"/>
                <a:gd name="connsiteY329" fmla="*/ 1078053 h 4711603"/>
                <a:gd name="connsiteX330" fmla="*/ 2375898 w 3070119"/>
                <a:gd name="connsiteY330" fmla="*/ 1046642 h 4711603"/>
                <a:gd name="connsiteX331" fmla="*/ 2378882 w 3070119"/>
                <a:gd name="connsiteY331" fmla="*/ 1037690 h 4711603"/>
                <a:gd name="connsiteX332" fmla="*/ 2392230 w 3070119"/>
                <a:gd name="connsiteY332" fmla="*/ 1008400 h 4711603"/>
                <a:gd name="connsiteX333" fmla="*/ 2388961 w 3070119"/>
                <a:gd name="connsiteY333" fmla="*/ 1000619 h 4711603"/>
                <a:gd name="connsiteX334" fmla="*/ 2388776 w 3070119"/>
                <a:gd name="connsiteY334" fmla="*/ 1000547 h 4711603"/>
                <a:gd name="connsiteX335" fmla="*/ 2362628 w 3070119"/>
                <a:gd name="connsiteY335" fmla="*/ 989789 h 4711603"/>
                <a:gd name="connsiteX336" fmla="*/ 2351086 w 3070119"/>
                <a:gd name="connsiteY336" fmla="*/ 984292 h 4711603"/>
                <a:gd name="connsiteX337" fmla="*/ 2347003 w 3070119"/>
                <a:gd name="connsiteY337" fmla="*/ 976439 h 4711603"/>
                <a:gd name="connsiteX338" fmla="*/ 2345589 w 3070119"/>
                <a:gd name="connsiteY338" fmla="*/ 967330 h 4711603"/>
                <a:gd name="connsiteX339" fmla="*/ 2332634 w 3070119"/>
                <a:gd name="connsiteY339" fmla="*/ 945185 h 4711603"/>
                <a:gd name="connsiteX340" fmla="*/ 2323997 w 3070119"/>
                <a:gd name="connsiteY340" fmla="*/ 931679 h 4711603"/>
                <a:gd name="connsiteX341" fmla="*/ 2301854 w 3070119"/>
                <a:gd name="connsiteY341" fmla="*/ 923826 h 4711603"/>
                <a:gd name="connsiteX342" fmla="*/ 2289291 w 3070119"/>
                <a:gd name="connsiteY342" fmla="*/ 925083 h 4711603"/>
                <a:gd name="connsiteX343" fmla="*/ 2252622 w 3070119"/>
                <a:gd name="connsiteY343" fmla="*/ 914246 h 4711603"/>
                <a:gd name="connsiteX344" fmla="*/ 2237704 w 3070119"/>
                <a:gd name="connsiteY344" fmla="*/ 908199 h 4711603"/>
                <a:gd name="connsiteX345" fmla="*/ 2206296 w 3070119"/>
                <a:gd name="connsiteY345" fmla="*/ 924926 h 4711603"/>
                <a:gd name="connsiteX346" fmla="*/ 2207081 w 3070119"/>
                <a:gd name="connsiteY346" fmla="*/ 946756 h 4711603"/>
                <a:gd name="connsiteX347" fmla="*/ 2207081 w 3070119"/>
                <a:gd name="connsiteY347" fmla="*/ 961833 h 4711603"/>
                <a:gd name="connsiteX348" fmla="*/ 2192084 w 3070119"/>
                <a:gd name="connsiteY348" fmla="*/ 982721 h 4711603"/>
                <a:gd name="connsiteX349" fmla="*/ 2194518 w 3070119"/>
                <a:gd name="connsiteY349" fmla="*/ 1010991 h 4711603"/>
                <a:gd name="connsiteX350" fmla="*/ 2195931 w 3070119"/>
                <a:gd name="connsiteY350" fmla="*/ 1023791 h 4711603"/>
                <a:gd name="connsiteX351" fmla="*/ 2188079 w 3070119"/>
                <a:gd name="connsiteY351" fmla="*/ 1039496 h 4711603"/>
                <a:gd name="connsiteX352" fmla="*/ 2180227 w 3070119"/>
                <a:gd name="connsiteY352" fmla="*/ 1044914 h 4711603"/>
                <a:gd name="connsiteX353" fmla="*/ 2153059 w 3070119"/>
                <a:gd name="connsiteY353" fmla="*/ 1076796 h 4711603"/>
                <a:gd name="connsiteX354" fmla="*/ 2153059 w 3070119"/>
                <a:gd name="connsiteY354" fmla="*/ 1094543 h 4711603"/>
                <a:gd name="connsiteX355" fmla="*/ 2163110 w 3070119"/>
                <a:gd name="connsiteY355" fmla="*/ 1107265 h 4711603"/>
                <a:gd name="connsiteX356" fmla="*/ 2168371 w 3070119"/>
                <a:gd name="connsiteY356" fmla="*/ 1118887 h 4711603"/>
                <a:gd name="connsiteX357" fmla="*/ 2173710 w 3070119"/>
                <a:gd name="connsiteY357" fmla="*/ 1154067 h 4711603"/>
                <a:gd name="connsiteX358" fmla="*/ 2171747 w 3070119"/>
                <a:gd name="connsiteY358" fmla="*/ 1192388 h 4711603"/>
                <a:gd name="connsiteX359" fmla="*/ 2168606 w 3070119"/>
                <a:gd name="connsiteY359" fmla="*/ 1197256 h 4711603"/>
                <a:gd name="connsiteX360" fmla="*/ 2155415 w 3070119"/>
                <a:gd name="connsiteY360" fmla="*/ 1206444 h 4711603"/>
                <a:gd name="connsiteX361" fmla="*/ 2109167 w 3070119"/>
                <a:gd name="connsiteY361" fmla="*/ 1234949 h 4711603"/>
                <a:gd name="connsiteX362" fmla="*/ 2085140 w 3070119"/>
                <a:gd name="connsiteY362" fmla="*/ 1244608 h 4711603"/>
                <a:gd name="connsiteX363" fmla="*/ 2077288 w 3070119"/>
                <a:gd name="connsiteY363" fmla="*/ 1257172 h 4711603"/>
                <a:gd name="connsiteX364" fmla="*/ 2076895 w 3070119"/>
                <a:gd name="connsiteY364" fmla="*/ 1295964 h 4711603"/>
                <a:gd name="connsiteX365" fmla="*/ 2074069 w 3070119"/>
                <a:gd name="connsiteY365" fmla="*/ 1321643 h 4711603"/>
                <a:gd name="connsiteX366" fmla="*/ 2075325 w 3070119"/>
                <a:gd name="connsiteY366" fmla="*/ 1347085 h 4711603"/>
                <a:gd name="connsiteX367" fmla="*/ 2073833 w 3070119"/>
                <a:gd name="connsiteY367" fmla="*/ 1356430 h 4711603"/>
                <a:gd name="connsiteX368" fmla="*/ 2064489 w 3070119"/>
                <a:gd name="connsiteY368" fmla="*/ 1373470 h 4711603"/>
                <a:gd name="connsiteX369" fmla="*/ 2059464 w 3070119"/>
                <a:gd name="connsiteY369" fmla="*/ 1376219 h 4711603"/>
                <a:gd name="connsiteX370" fmla="*/ 2042818 w 3070119"/>
                <a:gd name="connsiteY370" fmla="*/ 1384071 h 4711603"/>
                <a:gd name="connsiteX371" fmla="*/ 2031432 w 3070119"/>
                <a:gd name="connsiteY371" fmla="*/ 1381637 h 4711603"/>
                <a:gd name="connsiteX372" fmla="*/ 2027663 w 3070119"/>
                <a:gd name="connsiteY372" fmla="*/ 1372842 h 4711603"/>
                <a:gd name="connsiteX373" fmla="*/ 2020989 w 3070119"/>
                <a:gd name="connsiteY373" fmla="*/ 1358472 h 4711603"/>
                <a:gd name="connsiteX374" fmla="*/ 1999396 w 3070119"/>
                <a:gd name="connsiteY374" fmla="*/ 1322821 h 4711603"/>
                <a:gd name="connsiteX375" fmla="*/ 1999396 w 3070119"/>
                <a:gd name="connsiteY375" fmla="*/ 1310570 h 4711603"/>
                <a:gd name="connsiteX376" fmla="*/ 2012823 w 3070119"/>
                <a:gd name="connsiteY376" fmla="*/ 1264475 h 4711603"/>
                <a:gd name="connsiteX377" fmla="*/ 2017299 w 3070119"/>
                <a:gd name="connsiteY377" fmla="*/ 1248770 h 4711603"/>
                <a:gd name="connsiteX378" fmla="*/ 2022010 w 3070119"/>
                <a:gd name="connsiteY378" fmla="*/ 1233064 h 4711603"/>
                <a:gd name="connsiteX379" fmla="*/ 2017770 w 3070119"/>
                <a:gd name="connsiteY379" fmla="*/ 1225212 h 4711603"/>
                <a:gd name="connsiteX380" fmla="*/ 1966732 w 3070119"/>
                <a:gd name="connsiteY380" fmla="*/ 1217359 h 4711603"/>
                <a:gd name="connsiteX381" fmla="*/ 1955504 w 3070119"/>
                <a:gd name="connsiteY381" fmla="*/ 1211862 h 4711603"/>
                <a:gd name="connsiteX382" fmla="*/ 1925431 w 3070119"/>
                <a:gd name="connsiteY382" fmla="*/ 1187833 h 4711603"/>
                <a:gd name="connsiteX383" fmla="*/ 1900462 w 3070119"/>
                <a:gd name="connsiteY383" fmla="*/ 1163411 h 4711603"/>
                <a:gd name="connsiteX384" fmla="*/ 1873372 w 3070119"/>
                <a:gd name="connsiteY384" fmla="*/ 1136084 h 4711603"/>
                <a:gd name="connsiteX385" fmla="*/ 1842435 w 3070119"/>
                <a:gd name="connsiteY385" fmla="*/ 1118494 h 4711603"/>
                <a:gd name="connsiteX386" fmla="*/ 1826731 w 3070119"/>
                <a:gd name="connsiteY386" fmla="*/ 1116295 h 4711603"/>
                <a:gd name="connsiteX387" fmla="*/ 1799407 w 3070119"/>
                <a:gd name="connsiteY387" fmla="*/ 1121164 h 4711603"/>
                <a:gd name="connsiteX388" fmla="*/ 1799014 w 3070119"/>
                <a:gd name="connsiteY388" fmla="*/ 1121871 h 4711603"/>
                <a:gd name="connsiteX389" fmla="*/ 1797915 w 3070119"/>
                <a:gd name="connsiteY389" fmla="*/ 1122735 h 4711603"/>
                <a:gd name="connsiteX390" fmla="*/ 1797915 w 3070119"/>
                <a:gd name="connsiteY390" fmla="*/ 1121164 h 4711603"/>
                <a:gd name="connsiteX391" fmla="*/ 1799092 w 3070119"/>
                <a:gd name="connsiteY391" fmla="*/ 1121164 h 4711603"/>
                <a:gd name="connsiteX392" fmla="*/ 1806944 w 3070119"/>
                <a:gd name="connsiteY392" fmla="*/ 1094936 h 4711603"/>
                <a:gd name="connsiteX393" fmla="*/ 1805924 w 3070119"/>
                <a:gd name="connsiteY393" fmla="*/ 1059599 h 4711603"/>
                <a:gd name="connsiteX394" fmla="*/ 1804039 w 3070119"/>
                <a:gd name="connsiteY394" fmla="*/ 1046956 h 4711603"/>
                <a:gd name="connsiteX395" fmla="*/ 1799485 w 3070119"/>
                <a:gd name="connsiteY395" fmla="*/ 1042951 h 4711603"/>
                <a:gd name="connsiteX396" fmla="*/ 1786843 w 3070119"/>
                <a:gd name="connsiteY396" fmla="*/ 1041695 h 4711603"/>
                <a:gd name="connsiteX397" fmla="*/ 1777814 w 3070119"/>
                <a:gd name="connsiteY397" fmla="*/ 1034549 h 4711603"/>
                <a:gd name="connsiteX398" fmla="*/ 1776950 w 3070119"/>
                <a:gd name="connsiteY398" fmla="*/ 1025126 h 4711603"/>
                <a:gd name="connsiteX399" fmla="*/ 1783153 w 3070119"/>
                <a:gd name="connsiteY399" fmla="*/ 1006908 h 4711603"/>
                <a:gd name="connsiteX400" fmla="*/ 1821235 w 3070119"/>
                <a:gd name="connsiteY400" fmla="*/ 938118 h 4711603"/>
                <a:gd name="connsiteX401" fmla="*/ 1833327 w 3070119"/>
                <a:gd name="connsiteY401" fmla="*/ 923277 h 4711603"/>
                <a:gd name="connsiteX402" fmla="*/ 1875414 w 3070119"/>
                <a:gd name="connsiteY402" fmla="*/ 885191 h 4711603"/>
                <a:gd name="connsiteX403" fmla="*/ 1897556 w 3070119"/>
                <a:gd name="connsiteY403" fmla="*/ 858806 h 4711603"/>
                <a:gd name="connsiteX404" fmla="*/ 1904136 w 3070119"/>
                <a:gd name="connsiteY404" fmla="*/ 854072 h 4711603"/>
                <a:gd name="connsiteX405" fmla="*/ 1904623 w 3070119"/>
                <a:gd name="connsiteY405" fmla="*/ 854173 h 4711603"/>
                <a:gd name="connsiteX406" fmla="*/ 1917264 w 3070119"/>
                <a:gd name="connsiteY406" fmla="*/ 856372 h 4711603"/>
                <a:gd name="connsiteX407" fmla="*/ 1936642 w 3070119"/>
                <a:gd name="connsiteY407" fmla="*/ 839394 h 4711603"/>
                <a:gd name="connsiteX408" fmla="*/ 1936659 w 3070119"/>
                <a:gd name="connsiteY408" fmla="*/ 839096 h 4711603"/>
                <a:gd name="connsiteX409" fmla="*/ 1935795 w 3070119"/>
                <a:gd name="connsiteY409" fmla="*/ 823862 h 4711603"/>
                <a:gd name="connsiteX410" fmla="*/ 1934932 w 3070119"/>
                <a:gd name="connsiteY410" fmla="*/ 823862 h 4711603"/>
                <a:gd name="connsiteX411" fmla="*/ 1933283 w 3070119"/>
                <a:gd name="connsiteY411" fmla="*/ 822605 h 4711603"/>
                <a:gd name="connsiteX412" fmla="*/ 1935717 w 3070119"/>
                <a:gd name="connsiteY412" fmla="*/ 823077 h 4711603"/>
                <a:gd name="connsiteX413" fmla="*/ 1935717 w 3070119"/>
                <a:gd name="connsiteY413" fmla="*/ 823940 h 4711603"/>
                <a:gd name="connsiteX414" fmla="*/ 1968381 w 3070119"/>
                <a:gd name="connsiteY414" fmla="*/ 805958 h 4711603"/>
                <a:gd name="connsiteX415" fmla="*/ 1976233 w 3070119"/>
                <a:gd name="connsiteY415" fmla="*/ 803131 h 4711603"/>
                <a:gd name="connsiteX416" fmla="*/ 1991152 w 3070119"/>
                <a:gd name="connsiteY416" fmla="*/ 809099 h 4711603"/>
                <a:gd name="connsiteX417" fmla="*/ 2006228 w 3070119"/>
                <a:gd name="connsiteY417" fmla="*/ 807057 h 4711603"/>
                <a:gd name="connsiteX418" fmla="*/ 2055145 w 3070119"/>
                <a:gd name="connsiteY418" fmla="*/ 760805 h 4711603"/>
                <a:gd name="connsiteX419" fmla="*/ 2056951 w 3070119"/>
                <a:gd name="connsiteY419" fmla="*/ 754915 h 4711603"/>
                <a:gd name="connsiteX420" fmla="*/ 2061662 w 3070119"/>
                <a:gd name="connsiteY420" fmla="*/ 743922 h 4711603"/>
                <a:gd name="connsiteX421" fmla="*/ 2083883 w 3070119"/>
                <a:gd name="connsiteY421" fmla="*/ 725939 h 4711603"/>
                <a:gd name="connsiteX422" fmla="*/ 2089851 w 3070119"/>
                <a:gd name="connsiteY422" fmla="*/ 720049 h 4711603"/>
                <a:gd name="connsiteX423" fmla="*/ 2090322 w 3070119"/>
                <a:gd name="connsiteY423" fmla="*/ 719500 h 4711603"/>
                <a:gd name="connsiteX424" fmla="*/ 2094405 w 3070119"/>
                <a:gd name="connsiteY424" fmla="*/ 715573 h 4711603"/>
                <a:gd name="connsiteX425" fmla="*/ 2097075 w 3070119"/>
                <a:gd name="connsiteY425" fmla="*/ 696648 h 4711603"/>
                <a:gd name="connsiteX426" fmla="*/ 2095740 w 3070119"/>
                <a:gd name="connsiteY426" fmla="*/ 693743 h 4711603"/>
                <a:gd name="connsiteX427" fmla="*/ 2098174 w 3070119"/>
                <a:gd name="connsiteY427" fmla="*/ 688639 h 4711603"/>
                <a:gd name="connsiteX428" fmla="*/ 2121730 w 3070119"/>
                <a:gd name="connsiteY428" fmla="*/ 698847 h 4711603"/>
                <a:gd name="connsiteX429" fmla="*/ 2124164 w 3070119"/>
                <a:gd name="connsiteY429" fmla="*/ 700889 h 4711603"/>
                <a:gd name="connsiteX430" fmla="*/ 2170805 w 3070119"/>
                <a:gd name="connsiteY430" fmla="*/ 701910 h 4711603"/>
                <a:gd name="connsiteX431" fmla="*/ 2200485 w 3070119"/>
                <a:gd name="connsiteY431" fmla="*/ 682671 h 4711603"/>
                <a:gd name="connsiteX432" fmla="*/ 2211007 w 3070119"/>
                <a:gd name="connsiteY432" fmla="*/ 675839 h 4711603"/>
                <a:gd name="connsiteX433" fmla="*/ 2226711 w 3070119"/>
                <a:gd name="connsiteY433" fmla="*/ 660997 h 4711603"/>
                <a:gd name="connsiteX434" fmla="*/ 2229224 w 3070119"/>
                <a:gd name="connsiteY434" fmla="*/ 645292 h 4711603"/>
                <a:gd name="connsiteX435" fmla="*/ 2225219 w 3070119"/>
                <a:gd name="connsiteY435" fmla="*/ 633042 h 4711603"/>
                <a:gd name="connsiteX436" fmla="*/ 2224120 w 3070119"/>
                <a:gd name="connsiteY436" fmla="*/ 614274 h 4711603"/>
                <a:gd name="connsiteX437" fmla="*/ 2228124 w 3070119"/>
                <a:gd name="connsiteY437" fmla="*/ 595742 h 4711603"/>
                <a:gd name="connsiteX438" fmla="*/ 2227339 w 3070119"/>
                <a:gd name="connsiteY438" fmla="*/ 595742 h 4711603"/>
                <a:gd name="connsiteX439" fmla="*/ 2225847 w 3070119"/>
                <a:gd name="connsiteY439" fmla="*/ 595113 h 4711603"/>
                <a:gd name="connsiteX440" fmla="*/ 2228203 w 3070119"/>
                <a:gd name="connsiteY440" fmla="*/ 595585 h 4711603"/>
                <a:gd name="connsiteX441" fmla="*/ 2239824 w 3070119"/>
                <a:gd name="connsiteY441" fmla="*/ 597077 h 4711603"/>
                <a:gd name="connsiteX442" fmla="*/ 2256941 w 3070119"/>
                <a:gd name="connsiteY442" fmla="*/ 579408 h 4711603"/>
                <a:gd name="connsiteX443" fmla="*/ 2260553 w 3070119"/>
                <a:gd name="connsiteY443" fmla="*/ 567786 h 4711603"/>
                <a:gd name="connsiteX444" fmla="*/ 2259061 w 3070119"/>
                <a:gd name="connsiteY444" fmla="*/ 551138 h 4711603"/>
                <a:gd name="connsiteX445" fmla="*/ 2246419 w 3070119"/>
                <a:gd name="connsiteY445" fmla="*/ 532528 h 4711603"/>
                <a:gd name="connsiteX446" fmla="*/ 2235112 w 3070119"/>
                <a:gd name="connsiteY446" fmla="*/ 521455 h 4711603"/>
                <a:gd name="connsiteX447" fmla="*/ 2226475 w 3070119"/>
                <a:gd name="connsiteY447" fmla="*/ 511718 h 4711603"/>
                <a:gd name="connsiteX448" fmla="*/ 2207238 w 3070119"/>
                <a:gd name="connsiteY448" fmla="*/ 505279 h 4711603"/>
                <a:gd name="connsiteX449" fmla="*/ 2207238 w 3070119"/>
                <a:gd name="connsiteY449" fmla="*/ 504729 h 4711603"/>
                <a:gd name="connsiteX450" fmla="*/ 2206453 w 3070119"/>
                <a:gd name="connsiteY450" fmla="*/ 504729 h 4711603"/>
                <a:gd name="connsiteX451" fmla="*/ 2207395 w 3070119"/>
                <a:gd name="connsiteY451" fmla="*/ 505671 h 4711603"/>
                <a:gd name="connsiteX452" fmla="*/ 2201192 w 3070119"/>
                <a:gd name="connsiteY452" fmla="*/ 507321 h 4711603"/>
                <a:gd name="connsiteX453" fmla="*/ 2182818 w 3070119"/>
                <a:gd name="connsiteY453" fmla="*/ 521455 h 4711603"/>
                <a:gd name="connsiteX454" fmla="*/ 2177636 w 3070119"/>
                <a:gd name="connsiteY454" fmla="*/ 549175 h 4711603"/>
                <a:gd name="connsiteX455" fmla="*/ 2176458 w 3070119"/>
                <a:gd name="connsiteY455" fmla="*/ 554986 h 4711603"/>
                <a:gd name="connsiteX456" fmla="*/ 2165308 w 3070119"/>
                <a:gd name="connsiteY456" fmla="*/ 566137 h 4711603"/>
                <a:gd name="connsiteX457" fmla="*/ 2147641 w 3070119"/>
                <a:gd name="connsiteY457" fmla="*/ 582471 h 4711603"/>
                <a:gd name="connsiteX458" fmla="*/ 2139789 w 3070119"/>
                <a:gd name="connsiteY458" fmla="*/ 596448 h 4711603"/>
                <a:gd name="connsiteX459" fmla="*/ 2129189 w 3070119"/>
                <a:gd name="connsiteY459" fmla="*/ 601788 h 4711603"/>
                <a:gd name="connsiteX460" fmla="*/ 2129582 w 3070119"/>
                <a:gd name="connsiteY460" fmla="*/ 602652 h 4711603"/>
                <a:gd name="connsiteX461" fmla="*/ 2128247 w 3070119"/>
                <a:gd name="connsiteY461" fmla="*/ 603987 h 4711603"/>
                <a:gd name="connsiteX462" fmla="*/ 2128797 w 3070119"/>
                <a:gd name="connsiteY462" fmla="*/ 601867 h 4711603"/>
                <a:gd name="connsiteX463" fmla="*/ 2128797 w 3070119"/>
                <a:gd name="connsiteY463" fmla="*/ 601867 h 4711603"/>
                <a:gd name="connsiteX464" fmla="*/ 2121651 w 3070119"/>
                <a:gd name="connsiteY464" fmla="*/ 593150 h 4711603"/>
                <a:gd name="connsiteX465" fmla="*/ 2112857 w 3070119"/>
                <a:gd name="connsiteY465" fmla="*/ 604851 h 4711603"/>
                <a:gd name="connsiteX466" fmla="*/ 2113250 w 3070119"/>
                <a:gd name="connsiteY466" fmla="*/ 617336 h 4711603"/>
                <a:gd name="connsiteX467" fmla="*/ 2110737 w 3070119"/>
                <a:gd name="connsiteY467" fmla="*/ 629429 h 4711603"/>
                <a:gd name="connsiteX468" fmla="*/ 2099352 w 3070119"/>
                <a:gd name="connsiteY468" fmla="*/ 633591 h 4711603"/>
                <a:gd name="connsiteX469" fmla="*/ 2092520 w 3070119"/>
                <a:gd name="connsiteY469" fmla="*/ 627545 h 4711603"/>
                <a:gd name="connsiteX470" fmla="*/ 2088359 w 3070119"/>
                <a:gd name="connsiteY470" fmla="*/ 608620 h 4711603"/>
                <a:gd name="connsiteX471" fmla="*/ 2099273 w 3070119"/>
                <a:gd name="connsiteY471" fmla="*/ 576738 h 4711603"/>
                <a:gd name="connsiteX472" fmla="*/ 2104377 w 3070119"/>
                <a:gd name="connsiteY472" fmla="*/ 565273 h 4711603"/>
                <a:gd name="connsiteX473" fmla="*/ 2094719 w 3070119"/>
                <a:gd name="connsiteY473" fmla="*/ 525303 h 4711603"/>
                <a:gd name="connsiteX474" fmla="*/ 2086082 w 3070119"/>
                <a:gd name="connsiteY474" fmla="*/ 525303 h 4711603"/>
                <a:gd name="connsiteX475" fmla="*/ 2069907 w 3070119"/>
                <a:gd name="connsiteY475" fmla="*/ 548861 h 4711603"/>
                <a:gd name="connsiteX476" fmla="*/ 2060249 w 3070119"/>
                <a:gd name="connsiteY476" fmla="*/ 561504 h 4711603"/>
                <a:gd name="connsiteX477" fmla="*/ 2057344 w 3070119"/>
                <a:gd name="connsiteY477" fmla="*/ 562682 h 4711603"/>
                <a:gd name="connsiteX478" fmla="*/ 2054282 w 3070119"/>
                <a:gd name="connsiteY478" fmla="*/ 558913 h 4711603"/>
                <a:gd name="connsiteX479" fmla="*/ 2059699 w 3070119"/>
                <a:gd name="connsiteY479" fmla="*/ 527502 h 4711603"/>
                <a:gd name="connsiteX480" fmla="*/ 2067551 w 3070119"/>
                <a:gd name="connsiteY480" fmla="*/ 519649 h 4711603"/>
                <a:gd name="connsiteX481" fmla="*/ 2072214 w 3070119"/>
                <a:gd name="connsiteY481" fmla="*/ 511061 h 4711603"/>
                <a:gd name="connsiteX482" fmla="*/ 2069122 w 3070119"/>
                <a:gd name="connsiteY482" fmla="*/ 507085 h 4711603"/>
                <a:gd name="connsiteX483" fmla="*/ 2052476 w 3070119"/>
                <a:gd name="connsiteY483" fmla="*/ 497740 h 4711603"/>
                <a:gd name="connsiteX484" fmla="*/ 2038028 w 3070119"/>
                <a:gd name="connsiteY484" fmla="*/ 491066 h 4711603"/>
                <a:gd name="connsiteX485" fmla="*/ 2036693 w 3070119"/>
                <a:gd name="connsiteY485" fmla="*/ 485647 h 4711603"/>
                <a:gd name="connsiteX486" fmla="*/ 2054124 w 3070119"/>
                <a:gd name="connsiteY486" fmla="*/ 466879 h 4711603"/>
                <a:gd name="connsiteX487" fmla="*/ 2059856 w 3070119"/>
                <a:gd name="connsiteY487" fmla="*/ 464838 h 4711603"/>
                <a:gd name="connsiteX488" fmla="*/ 2068415 w 3070119"/>
                <a:gd name="connsiteY488" fmla="*/ 454394 h 4711603"/>
                <a:gd name="connsiteX489" fmla="*/ 2068415 w 3070119"/>
                <a:gd name="connsiteY489" fmla="*/ 394085 h 4711603"/>
                <a:gd name="connsiteX490" fmla="*/ 2068415 w 3070119"/>
                <a:gd name="connsiteY490" fmla="*/ 384583 h 4711603"/>
                <a:gd name="connsiteX491" fmla="*/ 2059935 w 3070119"/>
                <a:gd name="connsiteY491" fmla="*/ 346969 h 4711603"/>
                <a:gd name="connsiteX492" fmla="*/ 2064175 w 3070119"/>
                <a:gd name="connsiteY492" fmla="*/ 336368 h 4711603"/>
                <a:gd name="connsiteX493" fmla="*/ 2087181 w 3070119"/>
                <a:gd name="connsiteY493" fmla="*/ 318699 h 4711603"/>
                <a:gd name="connsiteX494" fmla="*/ 2096290 w 3070119"/>
                <a:gd name="connsiteY494" fmla="*/ 302209 h 4711603"/>
                <a:gd name="connsiteX495" fmla="*/ 2098645 w 3070119"/>
                <a:gd name="connsiteY495" fmla="*/ 296398 h 4711603"/>
                <a:gd name="connsiteX496" fmla="*/ 2103749 w 3070119"/>
                <a:gd name="connsiteY496" fmla="*/ 293492 h 4711603"/>
                <a:gd name="connsiteX497" fmla="*/ 2118197 w 3070119"/>
                <a:gd name="connsiteY497" fmla="*/ 300324 h 4711603"/>
                <a:gd name="connsiteX498" fmla="*/ 2136413 w 3070119"/>
                <a:gd name="connsiteY498" fmla="*/ 298754 h 4711603"/>
                <a:gd name="connsiteX499" fmla="*/ 2146621 w 3070119"/>
                <a:gd name="connsiteY499" fmla="*/ 290901 h 4711603"/>
                <a:gd name="connsiteX500" fmla="*/ 2191063 w 3070119"/>
                <a:gd name="connsiteY500" fmla="*/ 248418 h 4711603"/>
                <a:gd name="connsiteX501" fmla="*/ 2198915 w 3070119"/>
                <a:gd name="connsiteY501" fmla="*/ 238209 h 4711603"/>
                <a:gd name="connsiteX502" fmla="*/ 2194047 w 3070119"/>
                <a:gd name="connsiteY502" fmla="*/ 221169 h 4711603"/>
                <a:gd name="connsiteX503" fmla="*/ 2191141 w 3070119"/>
                <a:gd name="connsiteY503" fmla="*/ 219834 h 4711603"/>
                <a:gd name="connsiteX504" fmla="*/ 2156671 w 3070119"/>
                <a:gd name="connsiteY504" fmla="*/ 204129 h 4711603"/>
                <a:gd name="connsiteX505" fmla="*/ 2144972 w 3070119"/>
                <a:gd name="connsiteY505" fmla="*/ 199260 h 4711603"/>
                <a:gd name="connsiteX506" fmla="*/ 2115998 w 3070119"/>
                <a:gd name="connsiteY506" fmla="*/ 199260 h 4711603"/>
                <a:gd name="connsiteX507" fmla="*/ 2107596 w 3070119"/>
                <a:gd name="connsiteY507" fmla="*/ 203579 h 4711603"/>
                <a:gd name="connsiteX508" fmla="*/ 2091892 w 3070119"/>
                <a:gd name="connsiteY508" fmla="*/ 218578 h 4711603"/>
                <a:gd name="connsiteX509" fmla="*/ 2080193 w 3070119"/>
                <a:gd name="connsiteY509" fmla="*/ 237895 h 4711603"/>
                <a:gd name="connsiteX510" fmla="*/ 2063547 w 3070119"/>
                <a:gd name="connsiteY510" fmla="*/ 269306 h 4711603"/>
                <a:gd name="connsiteX511" fmla="*/ 2057736 w 3070119"/>
                <a:gd name="connsiteY511" fmla="*/ 287603 h 4711603"/>
                <a:gd name="connsiteX512" fmla="*/ 2046194 w 3070119"/>
                <a:gd name="connsiteY512" fmla="*/ 327651 h 4711603"/>
                <a:gd name="connsiteX513" fmla="*/ 2040541 w 3070119"/>
                <a:gd name="connsiteY513" fmla="*/ 334876 h 4711603"/>
                <a:gd name="connsiteX514" fmla="*/ 2022088 w 3070119"/>
                <a:gd name="connsiteY514" fmla="*/ 347833 h 4711603"/>
                <a:gd name="connsiteX515" fmla="*/ 2017770 w 3070119"/>
                <a:gd name="connsiteY515" fmla="*/ 361732 h 4711603"/>
                <a:gd name="connsiteX516" fmla="*/ 2018634 w 3070119"/>
                <a:gd name="connsiteY516" fmla="*/ 361732 h 4711603"/>
                <a:gd name="connsiteX517" fmla="*/ 2018634 w 3070119"/>
                <a:gd name="connsiteY517" fmla="*/ 363146 h 4711603"/>
                <a:gd name="connsiteX518" fmla="*/ 2019811 w 3070119"/>
                <a:gd name="connsiteY518" fmla="*/ 363852 h 4711603"/>
                <a:gd name="connsiteX519" fmla="*/ 2018634 w 3070119"/>
                <a:gd name="connsiteY519" fmla="*/ 363146 h 4711603"/>
                <a:gd name="connsiteX520" fmla="*/ 2017691 w 3070119"/>
                <a:gd name="connsiteY520" fmla="*/ 362517 h 4711603"/>
                <a:gd name="connsiteX521" fmla="*/ 2017691 w 3070119"/>
                <a:gd name="connsiteY521" fmla="*/ 361889 h 4711603"/>
                <a:gd name="connsiteX522" fmla="*/ 2003479 w 3070119"/>
                <a:gd name="connsiteY522" fmla="*/ 366287 h 4711603"/>
                <a:gd name="connsiteX523" fmla="*/ 1978588 w 3070119"/>
                <a:gd name="connsiteY523" fmla="*/ 405550 h 4711603"/>
                <a:gd name="connsiteX524" fmla="*/ 1971443 w 3070119"/>
                <a:gd name="connsiteY524" fmla="*/ 422433 h 4711603"/>
                <a:gd name="connsiteX525" fmla="*/ 1967046 w 3070119"/>
                <a:gd name="connsiteY525" fmla="*/ 427066 h 4711603"/>
                <a:gd name="connsiteX526" fmla="*/ 1960843 w 3070119"/>
                <a:gd name="connsiteY526" fmla="*/ 447876 h 4711603"/>
                <a:gd name="connsiteX527" fmla="*/ 1967831 w 3070119"/>
                <a:gd name="connsiteY527" fmla="*/ 468764 h 4711603"/>
                <a:gd name="connsiteX528" fmla="*/ 1972935 w 3070119"/>
                <a:gd name="connsiteY528" fmla="*/ 479365 h 4711603"/>
                <a:gd name="connsiteX529" fmla="*/ 1980787 w 3070119"/>
                <a:gd name="connsiteY529" fmla="*/ 482035 h 4711603"/>
                <a:gd name="connsiteX530" fmla="*/ 1999239 w 3070119"/>
                <a:gd name="connsiteY530" fmla="*/ 494364 h 4711603"/>
                <a:gd name="connsiteX531" fmla="*/ 2001124 w 3070119"/>
                <a:gd name="connsiteY531" fmla="*/ 496562 h 4711603"/>
                <a:gd name="connsiteX532" fmla="*/ 1997119 w 3070119"/>
                <a:gd name="connsiteY532" fmla="*/ 499625 h 4711603"/>
                <a:gd name="connsiteX533" fmla="*/ 1988561 w 3070119"/>
                <a:gd name="connsiteY533" fmla="*/ 502766 h 4711603"/>
                <a:gd name="connsiteX534" fmla="*/ 1974977 w 3070119"/>
                <a:gd name="connsiteY534" fmla="*/ 520199 h 4711603"/>
                <a:gd name="connsiteX535" fmla="*/ 1979060 w 3070119"/>
                <a:gd name="connsiteY535" fmla="*/ 530172 h 4711603"/>
                <a:gd name="connsiteX536" fmla="*/ 1984477 w 3070119"/>
                <a:gd name="connsiteY536" fmla="*/ 531742 h 4711603"/>
                <a:gd name="connsiteX537" fmla="*/ 1984477 w 3070119"/>
                <a:gd name="connsiteY537" fmla="*/ 531114 h 4711603"/>
                <a:gd name="connsiteX538" fmla="*/ 1986990 w 3070119"/>
                <a:gd name="connsiteY538" fmla="*/ 530407 h 4711603"/>
                <a:gd name="connsiteX539" fmla="*/ 1985263 w 3070119"/>
                <a:gd name="connsiteY539" fmla="*/ 531899 h 4711603"/>
                <a:gd name="connsiteX540" fmla="*/ 1984556 w 3070119"/>
                <a:gd name="connsiteY540" fmla="*/ 531899 h 4711603"/>
                <a:gd name="connsiteX541" fmla="*/ 1982358 w 3070119"/>
                <a:gd name="connsiteY541" fmla="*/ 543443 h 4711603"/>
                <a:gd name="connsiteX542" fmla="*/ 1965790 w 3070119"/>
                <a:gd name="connsiteY542" fmla="*/ 559148 h 4711603"/>
                <a:gd name="connsiteX543" fmla="*/ 1942705 w 3070119"/>
                <a:gd name="connsiteY543" fmla="*/ 569357 h 4711603"/>
                <a:gd name="connsiteX544" fmla="*/ 1923311 w 3070119"/>
                <a:gd name="connsiteY544" fmla="*/ 587575 h 4711603"/>
                <a:gd name="connsiteX545" fmla="*/ 1919463 w 3070119"/>
                <a:gd name="connsiteY545" fmla="*/ 609798 h 4711603"/>
                <a:gd name="connsiteX546" fmla="*/ 1916637 w 3070119"/>
                <a:gd name="connsiteY546" fmla="*/ 613960 h 4711603"/>
                <a:gd name="connsiteX547" fmla="*/ 1914438 w 3070119"/>
                <a:gd name="connsiteY547" fmla="*/ 611840 h 4711603"/>
                <a:gd name="connsiteX548" fmla="*/ 1907293 w 3070119"/>
                <a:gd name="connsiteY548" fmla="*/ 601160 h 4711603"/>
                <a:gd name="connsiteX549" fmla="*/ 1907350 w 3070119"/>
                <a:gd name="connsiteY549" fmla="*/ 587167 h 4711603"/>
                <a:gd name="connsiteX550" fmla="*/ 1907842 w 3070119"/>
                <a:gd name="connsiteY550" fmla="*/ 586711 h 4711603"/>
                <a:gd name="connsiteX551" fmla="*/ 1925038 w 3070119"/>
                <a:gd name="connsiteY551" fmla="*/ 563153 h 4711603"/>
                <a:gd name="connsiteX552" fmla="*/ 1922133 w 3070119"/>
                <a:gd name="connsiteY552" fmla="*/ 555300 h 4711603"/>
                <a:gd name="connsiteX553" fmla="*/ 1907057 w 3070119"/>
                <a:gd name="connsiteY553" fmla="*/ 537867 h 4711603"/>
                <a:gd name="connsiteX554" fmla="*/ 1904230 w 3070119"/>
                <a:gd name="connsiteY554" fmla="*/ 535119 h 4711603"/>
                <a:gd name="connsiteX555" fmla="*/ 1907057 w 3070119"/>
                <a:gd name="connsiteY555" fmla="*/ 537867 h 4711603"/>
                <a:gd name="connsiteX556" fmla="*/ 1907057 w 3070119"/>
                <a:gd name="connsiteY556" fmla="*/ 537867 h 4711603"/>
                <a:gd name="connsiteX557" fmla="*/ 1907999 w 3070119"/>
                <a:gd name="connsiteY557" fmla="*/ 538888 h 4711603"/>
                <a:gd name="connsiteX558" fmla="*/ 1907057 w 3070119"/>
                <a:gd name="connsiteY558" fmla="*/ 537867 h 4711603"/>
                <a:gd name="connsiteX559" fmla="*/ 1919463 w 3070119"/>
                <a:gd name="connsiteY559" fmla="*/ 541087 h 4711603"/>
                <a:gd name="connsiteX560" fmla="*/ 1932026 w 3070119"/>
                <a:gd name="connsiteY560" fmla="*/ 541087 h 4711603"/>
                <a:gd name="connsiteX561" fmla="*/ 1952520 w 3070119"/>
                <a:gd name="connsiteY561" fmla="*/ 531585 h 4711603"/>
                <a:gd name="connsiteX562" fmla="*/ 1955425 w 3070119"/>
                <a:gd name="connsiteY562" fmla="*/ 526481 h 4711603"/>
                <a:gd name="connsiteX563" fmla="*/ 1954247 w 3070119"/>
                <a:gd name="connsiteY563" fmla="*/ 504022 h 4711603"/>
                <a:gd name="connsiteX564" fmla="*/ 1961079 w 3070119"/>
                <a:gd name="connsiteY564" fmla="*/ 496170 h 4711603"/>
                <a:gd name="connsiteX565" fmla="*/ 1971836 w 3070119"/>
                <a:gd name="connsiteY565" fmla="*/ 480464 h 4711603"/>
                <a:gd name="connsiteX566" fmla="*/ 1966654 w 3070119"/>
                <a:gd name="connsiteY566" fmla="*/ 480464 h 4711603"/>
                <a:gd name="connsiteX567" fmla="*/ 1936581 w 3070119"/>
                <a:gd name="connsiteY567" fmla="*/ 461854 h 4711603"/>
                <a:gd name="connsiteX568" fmla="*/ 1933440 w 3070119"/>
                <a:gd name="connsiteY568" fmla="*/ 456357 h 4711603"/>
                <a:gd name="connsiteX569" fmla="*/ 1924646 w 3070119"/>
                <a:gd name="connsiteY569" fmla="*/ 455022 h 4711603"/>
                <a:gd name="connsiteX570" fmla="*/ 1913260 w 3070119"/>
                <a:gd name="connsiteY570" fmla="*/ 466251 h 4711603"/>
                <a:gd name="connsiteX571" fmla="*/ 1880204 w 3070119"/>
                <a:gd name="connsiteY571" fmla="*/ 489024 h 4711603"/>
                <a:gd name="connsiteX572" fmla="*/ 1874707 w 3070119"/>
                <a:gd name="connsiteY572" fmla="*/ 492243 h 4711603"/>
                <a:gd name="connsiteX573" fmla="*/ 1872508 w 3070119"/>
                <a:gd name="connsiteY573" fmla="*/ 494521 h 4711603"/>
                <a:gd name="connsiteX574" fmla="*/ 1872508 w 3070119"/>
                <a:gd name="connsiteY574" fmla="*/ 503237 h 4711603"/>
                <a:gd name="connsiteX575" fmla="*/ 1901561 w 3070119"/>
                <a:gd name="connsiteY575" fmla="*/ 532214 h 4711603"/>
                <a:gd name="connsiteX576" fmla="*/ 1900462 w 3070119"/>
                <a:gd name="connsiteY576" fmla="*/ 531428 h 4711603"/>
                <a:gd name="connsiteX577" fmla="*/ 1901325 w 3070119"/>
                <a:gd name="connsiteY577" fmla="*/ 532292 h 4711603"/>
                <a:gd name="connsiteX578" fmla="*/ 1885621 w 3070119"/>
                <a:gd name="connsiteY578" fmla="*/ 535198 h 4711603"/>
                <a:gd name="connsiteX579" fmla="*/ 1872744 w 3070119"/>
                <a:gd name="connsiteY579" fmla="*/ 541637 h 4711603"/>
                <a:gd name="connsiteX580" fmla="*/ 1864342 w 3070119"/>
                <a:gd name="connsiteY580" fmla="*/ 550981 h 4711603"/>
                <a:gd name="connsiteX581" fmla="*/ 1859710 w 3070119"/>
                <a:gd name="connsiteY581" fmla="*/ 558834 h 4711603"/>
                <a:gd name="connsiteX582" fmla="*/ 1856412 w 3070119"/>
                <a:gd name="connsiteY582" fmla="*/ 567236 h 4711603"/>
                <a:gd name="connsiteX583" fmla="*/ 1844084 w 3070119"/>
                <a:gd name="connsiteY583" fmla="*/ 567236 h 4711603"/>
                <a:gd name="connsiteX584" fmla="*/ 1832306 w 3070119"/>
                <a:gd name="connsiteY584" fmla="*/ 561740 h 4711603"/>
                <a:gd name="connsiteX585" fmla="*/ 1810399 w 3070119"/>
                <a:gd name="connsiteY585" fmla="*/ 560954 h 4711603"/>
                <a:gd name="connsiteX586" fmla="*/ 1801134 w 3070119"/>
                <a:gd name="connsiteY586" fmla="*/ 563467 h 4711603"/>
                <a:gd name="connsiteX587" fmla="*/ 1788571 w 3070119"/>
                <a:gd name="connsiteY587" fmla="*/ 561583 h 4711603"/>
                <a:gd name="connsiteX588" fmla="*/ 1771611 w 3070119"/>
                <a:gd name="connsiteY588" fmla="*/ 547055 h 4711603"/>
                <a:gd name="connsiteX589" fmla="*/ 1749390 w 3070119"/>
                <a:gd name="connsiteY589" fmla="*/ 530250 h 4711603"/>
                <a:gd name="connsiteX590" fmla="*/ 1740438 w 3070119"/>
                <a:gd name="connsiteY590" fmla="*/ 521612 h 4711603"/>
                <a:gd name="connsiteX591" fmla="*/ 1733450 w 3070119"/>
                <a:gd name="connsiteY591" fmla="*/ 490202 h 4711603"/>
                <a:gd name="connsiteX592" fmla="*/ 1733450 w 3070119"/>
                <a:gd name="connsiteY592" fmla="*/ 480543 h 4711603"/>
                <a:gd name="connsiteX593" fmla="*/ 1717746 w 3070119"/>
                <a:gd name="connsiteY593" fmla="*/ 467115 h 4711603"/>
                <a:gd name="connsiteX594" fmla="*/ 1672911 w 3070119"/>
                <a:gd name="connsiteY594" fmla="*/ 472612 h 4711603"/>
                <a:gd name="connsiteX595" fmla="*/ 1659170 w 3070119"/>
                <a:gd name="connsiteY595" fmla="*/ 485097 h 4711603"/>
                <a:gd name="connsiteX596" fmla="*/ 1664196 w 3070119"/>
                <a:gd name="connsiteY596" fmla="*/ 499311 h 4711603"/>
                <a:gd name="connsiteX597" fmla="*/ 1673147 w 3070119"/>
                <a:gd name="connsiteY597" fmla="*/ 500410 h 4711603"/>
                <a:gd name="connsiteX598" fmla="*/ 1678329 w 3070119"/>
                <a:gd name="connsiteY598" fmla="*/ 496719 h 4711603"/>
                <a:gd name="connsiteX599" fmla="*/ 1697567 w 3070119"/>
                <a:gd name="connsiteY599" fmla="*/ 494128 h 4711603"/>
                <a:gd name="connsiteX600" fmla="*/ 1715783 w 3070119"/>
                <a:gd name="connsiteY600" fmla="*/ 488160 h 4711603"/>
                <a:gd name="connsiteX601" fmla="*/ 1719788 w 3070119"/>
                <a:gd name="connsiteY601" fmla="*/ 491380 h 4711603"/>
                <a:gd name="connsiteX602" fmla="*/ 1718374 w 3070119"/>
                <a:gd name="connsiteY602" fmla="*/ 493971 h 4711603"/>
                <a:gd name="connsiteX603" fmla="*/ 1700786 w 3070119"/>
                <a:gd name="connsiteY603" fmla="*/ 501117 h 4711603"/>
                <a:gd name="connsiteX604" fmla="*/ 1677230 w 3070119"/>
                <a:gd name="connsiteY604" fmla="*/ 511325 h 4711603"/>
                <a:gd name="connsiteX605" fmla="*/ 1664902 w 3070119"/>
                <a:gd name="connsiteY605" fmla="*/ 515252 h 4711603"/>
                <a:gd name="connsiteX606" fmla="*/ 1651947 w 3070119"/>
                <a:gd name="connsiteY606" fmla="*/ 528523 h 4711603"/>
                <a:gd name="connsiteX607" fmla="*/ 1645037 w 3070119"/>
                <a:gd name="connsiteY607" fmla="*/ 559934 h 4711603"/>
                <a:gd name="connsiteX608" fmla="*/ 1640404 w 3070119"/>
                <a:gd name="connsiteY608" fmla="*/ 567786 h 4711603"/>
                <a:gd name="connsiteX609" fmla="*/ 1632552 w 3070119"/>
                <a:gd name="connsiteY609" fmla="*/ 571477 h 4711603"/>
                <a:gd name="connsiteX610" fmla="*/ 1632552 w 3070119"/>
                <a:gd name="connsiteY610" fmla="*/ 563624 h 4711603"/>
                <a:gd name="connsiteX611" fmla="*/ 1632552 w 3070119"/>
                <a:gd name="connsiteY611" fmla="*/ 547919 h 4711603"/>
                <a:gd name="connsiteX612" fmla="*/ 1623051 w 3070119"/>
                <a:gd name="connsiteY612" fmla="*/ 527423 h 4711603"/>
                <a:gd name="connsiteX613" fmla="*/ 1614414 w 3070119"/>
                <a:gd name="connsiteY613" fmla="*/ 510147 h 4711603"/>
                <a:gd name="connsiteX614" fmla="*/ 1603579 w 3070119"/>
                <a:gd name="connsiteY614" fmla="*/ 504572 h 4711603"/>
                <a:gd name="connsiteX615" fmla="*/ 1591094 w 3070119"/>
                <a:gd name="connsiteY615" fmla="*/ 507792 h 4711603"/>
                <a:gd name="connsiteX616" fmla="*/ 1504565 w 3070119"/>
                <a:gd name="connsiteY616" fmla="*/ 488317 h 4711603"/>
                <a:gd name="connsiteX617" fmla="*/ 1504173 w 3070119"/>
                <a:gd name="connsiteY617" fmla="*/ 479444 h 4711603"/>
                <a:gd name="connsiteX618" fmla="*/ 1519405 w 3070119"/>
                <a:gd name="connsiteY618" fmla="*/ 469078 h 4711603"/>
                <a:gd name="connsiteX619" fmla="*/ 1529142 w 3070119"/>
                <a:gd name="connsiteY619" fmla="*/ 469078 h 4711603"/>
                <a:gd name="connsiteX620" fmla="*/ 1546181 w 3070119"/>
                <a:gd name="connsiteY620" fmla="*/ 449054 h 4711603"/>
                <a:gd name="connsiteX621" fmla="*/ 1539349 w 3070119"/>
                <a:gd name="connsiteY621" fmla="*/ 431071 h 4711603"/>
                <a:gd name="connsiteX622" fmla="*/ 1518463 w 3070119"/>
                <a:gd name="connsiteY622" fmla="*/ 418193 h 4711603"/>
                <a:gd name="connsiteX623" fmla="*/ 1488861 w 3070119"/>
                <a:gd name="connsiteY623" fmla="*/ 408377 h 4711603"/>
                <a:gd name="connsiteX624" fmla="*/ 1453370 w 3070119"/>
                <a:gd name="connsiteY624" fmla="*/ 380264 h 4711603"/>
                <a:gd name="connsiteX625" fmla="*/ 1437038 w 3070119"/>
                <a:gd name="connsiteY625" fmla="*/ 357256 h 4711603"/>
                <a:gd name="connsiteX626" fmla="*/ 1414189 w 3070119"/>
                <a:gd name="connsiteY626" fmla="*/ 332442 h 4711603"/>
                <a:gd name="connsiteX627" fmla="*/ 1388278 w 3070119"/>
                <a:gd name="connsiteY627" fmla="*/ 338017 h 4711603"/>
                <a:gd name="connsiteX628" fmla="*/ 1378463 w 3070119"/>
                <a:gd name="connsiteY628" fmla="*/ 346419 h 4711603"/>
                <a:gd name="connsiteX629" fmla="*/ 1369197 w 3070119"/>
                <a:gd name="connsiteY629" fmla="*/ 348068 h 4711603"/>
                <a:gd name="connsiteX630" fmla="*/ 1363936 w 3070119"/>
                <a:gd name="connsiteY630" fmla="*/ 341786 h 4711603"/>
                <a:gd name="connsiteX631" fmla="*/ 1376578 w 3070119"/>
                <a:gd name="connsiteY631" fmla="*/ 306135 h 4711603"/>
                <a:gd name="connsiteX632" fmla="*/ 1374929 w 3070119"/>
                <a:gd name="connsiteY632" fmla="*/ 303622 h 4711603"/>
                <a:gd name="connsiteX633" fmla="*/ 1372338 w 3070119"/>
                <a:gd name="connsiteY633" fmla="*/ 302601 h 4711603"/>
                <a:gd name="connsiteX634" fmla="*/ 1363936 w 3070119"/>
                <a:gd name="connsiteY634" fmla="*/ 307156 h 4711603"/>
                <a:gd name="connsiteX635" fmla="*/ 1336847 w 3070119"/>
                <a:gd name="connsiteY635" fmla="*/ 330007 h 4711603"/>
                <a:gd name="connsiteX636" fmla="*/ 1330801 w 3070119"/>
                <a:gd name="connsiteY636" fmla="*/ 330871 h 4711603"/>
                <a:gd name="connsiteX637" fmla="*/ 1326954 w 3070119"/>
                <a:gd name="connsiteY637" fmla="*/ 326474 h 4711603"/>
                <a:gd name="connsiteX638" fmla="*/ 1328131 w 3070119"/>
                <a:gd name="connsiteY638" fmla="*/ 300795 h 4711603"/>
                <a:gd name="connsiteX639" fmla="*/ 1331822 w 3070119"/>
                <a:gd name="connsiteY639" fmla="*/ 255799 h 4711603"/>
                <a:gd name="connsiteX640" fmla="*/ 1329152 w 3070119"/>
                <a:gd name="connsiteY640" fmla="*/ 246769 h 4711603"/>
                <a:gd name="connsiteX641" fmla="*/ 1323813 w 3070119"/>
                <a:gd name="connsiteY641" fmla="*/ 245905 h 4711603"/>
                <a:gd name="connsiteX642" fmla="*/ 1316982 w 3070119"/>
                <a:gd name="connsiteY642" fmla="*/ 259804 h 4711603"/>
                <a:gd name="connsiteX643" fmla="*/ 1309130 w 3070119"/>
                <a:gd name="connsiteY643" fmla="*/ 273075 h 4711603"/>
                <a:gd name="connsiteX644" fmla="*/ 1289657 w 3070119"/>
                <a:gd name="connsiteY644" fmla="*/ 284383 h 4711603"/>
                <a:gd name="connsiteX645" fmla="*/ 1277879 w 3070119"/>
                <a:gd name="connsiteY645" fmla="*/ 282106 h 4711603"/>
                <a:gd name="connsiteX646" fmla="*/ 1273796 w 3070119"/>
                <a:gd name="connsiteY646" fmla="*/ 278494 h 4711603"/>
                <a:gd name="connsiteX647" fmla="*/ 1273796 w 3070119"/>
                <a:gd name="connsiteY647" fmla="*/ 278494 h 4711603"/>
                <a:gd name="connsiteX648" fmla="*/ 1271362 w 3070119"/>
                <a:gd name="connsiteY648" fmla="*/ 278494 h 4711603"/>
                <a:gd name="connsiteX649" fmla="*/ 1265944 w 3070119"/>
                <a:gd name="connsiteY649" fmla="*/ 282184 h 4711603"/>
                <a:gd name="connsiteX650" fmla="*/ 1263117 w 3070119"/>
                <a:gd name="connsiteY650" fmla="*/ 282184 h 4711603"/>
                <a:gd name="connsiteX651" fmla="*/ 1264923 w 3070119"/>
                <a:gd name="connsiteY651" fmla="*/ 279436 h 4711603"/>
                <a:gd name="connsiteX652" fmla="*/ 1271362 w 3070119"/>
                <a:gd name="connsiteY652" fmla="*/ 278572 h 4711603"/>
                <a:gd name="connsiteX653" fmla="*/ 1273089 w 3070119"/>
                <a:gd name="connsiteY653" fmla="*/ 277473 h 4711603"/>
                <a:gd name="connsiteX654" fmla="*/ 1273874 w 3070119"/>
                <a:gd name="connsiteY654" fmla="*/ 278101 h 4711603"/>
                <a:gd name="connsiteX655" fmla="*/ 1276465 w 3070119"/>
                <a:gd name="connsiteY655" fmla="*/ 269070 h 4711603"/>
                <a:gd name="connsiteX656" fmla="*/ 1272697 w 3070119"/>
                <a:gd name="connsiteY656" fmla="*/ 261218 h 4711603"/>
                <a:gd name="connsiteX657" fmla="*/ 1250790 w 3070119"/>
                <a:gd name="connsiteY657" fmla="*/ 260433 h 4711603"/>
                <a:gd name="connsiteX658" fmla="*/ 1201244 w 3070119"/>
                <a:gd name="connsiteY658" fmla="*/ 272683 h 4711603"/>
                <a:gd name="connsiteX659" fmla="*/ 1186246 w 3070119"/>
                <a:gd name="connsiteY659" fmla="*/ 277630 h 4711603"/>
                <a:gd name="connsiteX660" fmla="*/ 1156566 w 3070119"/>
                <a:gd name="connsiteY660" fmla="*/ 283127 h 4711603"/>
                <a:gd name="connsiteX661" fmla="*/ 1155938 w 3070119"/>
                <a:gd name="connsiteY661" fmla="*/ 283755 h 4711603"/>
                <a:gd name="connsiteX662" fmla="*/ 1155074 w 3070119"/>
                <a:gd name="connsiteY662" fmla="*/ 285325 h 4711603"/>
                <a:gd name="connsiteX663" fmla="*/ 1155781 w 3070119"/>
                <a:gd name="connsiteY663" fmla="*/ 282970 h 4711603"/>
                <a:gd name="connsiteX664" fmla="*/ 1156566 w 3070119"/>
                <a:gd name="connsiteY664" fmla="*/ 282970 h 4711603"/>
                <a:gd name="connsiteX665" fmla="*/ 1158136 w 3070119"/>
                <a:gd name="connsiteY665" fmla="*/ 281242 h 4711603"/>
                <a:gd name="connsiteX666" fmla="*/ 1158686 w 3070119"/>
                <a:gd name="connsiteY666" fmla="*/ 269699 h 4711603"/>
                <a:gd name="connsiteX667" fmla="*/ 1147772 w 3070119"/>
                <a:gd name="connsiteY667" fmla="*/ 268678 h 4711603"/>
                <a:gd name="connsiteX668" fmla="*/ 1136229 w 3070119"/>
                <a:gd name="connsiteY668" fmla="*/ 273782 h 4711603"/>
                <a:gd name="connsiteX669" fmla="*/ 1114636 w 3070119"/>
                <a:gd name="connsiteY669" fmla="*/ 279043 h 4711603"/>
                <a:gd name="connsiteX670" fmla="*/ 1098383 w 3070119"/>
                <a:gd name="connsiteY670" fmla="*/ 297105 h 4711603"/>
                <a:gd name="connsiteX671" fmla="*/ 1091866 w 3070119"/>
                <a:gd name="connsiteY671" fmla="*/ 301188 h 4711603"/>
                <a:gd name="connsiteX672" fmla="*/ 1078596 w 3070119"/>
                <a:gd name="connsiteY672" fmla="*/ 292079 h 4711603"/>
                <a:gd name="connsiteX673" fmla="*/ 1065719 w 3070119"/>
                <a:gd name="connsiteY673" fmla="*/ 274175 h 4711603"/>
                <a:gd name="connsiteX674" fmla="*/ 1058730 w 3070119"/>
                <a:gd name="connsiteY674" fmla="*/ 252894 h 4711603"/>
                <a:gd name="connsiteX675" fmla="*/ 1052056 w 3070119"/>
                <a:gd name="connsiteY675" fmla="*/ 238759 h 4711603"/>
                <a:gd name="connsiteX676" fmla="*/ 1026302 w 3070119"/>
                <a:gd name="connsiteY676" fmla="*/ 220148 h 4711603"/>
                <a:gd name="connsiteX677" fmla="*/ 994030 w 3070119"/>
                <a:gd name="connsiteY677" fmla="*/ 185204 h 4711603"/>
                <a:gd name="connsiteX678" fmla="*/ 990575 w 3070119"/>
                <a:gd name="connsiteY678" fmla="*/ 179786 h 4711603"/>
                <a:gd name="connsiteX679" fmla="*/ 979897 w 3070119"/>
                <a:gd name="connsiteY679" fmla="*/ 173268 h 4711603"/>
                <a:gd name="connsiteX680" fmla="*/ 966941 w 3070119"/>
                <a:gd name="connsiteY680" fmla="*/ 172797 h 4711603"/>
                <a:gd name="connsiteX681" fmla="*/ 943385 w 3070119"/>
                <a:gd name="connsiteY681" fmla="*/ 163766 h 4711603"/>
                <a:gd name="connsiteX682" fmla="*/ 911113 w 3070119"/>
                <a:gd name="connsiteY682" fmla="*/ 142407 h 4711603"/>
                <a:gd name="connsiteX683" fmla="*/ 895802 w 3070119"/>
                <a:gd name="connsiteY683" fmla="*/ 130785 h 4711603"/>
                <a:gd name="connsiteX684" fmla="*/ 883003 w 3070119"/>
                <a:gd name="connsiteY684" fmla="*/ 112410 h 4711603"/>
                <a:gd name="connsiteX685" fmla="*/ 864080 w 3070119"/>
                <a:gd name="connsiteY685" fmla="*/ 103222 h 4711603"/>
                <a:gd name="connsiteX686" fmla="*/ 848376 w 3070119"/>
                <a:gd name="connsiteY686" fmla="*/ 106834 h 4711603"/>
                <a:gd name="connsiteX687" fmla="*/ 840524 w 3070119"/>
                <a:gd name="connsiteY687" fmla="*/ 103065 h 4711603"/>
                <a:gd name="connsiteX688" fmla="*/ 830788 w 3070119"/>
                <a:gd name="connsiteY688" fmla="*/ 76444 h 4711603"/>
                <a:gd name="connsiteX689" fmla="*/ 832986 w 3070119"/>
                <a:gd name="connsiteY689" fmla="*/ 70869 h 4711603"/>
                <a:gd name="connsiteX690" fmla="*/ 835185 w 3070119"/>
                <a:gd name="connsiteY690" fmla="*/ 61995 h 4711603"/>
                <a:gd name="connsiteX691" fmla="*/ 828982 w 3070119"/>
                <a:gd name="connsiteY691" fmla="*/ 55007 h 4711603"/>
                <a:gd name="connsiteX692" fmla="*/ 814063 w 3070119"/>
                <a:gd name="connsiteY692" fmla="*/ 49353 h 4711603"/>
                <a:gd name="connsiteX693" fmla="*/ 804484 w 3070119"/>
                <a:gd name="connsiteY693" fmla="*/ 47861 h 4711603"/>
                <a:gd name="connsiteX694" fmla="*/ 799301 w 3070119"/>
                <a:gd name="connsiteY694" fmla="*/ 38437 h 4711603"/>
                <a:gd name="connsiteX695" fmla="*/ 794512 w 3070119"/>
                <a:gd name="connsiteY695" fmla="*/ 25559 h 4711603"/>
                <a:gd name="connsiteX696" fmla="*/ 794512 w 3070119"/>
                <a:gd name="connsiteY696" fmla="*/ 25559 h 4711603"/>
                <a:gd name="connsiteX697" fmla="*/ 792078 w 3070119"/>
                <a:gd name="connsiteY697" fmla="*/ 25559 h 4711603"/>
                <a:gd name="connsiteX698" fmla="*/ 782734 w 3070119"/>
                <a:gd name="connsiteY698" fmla="*/ 28779 h 4711603"/>
                <a:gd name="connsiteX699" fmla="*/ 779279 w 3070119"/>
                <a:gd name="connsiteY699" fmla="*/ 30977 h 4711603"/>
                <a:gd name="connsiteX700" fmla="*/ 778337 w 3070119"/>
                <a:gd name="connsiteY700" fmla="*/ 30977 h 4711603"/>
                <a:gd name="connsiteX701" fmla="*/ 777159 w 3070119"/>
                <a:gd name="connsiteY701" fmla="*/ 36317 h 4711603"/>
                <a:gd name="connsiteX702" fmla="*/ 769399 w 3070119"/>
                <a:gd name="connsiteY702" fmla="*/ 40642 h 4711603"/>
                <a:gd name="connsiteX703" fmla="*/ 766951 w 3070119"/>
                <a:gd name="connsiteY703" fmla="*/ 39301 h 4711603"/>
                <a:gd name="connsiteX704" fmla="*/ 764282 w 3070119"/>
                <a:gd name="connsiteY704" fmla="*/ 33961 h 4711603"/>
                <a:gd name="connsiteX705" fmla="*/ 766637 w 3070119"/>
                <a:gd name="connsiteY705" fmla="*/ 32234 h 4711603"/>
                <a:gd name="connsiteX706" fmla="*/ 778337 w 3070119"/>
                <a:gd name="connsiteY706" fmla="*/ 30977 h 4711603"/>
                <a:gd name="connsiteX707" fmla="*/ 778337 w 3070119"/>
                <a:gd name="connsiteY707" fmla="*/ 30114 h 4711603"/>
                <a:gd name="connsiteX708" fmla="*/ 782577 w 3070119"/>
                <a:gd name="connsiteY708" fmla="*/ 28700 h 4711603"/>
                <a:gd name="connsiteX709" fmla="*/ 791921 w 3070119"/>
                <a:gd name="connsiteY709" fmla="*/ 25481 h 4711603"/>
                <a:gd name="connsiteX710" fmla="*/ 793648 w 3070119"/>
                <a:gd name="connsiteY710" fmla="*/ 24931 h 4711603"/>
                <a:gd name="connsiteX711" fmla="*/ 794198 w 3070119"/>
                <a:gd name="connsiteY711" fmla="*/ 24931 h 4711603"/>
                <a:gd name="connsiteX712" fmla="*/ 781242 w 3070119"/>
                <a:gd name="connsiteY712" fmla="*/ 3336 h 4711603"/>
                <a:gd name="connsiteX713" fmla="*/ 769621 w 3070119"/>
                <a:gd name="connsiteY713" fmla="*/ 745 h 4711603"/>
                <a:gd name="connsiteX714" fmla="*/ 749206 w 3070119"/>
                <a:gd name="connsiteY714" fmla="*/ 10403 h 4711603"/>
                <a:gd name="connsiteX715" fmla="*/ 718505 w 3070119"/>
                <a:gd name="connsiteY715" fmla="*/ 14958 h 4711603"/>
                <a:gd name="connsiteX716" fmla="*/ 699817 w 3070119"/>
                <a:gd name="connsiteY716" fmla="*/ 9383 h 4711603"/>
                <a:gd name="connsiteX717" fmla="*/ 673670 w 3070119"/>
                <a:gd name="connsiteY717" fmla="*/ 17942 h 4711603"/>
                <a:gd name="connsiteX718" fmla="*/ 668802 w 3070119"/>
                <a:gd name="connsiteY718" fmla="*/ 25795 h 4711603"/>
                <a:gd name="connsiteX719" fmla="*/ 661578 w 3070119"/>
                <a:gd name="connsiteY719" fmla="*/ 31606 h 4711603"/>
                <a:gd name="connsiteX720" fmla="*/ 636059 w 3070119"/>
                <a:gd name="connsiteY720" fmla="*/ 34354 h 4711603"/>
                <a:gd name="connsiteX721" fmla="*/ 602217 w 3070119"/>
                <a:gd name="connsiteY721" fmla="*/ 41029 h 4711603"/>
                <a:gd name="connsiteX722" fmla="*/ 546625 w 3070119"/>
                <a:gd name="connsiteY722" fmla="*/ 81235 h 4711603"/>
                <a:gd name="connsiteX723" fmla="*/ 538773 w 3070119"/>
                <a:gd name="connsiteY723" fmla="*/ 87438 h 4711603"/>
                <a:gd name="connsiteX724" fmla="*/ 471953 w 3070119"/>
                <a:gd name="connsiteY724" fmla="*/ 96547 h 4711603"/>
                <a:gd name="connsiteX725" fmla="*/ 468969 w 3070119"/>
                <a:gd name="connsiteY725" fmla="*/ 95291 h 4711603"/>
                <a:gd name="connsiteX726" fmla="*/ 446198 w 3070119"/>
                <a:gd name="connsiteY726" fmla="*/ 101573 h 4711603"/>
                <a:gd name="connsiteX727" fmla="*/ 431672 w 3070119"/>
                <a:gd name="connsiteY727" fmla="*/ 118927 h 4711603"/>
                <a:gd name="connsiteX728" fmla="*/ 424841 w 3070119"/>
                <a:gd name="connsiteY728" fmla="*/ 144449 h 4711603"/>
                <a:gd name="connsiteX729" fmla="*/ 431437 w 3070119"/>
                <a:gd name="connsiteY729" fmla="*/ 166200 h 4711603"/>
                <a:gd name="connsiteX730" fmla="*/ 429552 w 3070119"/>
                <a:gd name="connsiteY730" fmla="*/ 225567 h 4711603"/>
                <a:gd name="connsiteX731" fmla="*/ 434499 w 3070119"/>
                <a:gd name="connsiteY731" fmla="*/ 239859 h 4711603"/>
                <a:gd name="connsiteX732" fmla="*/ 451067 w 3070119"/>
                <a:gd name="connsiteY732" fmla="*/ 249517 h 4711603"/>
                <a:gd name="connsiteX733" fmla="*/ 452715 w 3070119"/>
                <a:gd name="connsiteY733" fmla="*/ 254936 h 4711603"/>
                <a:gd name="connsiteX734" fmla="*/ 449967 w 3070119"/>
                <a:gd name="connsiteY734" fmla="*/ 255956 h 4711603"/>
                <a:gd name="connsiteX735" fmla="*/ 442665 w 3070119"/>
                <a:gd name="connsiteY735" fmla="*/ 261139 h 4711603"/>
                <a:gd name="connsiteX736" fmla="*/ 440702 w 3070119"/>
                <a:gd name="connsiteY736" fmla="*/ 286739 h 4711603"/>
                <a:gd name="connsiteX737" fmla="*/ 445178 w 3070119"/>
                <a:gd name="connsiteY737" fmla="*/ 290744 h 4711603"/>
                <a:gd name="connsiteX738" fmla="*/ 453030 w 3070119"/>
                <a:gd name="connsiteY738" fmla="*/ 291372 h 4711603"/>
                <a:gd name="connsiteX739" fmla="*/ 453030 w 3070119"/>
                <a:gd name="connsiteY739" fmla="*/ 290194 h 4711603"/>
                <a:gd name="connsiteX740" fmla="*/ 454129 w 3070119"/>
                <a:gd name="connsiteY740" fmla="*/ 290665 h 4711603"/>
                <a:gd name="connsiteX741" fmla="*/ 454914 w 3070119"/>
                <a:gd name="connsiteY741" fmla="*/ 285011 h 4711603"/>
                <a:gd name="connsiteX742" fmla="*/ 454364 w 3070119"/>
                <a:gd name="connsiteY742" fmla="*/ 285011 h 4711603"/>
                <a:gd name="connsiteX743" fmla="*/ 453108 w 3070119"/>
                <a:gd name="connsiteY743" fmla="*/ 283598 h 4711603"/>
                <a:gd name="connsiteX744" fmla="*/ 454993 w 3070119"/>
                <a:gd name="connsiteY744" fmla="*/ 284540 h 4711603"/>
                <a:gd name="connsiteX745" fmla="*/ 481846 w 3070119"/>
                <a:gd name="connsiteY745" fmla="*/ 287053 h 4711603"/>
                <a:gd name="connsiteX746" fmla="*/ 484202 w 3070119"/>
                <a:gd name="connsiteY746" fmla="*/ 295298 h 4711603"/>
                <a:gd name="connsiteX747" fmla="*/ 479569 w 3070119"/>
                <a:gd name="connsiteY747" fmla="*/ 298282 h 4711603"/>
                <a:gd name="connsiteX748" fmla="*/ 454207 w 3070119"/>
                <a:gd name="connsiteY748" fmla="*/ 290430 h 4711603"/>
                <a:gd name="connsiteX749" fmla="*/ 454207 w 3070119"/>
                <a:gd name="connsiteY749" fmla="*/ 291136 h 4711603"/>
                <a:gd name="connsiteX750" fmla="*/ 452794 w 3070119"/>
                <a:gd name="connsiteY750" fmla="*/ 291136 h 4711603"/>
                <a:gd name="connsiteX751" fmla="*/ 447533 w 3070119"/>
                <a:gd name="connsiteY751" fmla="*/ 300481 h 4711603"/>
                <a:gd name="connsiteX752" fmla="*/ 429631 w 3070119"/>
                <a:gd name="connsiteY752" fmla="*/ 307156 h 4711603"/>
                <a:gd name="connsiteX753" fmla="*/ 411179 w 3070119"/>
                <a:gd name="connsiteY753" fmla="*/ 307863 h 4711603"/>
                <a:gd name="connsiteX754" fmla="*/ 391392 w 3070119"/>
                <a:gd name="connsiteY754" fmla="*/ 296947 h 4711603"/>
                <a:gd name="connsiteX755" fmla="*/ 387713 w 3070119"/>
                <a:gd name="connsiteY755" fmla="*/ 287535 h 4711603"/>
                <a:gd name="connsiteX756" fmla="*/ 388486 w 3070119"/>
                <a:gd name="connsiteY756" fmla="*/ 286189 h 4711603"/>
                <a:gd name="connsiteX757" fmla="*/ 395789 w 3070119"/>
                <a:gd name="connsiteY757" fmla="*/ 275510 h 4711603"/>
                <a:gd name="connsiteX758" fmla="*/ 390903 w 3070119"/>
                <a:gd name="connsiteY758" fmla="*/ 260399 h 4711603"/>
                <a:gd name="connsiteX759" fmla="*/ 386209 w 3070119"/>
                <a:gd name="connsiteY759" fmla="*/ 259176 h 4711603"/>
                <a:gd name="connsiteX760" fmla="*/ 360533 w 3070119"/>
                <a:gd name="connsiteY760" fmla="*/ 260590 h 4711603"/>
                <a:gd name="connsiteX761" fmla="*/ 346243 w 3070119"/>
                <a:gd name="connsiteY761" fmla="*/ 267343 h 4711603"/>
                <a:gd name="connsiteX762" fmla="*/ 329282 w 3070119"/>
                <a:gd name="connsiteY762" fmla="*/ 272604 h 4711603"/>
                <a:gd name="connsiteX763" fmla="*/ 313579 w 3070119"/>
                <a:gd name="connsiteY763" fmla="*/ 274881 h 4711603"/>
                <a:gd name="connsiteX764" fmla="*/ 272356 w 3070119"/>
                <a:gd name="connsiteY764" fmla="*/ 292943 h 4711603"/>
                <a:gd name="connsiteX765" fmla="*/ 267696 w 3070119"/>
                <a:gd name="connsiteY765" fmla="*/ 304952 h 4711603"/>
                <a:gd name="connsiteX766" fmla="*/ 268587 w 3070119"/>
                <a:gd name="connsiteY766" fmla="*/ 306528 h 4711603"/>
                <a:gd name="connsiteX767" fmla="*/ 284291 w 3070119"/>
                <a:gd name="connsiteY767" fmla="*/ 327337 h 4711603"/>
                <a:gd name="connsiteX768" fmla="*/ 279658 w 3070119"/>
                <a:gd name="connsiteY768" fmla="*/ 333541 h 4711603"/>
                <a:gd name="connsiteX769" fmla="*/ 274476 w 3070119"/>
                <a:gd name="connsiteY769" fmla="*/ 336368 h 4711603"/>
                <a:gd name="connsiteX770" fmla="*/ 263640 w 3070119"/>
                <a:gd name="connsiteY770" fmla="*/ 366601 h 4711603"/>
                <a:gd name="connsiteX771" fmla="*/ 265367 w 3070119"/>
                <a:gd name="connsiteY771" fmla="*/ 378929 h 4711603"/>
                <a:gd name="connsiteX772" fmla="*/ 297168 w 3070119"/>
                <a:gd name="connsiteY772" fmla="*/ 396519 h 4711603"/>
                <a:gd name="connsiteX773" fmla="*/ 330696 w 3070119"/>
                <a:gd name="connsiteY773" fmla="*/ 403901 h 4711603"/>
                <a:gd name="connsiteX774" fmla="*/ 348677 w 3070119"/>
                <a:gd name="connsiteY774" fmla="*/ 405707 h 4711603"/>
                <a:gd name="connsiteX775" fmla="*/ 381420 w 3070119"/>
                <a:gd name="connsiteY775" fmla="*/ 391808 h 4711603"/>
                <a:gd name="connsiteX776" fmla="*/ 390763 w 3070119"/>
                <a:gd name="connsiteY776" fmla="*/ 392593 h 4711603"/>
                <a:gd name="connsiteX777" fmla="*/ 392726 w 3070119"/>
                <a:gd name="connsiteY777" fmla="*/ 394792 h 4711603"/>
                <a:gd name="connsiteX778" fmla="*/ 392726 w 3070119"/>
                <a:gd name="connsiteY778" fmla="*/ 397697 h 4711603"/>
                <a:gd name="connsiteX779" fmla="*/ 387230 w 3070119"/>
                <a:gd name="connsiteY779" fmla="*/ 400917 h 4711603"/>
                <a:gd name="connsiteX780" fmla="*/ 378828 w 3070119"/>
                <a:gd name="connsiteY780" fmla="*/ 411754 h 4711603"/>
                <a:gd name="connsiteX781" fmla="*/ 378357 w 3070119"/>
                <a:gd name="connsiteY781" fmla="*/ 421020 h 4711603"/>
                <a:gd name="connsiteX782" fmla="*/ 368307 w 3070119"/>
                <a:gd name="connsiteY782" fmla="*/ 448190 h 4711603"/>
                <a:gd name="connsiteX783" fmla="*/ 339254 w 3070119"/>
                <a:gd name="connsiteY783" fmla="*/ 469863 h 4711603"/>
                <a:gd name="connsiteX784" fmla="*/ 333130 w 3070119"/>
                <a:gd name="connsiteY784" fmla="*/ 467900 h 4711603"/>
                <a:gd name="connsiteX785" fmla="*/ 322844 w 3070119"/>
                <a:gd name="connsiteY785" fmla="*/ 460047 h 4711603"/>
                <a:gd name="connsiteX786" fmla="*/ 316248 w 3070119"/>
                <a:gd name="connsiteY786" fmla="*/ 453608 h 4711603"/>
                <a:gd name="connsiteX787" fmla="*/ 312401 w 3070119"/>
                <a:gd name="connsiteY787" fmla="*/ 460911 h 4711603"/>
                <a:gd name="connsiteX788" fmla="*/ 284683 w 3070119"/>
                <a:gd name="connsiteY788" fmla="*/ 481093 h 4711603"/>
                <a:gd name="connsiteX789" fmla="*/ 278951 w 3070119"/>
                <a:gd name="connsiteY789" fmla="*/ 478972 h 4711603"/>
                <a:gd name="connsiteX790" fmla="*/ 275339 w 3070119"/>
                <a:gd name="connsiteY790" fmla="*/ 473711 h 4711603"/>
                <a:gd name="connsiteX791" fmla="*/ 256652 w 3070119"/>
                <a:gd name="connsiteY791" fmla="*/ 467350 h 4711603"/>
                <a:gd name="connsiteX792" fmla="*/ 227835 w 3070119"/>
                <a:gd name="connsiteY792" fmla="*/ 496327 h 4711603"/>
                <a:gd name="connsiteX793" fmla="*/ 224066 w 3070119"/>
                <a:gd name="connsiteY793" fmla="*/ 501431 h 4711603"/>
                <a:gd name="connsiteX794" fmla="*/ 174756 w 3070119"/>
                <a:gd name="connsiteY794" fmla="*/ 542501 h 4711603"/>
                <a:gd name="connsiteX795" fmla="*/ 162742 w 3070119"/>
                <a:gd name="connsiteY795" fmla="*/ 576660 h 4711603"/>
                <a:gd name="connsiteX796" fmla="*/ 166668 w 3070119"/>
                <a:gd name="connsiteY796" fmla="*/ 592365 h 4711603"/>
                <a:gd name="connsiteX797" fmla="*/ 163606 w 3070119"/>
                <a:gd name="connsiteY797" fmla="*/ 607364 h 4711603"/>
                <a:gd name="connsiteX798" fmla="*/ 156775 w 3070119"/>
                <a:gd name="connsiteY798" fmla="*/ 640266 h 4711603"/>
                <a:gd name="connsiteX799" fmla="*/ 162350 w 3070119"/>
                <a:gd name="connsiteY799" fmla="*/ 662175 h 4711603"/>
                <a:gd name="connsiteX800" fmla="*/ 171379 w 3070119"/>
                <a:gd name="connsiteY800" fmla="*/ 670735 h 4711603"/>
                <a:gd name="connsiteX801" fmla="*/ 183786 w 3070119"/>
                <a:gd name="connsiteY801" fmla="*/ 672619 h 4711603"/>
                <a:gd name="connsiteX802" fmla="*/ 208519 w 3070119"/>
                <a:gd name="connsiteY802" fmla="*/ 669714 h 4711603"/>
                <a:gd name="connsiteX803" fmla="*/ 208519 w 3070119"/>
                <a:gd name="connsiteY803" fmla="*/ 668929 h 4711603"/>
                <a:gd name="connsiteX804" fmla="*/ 209304 w 3070119"/>
                <a:gd name="connsiteY804" fmla="*/ 666887 h 4711603"/>
                <a:gd name="connsiteX805" fmla="*/ 209304 w 3070119"/>
                <a:gd name="connsiteY805" fmla="*/ 660212 h 4711603"/>
                <a:gd name="connsiteX806" fmla="*/ 209697 w 3070119"/>
                <a:gd name="connsiteY806" fmla="*/ 657150 h 4711603"/>
                <a:gd name="connsiteX807" fmla="*/ 211660 w 3070119"/>
                <a:gd name="connsiteY807" fmla="*/ 660134 h 4711603"/>
                <a:gd name="connsiteX808" fmla="*/ 208912 w 3070119"/>
                <a:gd name="connsiteY808" fmla="*/ 666887 h 4711603"/>
                <a:gd name="connsiteX809" fmla="*/ 208912 w 3070119"/>
                <a:gd name="connsiteY809" fmla="*/ 669792 h 4711603"/>
                <a:gd name="connsiteX810" fmla="*/ 208048 w 3070119"/>
                <a:gd name="connsiteY810" fmla="*/ 669792 h 4711603"/>
                <a:gd name="connsiteX811" fmla="*/ 205850 w 3070119"/>
                <a:gd name="connsiteY811" fmla="*/ 684869 h 4711603"/>
                <a:gd name="connsiteX812" fmla="*/ 195799 w 3070119"/>
                <a:gd name="connsiteY812" fmla="*/ 704187 h 4711603"/>
                <a:gd name="connsiteX813" fmla="*/ 193679 w 3070119"/>
                <a:gd name="connsiteY813" fmla="*/ 718950 h 4711603"/>
                <a:gd name="connsiteX814" fmla="*/ 192894 w 3070119"/>
                <a:gd name="connsiteY814" fmla="*/ 731122 h 4711603"/>
                <a:gd name="connsiteX815" fmla="*/ 187712 w 3070119"/>
                <a:gd name="connsiteY815" fmla="*/ 738974 h 4711603"/>
                <a:gd name="connsiteX816" fmla="*/ 189439 w 3070119"/>
                <a:gd name="connsiteY816" fmla="*/ 746199 h 4711603"/>
                <a:gd name="connsiteX817" fmla="*/ 214487 w 3070119"/>
                <a:gd name="connsiteY817" fmla="*/ 740231 h 4711603"/>
                <a:gd name="connsiteX818" fmla="*/ 217235 w 3070119"/>
                <a:gd name="connsiteY818" fmla="*/ 738974 h 4711603"/>
                <a:gd name="connsiteX819" fmla="*/ 239849 w 3070119"/>
                <a:gd name="connsiteY819" fmla="*/ 765281 h 4711603"/>
                <a:gd name="connsiteX820" fmla="*/ 246915 w 3070119"/>
                <a:gd name="connsiteY820" fmla="*/ 766380 h 4711603"/>
                <a:gd name="connsiteX821" fmla="*/ 248721 w 3070119"/>
                <a:gd name="connsiteY821" fmla="*/ 763710 h 4711603"/>
                <a:gd name="connsiteX822" fmla="*/ 263797 w 3070119"/>
                <a:gd name="connsiteY822" fmla="*/ 761354 h 4711603"/>
                <a:gd name="connsiteX823" fmla="*/ 273062 w 3070119"/>
                <a:gd name="connsiteY823" fmla="*/ 762532 h 4711603"/>
                <a:gd name="connsiteX824" fmla="*/ 282563 w 3070119"/>
                <a:gd name="connsiteY824" fmla="*/ 760883 h 4711603"/>
                <a:gd name="connsiteX825" fmla="*/ 285547 w 3070119"/>
                <a:gd name="connsiteY825" fmla="*/ 761590 h 4711603"/>
                <a:gd name="connsiteX826" fmla="*/ 285076 w 3070119"/>
                <a:gd name="connsiteY826" fmla="*/ 766537 h 4711603"/>
                <a:gd name="connsiteX827" fmla="*/ 265367 w 3070119"/>
                <a:gd name="connsiteY827" fmla="*/ 791352 h 4711603"/>
                <a:gd name="connsiteX828" fmla="*/ 215979 w 3070119"/>
                <a:gd name="connsiteY828" fmla="*/ 845221 h 4711603"/>
                <a:gd name="connsiteX829" fmla="*/ 193915 w 3070119"/>
                <a:gd name="connsiteY829" fmla="*/ 858335 h 4711603"/>
                <a:gd name="connsiteX830" fmla="*/ 156696 w 3070119"/>
                <a:gd name="connsiteY830" fmla="*/ 877888 h 4711603"/>
                <a:gd name="connsiteX831" fmla="*/ 137302 w 3070119"/>
                <a:gd name="connsiteY831" fmla="*/ 894536 h 4711603"/>
                <a:gd name="connsiteX832" fmla="*/ 125995 w 3070119"/>
                <a:gd name="connsiteY832" fmla="*/ 897520 h 4711603"/>
                <a:gd name="connsiteX833" fmla="*/ 98199 w 3070119"/>
                <a:gd name="connsiteY833" fmla="*/ 901996 h 4711603"/>
                <a:gd name="connsiteX834" fmla="*/ 77234 w 3070119"/>
                <a:gd name="connsiteY834" fmla="*/ 917073 h 4711603"/>
                <a:gd name="connsiteX835" fmla="*/ 39309 w 3070119"/>
                <a:gd name="connsiteY835" fmla="*/ 933249 h 4711603"/>
                <a:gd name="connsiteX836" fmla="*/ 23213 w 3070119"/>
                <a:gd name="connsiteY836" fmla="*/ 935134 h 4711603"/>
                <a:gd name="connsiteX837" fmla="*/ 442 w 3070119"/>
                <a:gd name="connsiteY837" fmla="*/ 951389 h 4711603"/>
                <a:gd name="connsiteX838" fmla="*/ 992 w 3070119"/>
                <a:gd name="connsiteY838" fmla="*/ 957279 h 4711603"/>
                <a:gd name="connsiteX839" fmla="*/ 6095 w 3070119"/>
                <a:gd name="connsiteY839" fmla="*/ 960341 h 4711603"/>
                <a:gd name="connsiteX840" fmla="*/ 15518 w 3070119"/>
                <a:gd name="connsiteY840" fmla="*/ 958771 h 4711603"/>
                <a:gd name="connsiteX841" fmla="*/ 34677 w 3070119"/>
                <a:gd name="connsiteY841" fmla="*/ 956807 h 4711603"/>
                <a:gd name="connsiteX842" fmla="*/ 46533 w 3070119"/>
                <a:gd name="connsiteY842" fmla="*/ 952174 h 4711603"/>
                <a:gd name="connsiteX843" fmla="*/ 72445 w 3070119"/>
                <a:gd name="connsiteY843" fmla="*/ 941416 h 4711603"/>
                <a:gd name="connsiteX844" fmla="*/ 102989 w 3070119"/>
                <a:gd name="connsiteY844" fmla="*/ 921471 h 4711603"/>
                <a:gd name="connsiteX845" fmla="*/ 102989 w 3070119"/>
                <a:gd name="connsiteY845" fmla="*/ 920842 h 4711603"/>
                <a:gd name="connsiteX846" fmla="*/ 104795 w 3070119"/>
                <a:gd name="connsiteY846" fmla="*/ 920057 h 4711603"/>
                <a:gd name="connsiteX847" fmla="*/ 103695 w 3070119"/>
                <a:gd name="connsiteY847" fmla="*/ 921235 h 4711603"/>
                <a:gd name="connsiteX848" fmla="*/ 103695 w 3070119"/>
                <a:gd name="connsiteY848" fmla="*/ 921235 h 4711603"/>
                <a:gd name="connsiteX849" fmla="*/ 111547 w 3070119"/>
                <a:gd name="connsiteY849" fmla="*/ 934192 h 4711603"/>
                <a:gd name="connsiteX850" fmla="*/ 116965 w 3070119"/>
                <a:gd name="connsiteY850" fmla="*/ 931286 h 4711603"/>
                <a:gd name="connsiteX851" fmla="*/ 120263 w 3070119"/>
                <a:gd name="connsiteY851" fmla="*/ 926025 h 4711603"/>
                <a:gd name="connsiteX852" fmla="*/ 148138 w 3070119"/>
                <a:gd name="connsiteY852" fmla="*/ 920764 h 4711603"/>
                <a:gd name="connsiteX853" fmla="*/ 159758 w 3070119"/>
                <a:gd name="connsiteY853" fmla="*/ 919821 h 4711603"/>
                <a:gd name="connsiteX854" fmla="*/ 176797 w 3070119"/>
                <a:gd name="connsiteY854" fmla="*/ 910869 h 4711603"/>
                <a:gd name="connsiteX855" fmla="*/ 202238 w 3070119"/>
                <a:gd name="connsiteY855" fmla="*/ 893201 h 4711603"/>
                <a:gd name="connsiteX856" fmla="*/ 224380 w 3070119"/>
                <a:gd name="connsiteY856" fmla="*/ 880401 h 4711603"/>
                <a:gd name="connsiteX857" fmla="*/ 233488 w 3070119"/>
                <a:gd name="connsiteY857" fmla="*/ 881186 h 4711603"/>
                <a:gd name="connsiteX858" fmla="*/ 238357 w 3070119"/>
                <a:gd name="connsiteY858" fmla="*/ 874197 h 4711603"/>
                <a:gd name="connsiteX859" fmla="*/ 258850 w 3070119"/>
                <a:gd name="connsiteY859" fmla="*/ 865010 h 4711603"/>
                <a:gd name="connsiteX860" fmla="*/ 274554 w 3070119"/>
                <a:gd name="connsiteY860" fmla="*/ 850168 h 4711603"/>
                <a:gd name="connsiteX861" fmla="*/ 281071 w 3070119"/>
                <a:gd name="connsiteY861" fmla="*/ 843336 h 4711603"/>
                <a:gd name="connsiteX862" fmla="*/ 327084 w 3070119"/>
                <a:gd name="connsiteY862" fmla="*/ 820642 h 4711603"/>
                <a:gd name="connsiteX863" fmla="*/ 355665 w 3070119"/>
                <a:gd name="connsiteY863" fmla="*/ 801796 h 4711603"/>
                <a:gd name="connsiteX864" fmla="*/ 368542 w 3070119"/>
                <a:gd name="connsiteY864" fmla="*/ 792373 h 4711603"/>
                <a:gd name="connsiteX865" fmla="*/ 379771 w 3070119"/>
                <a:gd name="connsiteY865" fmla="*/ 786090 h 4711603"/>
                <a:gd name="connsiteX866" fmla="*/ 384874 w 3070119"/>
                <a:gd name="connsiteY866" fmla="*/ 769443 h 4711603"/>
                <a:gd name="connsiteX867" fmla="*/ 380006 w 3070119"/>
                <a:gd name="connsiteY867" fmla="*/ 761119 h 4711603"/>
                <a:gd name="connsiteX868" fmla="*/ 381812 w 3070119"/>
                <a:gd name="connsiteY868" fmla="*/ 749497 h 4711603"/>
                <a:gd name="connsiteX869" fmla="*/ 405368 w 3070119"/>
                <a:gd name="connsiteY869" fmla="*/ 741644 h 4711603"/>
                <a:gd name="connsiteX870" fmla="*/ 420130 w 3070119"/>
                <a:gd name="connsiteY870" fmla="*/ 737875 h 4711603"/>
                <a:gd name="connsiteX871" fmla="*/ 435834 w 3070119"/>
                <a:gd name="connsiteY871" fmla="*/ 718636 h 4711603"/>
                <a:gd name="connsiteX872" fmla="*/ 448161 w 3070119"/>
                <a:gd name="connsiteY872" fmla="*/ 709605 h 4711603"/>
                <a:gd name="connsiteX873" fmla="*/ 459076 w 3070119"/>
                <a:gd name="connsiteY873" fmla="*/ 703794 h 4711603"/>
                <a:gd name="connsiteX874" fmla="*/ 507993 w 3070119"/>
                <a:gd name="connsiteY874" fmla="*/ 669243 h 4711603"/>
                <a:gd name="connsiteX875" fmla="*/ 521004 w 3070119"/>
                <a:gd name="connsiteY875" fmla="*/ 675497 h 4711603"/>
                <a:gd name="connsiteX876" fmla="*/ 521577 w 3070119"/>
                <a:gd name="connsiteY876" fmla="*/ 678666 h 4711603"/>
                <a:gd name="connsiteX877" fmla="*/ 521577 w 3070119"/>
                <a:gd name="connsiteY877" fmla="*/ 688246 h 4711603"/>
                <a:gd name="connsiteX878" fmla="*/ 517180 w 3070119"/>
                <a:gd name="connsiteY878" fmla="*/ 691152 h 4711603"/>
                <a:gd name="connsiteX879" fmla="*/ 480747 w 3070119"/>
                <a:gd name="connsiteY879" fmla="*/ 693272 h 4711603"/>
                <a:gd name="connsiteX880" fmla="*/ 474073 w 3070119"/>
                <a:gd name="connsiteY880" fmla="*/ 699790 h 4711603"/>
                <a:gd name="connsiteX881" fmla="*/ 445570 w 3070119"/>
                <a:gd name="connsiteY881" fmla="*/ 738503 h 4711603"/>
                <a:gd name="connsiteX882" fmla="*/ 444567 w 3070119"/>
                <a:gd name="connsiteY882" fmla="*/ 751792 h 4711603"/>
                <a:gd name="connsiteX883" fmla="*/ 445570 w 3070119"/>
                <a:gd name="connsiteY883" fmla="*/ 752795 h 4711603"/>
                <a:gd name="connsiteX884" fmla="*/ 445570 w 3070119"/>
                <a:gd name="connsiteY884" fmla="*/ 757664 h 4711603"/>
                <a:gd name="connsiteX885" fmla="*/ 428453 w 3070119"/>
                <a:gd name="connsiteY885" fmla="*/ 766616 h 4711603"/>
                <a:gd name="connsiteX886" fmla="*/ 426568 w 3070119"/>
                <a:gd name="connsiteY886" fmla="*/ 775254 h 4711603"/>
                <a:gd name="connsiteX887" fmla="*/ 433557 w 3070119"/>
                <a:gd name="connsiteY887" fmla="*/ 780751 h 4711603"/>
                <a:gd name="connsiteX888" fmla="*/ 449261 w 3070119"/>
                <a:gd name="connsiteY888" fmla="*/ 777217 h 4711603"/>
                <a:gd name="connsiteX889" fmla="*/ 479020 w 3070119"/>
                <a:gd name="connsiteY889" fmla="*/ 765124 h 4711603"/>
                <a:gd name="connsiteX890" fmla="*/ 491112 w 3070119"/>
                <a:gd name="connsiteY890" fmla="*/ 760491 h 4711603"/>
                <a:gd name="connsiteX891" fmla="*/ 521577 w 3070119"/>
                <a:gd name="connsiteY891" fmla="*/ 752638 h 4711603"/>
                <a:gd name="connsiteX892" fmla="*/ 530450 w 3070119"/>
                <a:gd name="connsiteY892" fmla="*/ 749261 h 4711603"/>
                <a:gd name="connsiteX893" fmla="*/ 542071 w 3070119"/>
                <a:gd name="connsiteY893" fmla="*/ 738503 h 4711603"/>
                <a:gd name="connsiteX894" fmla="*/ 552357 w 3070119"/>
                <a:gd name="connsiteY894" fmla="*/ 738503 h 4711603"/>
                <a:gd name="connsiteX895" fmla="*/ 558874 w 3070119"/>
                <a:gd name="connsiteY895" fmla="*/ 738503 h 4711603"/>
                <a:gd name="connsiteX896" fmla="*/ 556518 w 3070119"/>
                <a:gd name="connsiteY896" fmla="*/ 725546 h 4711603"/>
                <a:gd name="connsiteX897" fmla="*/ 549766 w 3070119"/>
                <a:gd name="connsiteY897" fmla="*/ 715338 h 4711603"/>
                <a:gd name="connsiteX898" fmla="*/ 554556 w 3070119"/>
                <a:gd name="connsiteY898" fmla="*/ 698533 h 4711603"/>
                <a:gd name="connsiteX899" fmla="*/ 562407 w 3070119"/>
                <a:gd name="connsiteY899" fmla="*/ 699083 h 4711603"/>
                <a:gd name="connsiteX900" fmla="*/ 575913 w 3070119"/>
                <a:gd name="connsiteY900" fmla="*/ 708506 h 4711603"/>
                <a:gd name="connsiteX901" fmla="*/ 591146 w 3070119"/>
                <a:gd name="connsiteY901" fmla="*/ 707328 h 4711603"/>
                <a:gd name="connsiteX902" fmla="*/ 591146 w 3070119"/>
                <a:gd name="connsiteY902" fmla="*/ 706778 h 4711603"/>
                <a:gd name="connsiteX903" fmla="*/ 592559 w 3070119"/>
                <a:gd name="connsiteY903" fmla="*/ 705679 h 4711603"/>
                <a:gd name="connsiteX904" fmla="*/ 591617 w 3070119"/>
                <a:gd name="connsiteY904" fmla="*/ 707328 h 4711603"/>
                <a:gd name="connsiteX905" fmla="*/ 590596 w 3070119"/>
                <a:gd name="connsiteY905" fmla="*/ 707328 h 4711603"/>
                <a:gd name="connsiteX906" fmla="*/ 590596 w 3070119"/>
                <a:gd name="connsiteY906" fmla="*/ 716516 h 4711603"/>
                <a:gd name="connsiteX907" fmla="*/ 611168 w 3070119"/>
                <a:gd name="connsiteY907" fmla="*/ 743136 h 4711603"/>
                <a:gd name="connsiteX908" fmla="*/ 626872 w 3070119"/>
                <a:gd name="connsiteY908" fmla="*/ 758842 h 4711603"/>
                <a:gd name="connsiteX909" fmla="*/ 630405 w 3070119"/>
                <a:gd name="connsiteY909" fmla="*/ 767872 h 4711603"/>
                <a:gd name="connsiteX910" fmla="*/ 640456 w 3070119"/>
                <a:gd name="connsiteY910" fmla="*/ 775254 h 4711603"/>
                <a:gd name="connsiteX911" fmla="*/ 653255 w 3070119"/>
                <a:gd name="connsiteY911" fmla="*/ 776589 h 4711603"/>
                <a:gd name="connsiteX912" fmla="*/ 679873 w 3070119"/>
                <a:gd name="connsiteY912" fmla="*/ 786640 h 4711603"/>
                <a:gd name="connsiteX913" fmla="*/ 687725 w 3070119"/>
                <a:gd name="connsiteY913" fmla="*/ 791509 h 4711603"/>
                <a:gd name="connsiteX914" fmla="*/ 687725 w 3070119"/>
                <a:gd name="connsiteY914" fmla="*/ 791038 h 4711603"/>
                <a:gd name="connsiteX915" fmla="*/ 689060 w 3070119"/>
                <a:gd name="connsiteY915" fmla="*/ 790331 h 4711603"/>
                <a:gd name="connsiteX916" fmla="*/ 688353 w 3070119"/>
                <a:gd name="connsiteY916" fmla="*/ 791666 h 4711603"/>
                <a:gd name="connsiteX917" fmla="*/ 688353 w 3070119"/>
                <a:gd name="connsiteY917" fmla="*/ 791666 h 4711603"/>
                <a:gd name="connsiteX918" fmla="*/ 693928 w 3070119"/>
                <a:gd name="connsiteY918" fmla="*/ 798812 h 4711603"/>
                <a:gd name="connsiteX919" fmla="*/ 719761 w 3070119"/>
                <a:gd name="connsiteY919" fmla="*/ 808235 h 4711603"/>
                <a:gd name="connsiteX920" fmla="*/ 722745 w 3070119"/>
                <a:gd name="connsiteY920" fmla="*/ 808863 h 4711603"/>
                <a:gd name="connsiteX921" fmla="*/ 724786 w 3070119"/>
                <a:gd name="connsiteY921" fmla="*/ 813889 h 4711603"/>
                <a:gd name="connsiteX922" fmla="*/ 721952 w 3070119"/>
                <a:gd name="connsiteY922" fmla="*/ 830529 h 4711603"/>
                <a:gd name="connsiteX923" fmla="*/ 724786 w 3070119"/>
                <a:gd name="connsiteY923" fmla="*/ 833364 h 4711603"/>
                <a:gd name="connsiteX924" fmla="*/ 733345 w 3070119"/>
                <a:gd name="connsiteY924" fmla="*/ 842787 h 4711603"/>
                <a:gd name="connsiteX925" fmla="*/ 742060 w 3070119"/>
                <a:gd name="connsiteY925" fmla="*/ 854330 h 4711603"/>
                <a:gd name="connsiteX926" fmla="*/ 743709 w 3070119"/>
                <a:gd name="connsiteY926" fmla="*/ 867130 h 4711603"/>
                <a:gd name="connsiteX927" fmla="*/ 756430 w 3070119"/>
                <a:gd name="connsiteY927" fmla="*/ 892730 h 4711603"/>
                <a:gd name="connsiteX928" fmla="*/ 770877 w 3070119"/>
                <a:gd name="connsiteY928" fmla="*/ 898227 h 4711603"/>
                <a:gd name="connsiteX929" fmla="*/ 777971 w 3070119"/>
                <a:gd name="connsiteY929" fmla="*/ 889683 h 4711603"/>
                <a:gd name="connsiteX930" fmla="*/ 777944 w 3070119"/>
                <a:gd name="connsiteY930" fmla="*/ 889432 h 4711603"/>
                <a:gd name="connsiteX931" fmla="*/ 775274 w 3070119"/>
                <a:gd name="connsiteY931" fmla="*/ 880165 h 4711603"/>
                <a:gd name="connsiteX932" fmla="*/ 775274 w 3070119"/>
                <a:gd name="connsiteY932" fmla="*/ 877024 h 4711603"/>
                <a:gd name="connsiteX933" fmla="*/ 779200 w 3070119"/>
                <a:gd name="connsiteY933" fmla="*/ 878516 h 4711603"/>
                <a:gd name="connsiteX934" fmla="*/ 783597 w 3070119"/>
                <a:gd name="connsiteY934" fmla="*/ 890452 h 4711603"/>
                <a:gd name="connsiteX935" fmla="*/ 792549 w 3070119"/>
                <a:gd name="connsiteY935" fmla="*/ 907100 h 4711603"/>
                <a:gd name="connsiteX936" fmla="*/ 793255 w 3070119"/>
                <a:gd name="connsiteY936" fmla="*/ 909849 h 4711603"/>
                <a:gd name="connsiteX937" fmla="*/ 787759 w 3070119"/>
                <a:gd name="connsiteY937" fmla="*/ 910869 h 4711603"/>
                <a:gd name="connsiteX938" fmla="*/ 782106 w 3070119"/>
                <a:gd name="connsiteY938" fmla="*/ 907885 h 4711603"/>
                <a:gd name="connsiteX939" fmla="*/ 765930 w 3070119"/>
                <a:gd name="connsiteY939" fmla="*/ 914953 h 4711603"/>
                <a:gd name="connsiteX940" fmla="*/ 762397 w 3070119"/>
                <a:gd name="connsiteY940" fmla="*/ 933720 h 4711603"/>
                <a:gd name="connsiteX941" fmla="*/ 765852 w 3070119"/>
                <a:gd name="connsiteY941" fmla="*/ 952803 h 4711603"/>
                <a:gd name="connsiteX942" fmla="*/ 765067 w 3070119"/>
                <a:gd name="connsiteY942" fmla="*/ 952096 h 4711603"/>
                <a:gd name="connsiteX943" fmla="*/ 765067 w 3070119"/>
                <a:gd name="connsiteY943" fmla="*/ 953902 h 4711603"/>
                <a:gd name="connsiteX944" fmla="*/ 765695 w 3070119"/>
                <a:gd name="connsiteY944" fmla="*/ 953038 h 4711603"/>
                <a:gd name="connsiteX945" fmla="*/ 769621 w 3070119"/>
                <a:gd name="connsiteY945" fmla="*/ 970000 h 4711603"/>
                <a:gd name="connsiteX946" fmla="*/ 766480 w 3070119"/>
                <a:gd name="connsiteY946" fmla="*/ 1001411 h 4711603"/>
                <a:gd name="connsiteX947" fmla="*/ 768208 w 3070119"/>
                <a:gd name="connsiteY947" fmla="*/ 1004002 h 4711603"/>
                <a:gd name="connsiteX948" fmla="*/ 773468 w 3070119"/>
                <a:gd name="connsiteY948" fmla="*/ 1002274 h 4711603"/>
                <a:gd name="connsiteX949" fmla="*/ 784069 w 3070119"/>
                <a:gd name="connsiteY949" fmla="*/ 981465 h 4711603"/>
                <a:gd name="connsiteX950" fmla="*/ 784069 w 3070119"/>
                <a:gd name="connsiteY950" fmla="*/ 978324 h 4711603"/>
                <a:gd name="connsiteX951" fmla="*/ 785639 w 3070119"/>
                <a:gd name="connsiteY951" fmla="*/ 978324 h 4711603"/>
                <a:gd name="connsiteX952" fmla="*/ 797888 w 3070119"/>
                <a:gd name="connsiteY952" fmla="*/ 973298 h 4711603"/>
                <a:gd name="connsiteX953" fmla="*/ 798516 w 3070119"/>
                <a:gd name="connsiteY953" fmla="*/ 972591 h 4711603"/>
                <a:gd name="connsiteX954" fmla="*/ 799223 w 3070119"/>
                <a:gd name="connsiteY954" fmla="*/ 972591 h 4711603"/>
                <a:gd name="connsiteX955" fmla="*/ 799851 w 3070119"/>
                <a:gd name="connsiteY955" fmla="*/ 970235 h 4711603"/>
                <a:gd name="connsiteX956" fmla="*/ 822386 w 3070119"/>
                <a:gd name="connsiteY956" fmla="*/ 932543 h 4711603"/>
                <a:gd name="connsiteX957" fmla="*/ 827411 w 3070119"/>
                <a:gd name="connsiteY957" fmla="*/ 931600 h 4711603"/>
                <a:gd name="connsiteX958" fmla="*/ 829217 w 3070119"/>
                <a:gd name="connsiteY958" fmla="*/ 934035 h 4711603"/>
                <a:gd name="connsiteX959" fmla="*/ 828511 w 3070119"/>
                <a:gd name="connsiteY959" fmla="*/ 943379 h 4711603"/>
                <a:gd name="connsiteX960" fmla="*/ 820659 w 3070119"/>
                <a:gd name="connsiteY960" fmla="*/ 963953 h 4711603"/>
                <a:gd name="connsiteX961" fmla="*/ 823878 w 3070119"/>
                <a:gd name="connsiteY961" fmla="*/ 977303 h 4711603"/>
                <a:gd name="connsiteX962" fmla="*/ 825213 w 3070119"/>
                <a:gd name="connsiteY962" fmla="*/ 977303 h 4711603"/>
                <a:gd name="connsiteX963" fmla="*/ 825213 w 3070119"/>
                <a:gd name="connsiteY963" fmla="*/ 979345 h 4711603"/>
                <a:gd name="connsiteX964" fmla="*/ 829610 w 3070119"/>
                <a:gd name="connsiteY964" fmla="*/ 990260 h 4711603"/>
                <a:gd name="connsiteX965" fmla="*/ 830631 w 3070119"/>
                <a:gd name="connsiteY965" fmla="*/ 991045 h 4711603"/>
                <a:gd name="connsiteX966" fmla="*/ 831259 w 3070119"/>
                <a:gd name="connsiteY966" fmla="*/ 992537 h 4711603"/>
                <a:gd name="connsiteX967" fmla="*/ 829924 w 3070119"/>
                <a:gd name="connsiteY967" fmla="*/ 991752 h 4711603"/>
                <a:gd name="connsiteX968" fmla="*/ 829924 w 3070119"/>
                <a:gd name="connsiteY968" fmla="*/ 990260 h 4711603"/>
                <a:gd name="connsiteX969" fmla="*/ 825527 w 3070119"/>
                <a:gd name="connsiteY969" fmla="*/ 979345 h 4711603"/>
                <a:gd name="connsiteX970" fmla="*/ 824742 w 3070119"/>
                <a:gd name="connsiteY970" fmla="*/ 978088 h 4711603"/>
                <a:gd name="connsiteX971" fmla="*/ 824114 w 3070119"/>
                <a:gd name="connsiteY971" fmla="*/ 977146 h 4711603"/>
                <a:gd name="connsiteX972" fmla="*/ 813670 w 3070119"/>
                <a:gd name="connsiteY972" fmla="*/ 974947 h 4711603"/>
                <a:gd name="connsiteX973" fmla="*/ 799380 w 3070119"/>
                <a:gd name="connsiteY973" fmla="*/ 972434 h 4711603"/>
                <a:gd name="connsiteX974" fmla="*/ 799380 w 3070119"/>
                <a:gd name="connsiteY974" fmla="*/ 973141 h 4711603"/>
                <a:gd name="connsiteX975" fmla="*/ 798124 w 3070119"/>
                <a:gd name="connsiteY975" fmla="*/ 973141 h 4711603"/>
                <a:gd name="connsiteX976" fmla="*/ 785874 w 3070119"/>
                <a:gd name="connsiteY976" fmla="*/ 978167 h 4711603"/>
                <a:gd name="connsiteX977" fmla="*/ 785089 w 3070119"/>
                <a:gd name="connsiteY977" fmla="*/ 979031 h 4711603"/>
                <a:gd name="connsiteX978" fmla="*/ 783990 w 3070119"/>
                <a:gd name="connsiteY978" fmla="*/ 981229 h 4711603"/>
                <a:gd name="connsiteX979" fmla="*/ 780064 w 3070119"/>
                <a:gd name="connsiteY979" fmla="*/ 1008871 h 4711603"/>
                <a:gd name="connsiteX980" fmla="*/ 786346 w 3070119"/>
                <a:gd name="connsiteY980" fmla="*/ 1017980 h 4711603"/>
                <a:gd name="connsiteX981" fmla="*/ 791528 w 3070119"/>
                <a:gd name="connsiteY981" fmla="*/ 1018765 h 4711603"/>
                <a:gd name="connsiteX982" fmla="*/ 791528 w 3070119"/>
                <a:gd name="connsiteY982" fmla="*/ 1018137 h 4711603"/>
                <a:gd name="connsiteX983" fmla="*/ 793412 w 3070119"/>
                <a:gd name="connsiteY983" fmla="*/ 1016331 h 4711603"/>
                <a:gd name="connsiteX984" fmla="*/ 795140 w 3070119"/>
                <a:gd name="connsiteY984" fmla="*/ 1011855 h 4711603"/>
                <a:gd name="connsiteX985" fmla="*/ 795689 w 3070119"/>
                <a:gd name="connsiteY985" fmla="*/ 1014132 h 4711603"/>
                <a:gd name="connsiteX986" fmla="*/ 793412 w 3070119"/>
                <a:gd name="connsiteY986" fmla="*/ 1016331 h 4711603"/>
                <a:gd name="connsiteX987" fmla="*/ 792392 w 3070119"/>
                <a:gd name="connsiteY987" fmla="*/ 1018922 h 4711603"/>
                <a:gd name="connsiteX988" fmla="*/ 791449 w 3070119"/>
                <a:gd name="connsiteY988" fmla="*/ 1018922 h 4711603"/>
                <a:gd name="connsiteX989" fmla="*/ 790743 w 3070119"/>
                <a:gd name="connsiteY989" fmla="*/ 1027482 h 4711603"/>
                <a:gd name="connsiteX990" fmla="*/ 794040 w 3070119"/>
                <a:gd name="connsiteY990" fmla="*/ 1042088 h 4711603"/>
                <a:gd name="connsiteX991" fmla="*/ 790978 w 3070119"/>
                <a:gd name="connsiteY991" fmla="*/ 1054495 h 4711603"/>
                <a:gd name="connsiteX992" fmla="*/ 790586 w 3070119"/>
                <a:gd name="connsiteY992" fmla="*/ 1063604 h 4711603"/>
                <a:gd name="connsiteX993" fmla="*/ 798830 w 3070119"/>
                <a:gd name="connsiteY993" fmla="*/ 1087633 h 4711603"/>
                <a:gd name="connsiteX994" fmla="*/ 803856 w 3070119"/>
                <a:gd name="connsiteY994" fmla="*/ 1090146 h 4711603"/>
                <a:gd name="connsiteX995" fmla="*/ 808959 w 3070119"/>
                <a:gd name="connsiteY995" fmla="*/ 1087083 h 4711603"/>
                <a:gd name="connsiteX996" fmla="*/ 818225 w 3070119"/>
                <a:gd name="connsiteY996" fmla="*/ 1057636 h 4711603"/>
                <a:gd name="connsiteX997" fmla="*/ 817518 w 3070119"/>
                <a:gd name="connsiteY997" fmla="*/ 1057636 h 4711603"/>
                <a:gd name="connsiteX998" fmla="*/ 817518 w 3070119"/>
                <a:gd name="connsiteY998" fmla="*/ 1055987 h 4711603"/>
                <a:gd name="connsiteX999" fmla="*/ 815712 w 3070119"/>
                <a:gd name="connsiteY999" fmla="*/ 1054416 h 4711603"/>
                <a:gd name="connsiteX1000" fmla="*/ 817361 w 3070119"/>
                <a:gd name="connsiteY1000" fmla="*/ 1055123 h 4711603"/>
                <a:gd name="connsiteX1001" fmla="*/ 817361 w 3070119"/>
                <a:gd name="connsiteY1001" fmla="*/ 1055987 h 4711603"/>
                <a:gd name="connsiteX1002" fmla="*/ 818382 w 3070119"/>
                <a:gd name="connsiteY1002" fmla="*/ 1056851 h 4711603"/>
                <a:gd name="connsiteX1003" fmla="*/ 818382 w 3070119"/>
                <a:gd name="connsiteY1003" fmla="*/ 1057636 h 4711603"/>
                <a:gd name="connsiteX1004" fmla="*/ 824428 w 3070119"/>
                <a:gd name="connsiteY1004" fmla="*/ 1057636 h 4711603"/>
                <a:gd name="connsiteX1005" fmla="*/ 823957 w 3070119"/>
                <a:gd name="connsiteY1005" fmla="*/ 1056851 h 4711603"/>
                <a:gd name="connsiteX1006" fmla="*/ 825370 w 3070119"/>
                <a:gd name="connsiteY1006" fmla="*/ 1055516 h 4711603"/>
                <a:gd name="connsiteX1007" fmla="*/ 824820 w 3070119"/>
                <a:gd name="connsiteY1007" fmla="*/ 1057636 h 4711603"/>
                <a:gd name="connsiteX1008" fmla="*/ 824820 w 3070119"/>
                <a:gd name="connsiteY1008" fmla="*/ 1057636 h 4711603"/>
                <a:gd name="connsiteX1009" fmla="*/ 831573 w 3070119"/>
                <a:gd name="connsiteY1009" fmla="*/ 1069022 h 4711603"/>
                <a:gd name="connsiteX1010" fmla="*/ 832358 w 3070119"/>
                <a:gd name="connsiteY1010" fmla="*/ 1068394 h 4711603"/>
                <a:gd name="connsiteX1011" fmla="*/ 832751 w 3070119"/>
                <a:gd name="connsiteY1011" fmla="*/ 1070907 h 4711603"/>
                <a:gd name="connsiteX1012" fmla="*/ 834478 w 3070119"/>
                <a:gd name="connsiteY1012" fmla="*/ 1074833 h 4711603"/>
                <a:gd name="connsiteX1013" fmla="*/ 832829 w 3070119"/>
                <a:gd name="connsiteY1013" fmla="*/ 1074833 h 4711603"/>
                <a:gd name="connsiteX1014" fmla="*/ 832829 w 3070119"/>
                <a:gd name="connsiteY1014" fmla="*/ 1071614 h 4711603"/>
                <a:gd name="connsiteX1015" fmla="*/ 832829 w 3070119"/>
                <a:gd name="connsiteY1015" fmla="*/ 1070907 h 4711603"/>
                <a:gd name="connsiteX1016" fmla="*/ 831730 w 3070119"/>
                <a:gd name="connsiteY1016" fmla="*/ 1069258 h 4711603"/>
                <a:gd name="connsiteX1017" fmla="*/ 831730 w 3070119"/>
                <a:gd name="connsiteY1017" fmla="*/ 1069258 h 4711603"/>
                <a:gd name="connsiteX1018" fmla="*/ 826862 w 3070119"/>
                <a:gd name="connsiteY1018" fmla="*/ 1082136 h 4711603"/>
                <a:gd name="connsiteX1019" fmla="*/ 834243 w 3070119"/>
                <a:gd name="connsiteY1019" fmla="*/ 1092030 h 4711603"/>
                <a:gd name="connsiteX1020" fmla="*/ 843508 w 3070119"/>
                <a:gd name="connsiteY1020" fmla="*/ 1093994 h 4711603"/>
                <a:gd name="connsiteX1021" fmla="*/ 846413 w 3070119"/>
                <a:gd name="connsiteY1021" fmla="*/ 1100668 h 4711603"/>
                <a:gd name="connsiteX1022" fmla="*/ 835892 w 3070119"/>
                <a:gd name="connsiteY1022" fmla="*/ 1123284 h 4711603"/>
                <a:gd name="connsiteX1023" fmla="*/ 828040 w 3070119"/>
                <a:gd name="connsiteY1023" fmla="*/ 1128310 h 4711603"/>
                <a:gd name="connsiteX1024" fmla="*/ 826312 w 3070119"/>
                <a:gd name="connsiteY1024" fmla="*/ 1135377 h 4711603"/>
                <a:gd name="connsiteX1025" fmla="*/ 824035 w 3070119"/>
                <a:gd name="connsiteY1025" fmla="*/ 1151083 h 4711603"/>
                <a:gd name="connsiteX1026" fmla="*/ 820423 w 3070119"/>
                <a:gd name="connsiteY1026" fmla="*/ 1155323 h 4711603"/>
                <a:gd name="connsiteX1027" fmla="*/ 833850 w 3070119"/>
                <a:gd name="connsiteY1027" fmla="*/ 1166081 h 4711603"/>
                <a:gd name="connsiteX1028" fmla="*/ 855600 w 3070119"/>
                <a:gd name="connsiteY1028" fmla="*/ 1160506 h 4711603"/>
                <a:gd name="connsiteX1029" fmla="*/ 858270 w 3070119"/>
                <a:gd name="connsiteY1029" fmla="*/ 1161684 h 4711603"/>
                <a:gd name="connsiteX1030" fmla="*/ 857798 w 3070119"/>
                <a:gd name="connsiteY1030" fmla="*/ 1167102 h 4711603"/>
                <a:gd name="connsiteX1031" fmla="*/ 848455 w 3070119"/>
                <a:gd name="connsiteY1031" fmla="*/ 1175661 h 4711603"/>
                <a:gd name="connsiteX1032" fmla="*/ 840603 w 3070119"/>
                <a:gd name="connsiteY1032" fmla="*/ 1195764 h 4711603"/>
                <a:gd name="connsiteX1033" fmla="*/ 844293 w 3070119"/>
                <a:gd name="connsiteY1033" fmla="*/ 1200554 h 4711603"/>
                <a:gd name="connsiteX1034" fmla="*/ 844293 w 3070119"/>
                <a:gd name="connsiteY1034" fmla="*/ 1200554 h 4711603"/>
                <a:gd name="connsiteX1035" fmla="*/ 843508 w 3070119"/>
                <a:gd name="connsiteY1035" fmla="*/ 1199691 h 4711603"/>
                <a:gd name="connsiteX1036" fmla="*/ 844921 w 3070119"/>
                <a:gd name="connsiteY1036" fmla="*/ 1199691 h 4711603"/>
                <a:gd name="connsiteX1037" fmla="*/ 845942 w 3070119"/>
                <a:gd name="connsiteY1037" fmla="*/ 1198120 h 4711603"/>
                <a:gd name="connsiteX1038" fmla="*/ 844921 w 3070119"/>
                <a:gd name="connsiteY1038" fmla="*/ 1199691 h 4711603"/>
                <a:gd name="connsiteX1039" fmla="*/ 844293 w 3070119"/>
                <a:gd name="connsiteY1039" fmla="*/ 1200711 h 4711603"/>
                <a:gd name="connsiteX1040" fmla="*/ 859997 w 3070119"/>
                <a:gd name="connsiteY1040" fmla="*/ 1217752 h 4711603"/>
                <a:gd name="connsiteX1041" fmla="*/ 862274 w 3070119"/>
                <a:gd name="connsiteY1041" fmla="*/ 1229138 h 4711603"/>
                <a:gd name="connsiteX1042" fmla="*/ 857170 w 3070119"/>
                <a:gd name="connsiteY1042" fmla="*/ 1239111 h 4711603"/>
                <a:gd name="connsiteX1043" fmla="*/ 856699 w 3070119"/>
                <a:gd name="connsiteY1043" fmla="*/ 1239111 h 4711603"/>
                <a:gd name="connsiteX1044" fmla="*/ 856699 w 3070119"/>
                <a:gd name="connsiteY1044" fmla="*/ 1240132 h 4711603"/>
                <a:gd name="connsiteX1045" fmla="*/ 857327 w 3070119"/>
                <a:gd name="connsiteY1045" fmla="*/ 1239504 h 4711603"/>
                <a:gd name="connsiteX1046" fmla="*/ 856778 w 3070119"/>
                <a:gd name="connsiteY1046" fmla="*/ 1248927 h 4711603"/>
                <a:gd name="connsiteX1047" fmla="*/ 854893 w 3070119"/>
                <a:gd name="connsiteY1047" fmla="*/ 1263926 h 4711603"/>
                <a:gd name="connsiteX1048" fmla="*/ 853558 w 3070119"/>
                <a:gd name="connsiteY1048" fmla="*/ 1266831 h 4711603"/>
                <a:gd name="connsiteX1049" fmla="*/ 862745 w 3070119"/>
                <a:gd name="connsiteY1049" fmla="*/ 1285834 h 4711603"/>
                <a:gd name="connsiteX1050" fmla="*/ 878449 w 3070119"/>
                <a:gd name="connsiteY1050" fmla="*/ 1297299 h 4711603"/>
                <a:gd name="connsiteX1051" fmla="*/ 893760 w 3070119"/>
                <a:gd name="connsiteY1051" fmla="*/ 1308686 h 4711603"/>
                <a:gd name="connsiteX1052" fmla="*/ 908130 w 3070119"/>
                <a:gd name="connsiteY1052" fmla="*/ 1315832 h 4711603"/>
                <a:gd name="connsiteX1053" fmla="*/ 911820 w 3070119"/>
                <a:gd name="connsiteY1053" fmla="*/ 1323684 h 4711603"/>
                <a:gd name="connsiteX1054" fmla="*/ 910407 w 3070119"/>
                <a:gd name="connsiteY1054" fmla="*/ 1342688 h 4711603"/>
                <a:gd name="connsiteX1055" fmla="*/ 915039 w 3070119"/>
                <a:gd name="connsiteY1055" fmla="*/ 1349520 h 4711603"/>
                <a:gd name="connsiteX1056" fmla="*/ 916610 w 3070119"/>
                <a:gd name="connsiteY1056" fmla="*/ 1349520 h 4711603"/>
                <a:gd name="connsiteX1057" fmla="*/ 915668 w 3070119"/>
                <a:gd name="connsiteY1057" fmla="*/ 1350619 h 4711603"/>
                <a:gd name="connsiteX1058" fmla="*/ 915039 w 3070119"/>
                <a:gd name="connsiteY1058" fmla="*/ 1349834 h 4711603"/>
                <a:gd name="connsiteX1059" fmla="*/ 915039 w 3070119"/>
                <a:gd name="connsiteY1059" fmla="*/ 1349834 h 4711603"/>
                <a:gd name="connsiteX1060" fmla="*/ 916374 w 3070119"/>
                <a:gd name="connsiteY1060" fmla="*/ 1356352 h 4711603"/>
                <a:gd name="connsiteX1061" fmla="*/ 925090 w 3070119"/>
                <a:gd name="connsiteY1061" fmla="*/ 1357922 h 4711603"/>
                <a:gd name="connsiteX1062" fmla="*/ 934434 w 3070119"/>
                <a:gd name="connsiteY1062" fmla="*/ 1365775 h 4711603"/>
                <a:gd name="connsiteX1063" fmla="*/ 942286 w 3070119"/>
                <a:gd name="connsiteY1063" fmla="*/ 1386663 h 4711603"/>
                <a:gd name="connsiteX1064" fmla="*/ 940480 w 3070119"/>
                <a:gd name="connsiteY1064" fmla="*/ 1404960 h 4711603"/>
                <a:gd name="connsiteX1065" fmla="*/ 936397 w 3070119"/>
                <a:gd name="connsiteY1065" fmla="*/ 1409907 h 4711603"/>
                <a:gd name="connsiteX1066" fmla="*/ 928545 w 3070119"/>
                <a:gd name="connsiteY1066" fmla="*/ 1413519 h 4711603"/>
                <a:gd name="connsiteX1067" fmla="*/ 902555 w 3070119"/>
                <a:gd name="connsiteY1067" fmla="*/ 1402132 h 4711603"/>
                <a:gd name="connsiteX1068" fmla="*/ 903654 w 3070119"/>
                <a:gd name="connsiteY1068" fmla="*/ 1402918 h 4711603"/>
                <a:gd name="connsiteX1069" fmla="*/ 902947 w 3070119"/>
                <a:gd name="connsiteY1069" fmla="*/ 1402132 h 4711603"/>
                <a:gd name="connsiteX1070" fmla="*/ 911977 w 3070119"/>
                <a:gd name="connsiteY1070" fmla="*/ 1403310 h 4711603"/>
                <a:gd name="connsiteX1071" fmla="*/ 922083 w 3070119"/>
                <a:gd name="connsiteY1071" fmla="*/ 1394624 h 4711603"/>
                <a:gd name="connsiteX1072" fmla="*/ 922106 w 3070119"/>
                <a:gd name="connsiteY1072" fmla="*/ 1393651 h 4711603"/>
                <a:gd name="connsiteX1073" fmla="*/ 915903 w 3070119"/>
                <a:gd name="connsiteY1073" fmla="*/ 1357451 h 4711603"/>
                <a:gd name="connsiteX1074" fmla="*/ 905146 w 3070119"/>
                <a:gd name="connsiteY1074" fmla="*/ 1347321 h 4711603"/>
                <a:gd name="connsiteX1075" fmla="*/ 900513 w 3070119"/>
                <a:gd name="connsiteY1075" fmla="*/ 1331616 h 4711603"/>
                <a:gd name="connsiteX1076" fmla="*/ 879156 w 3070119"/>
                <a:gd name="connsiteY1076" fmla="*/ 1309550 h 4711603"/>
                <a:gd name="connsiteX1077" fmla="*/ 856699 w 3070119"/>
                <a:gd name="connsiteY1077" fmla="*/ 1296985 h 4711603"/>
                <a:gd name="connsiteX1078" fmla="*/ 844058 w 3070119"/>
                <a:gd name="connsiteY1078" fmla="*/ 1287012 h 4711603"/>
                <a:gd name="connsiteX1079" fmla="*/ 834871 w 3070119"/>
                <a:gd name="connsiteY1079" fmla="*/ 1284656 h 4711603"/>
                <a:gd name="connsiteX1080" fmla="*/ 828354 w 3070119"/>
                <a:gd name="connsiteY1080" fmla="*/ 1290311 h 4711603"/>
                <a:gd name="connsiteX1081" fmla="*/ 831023 w 3070119"/>
                <a:gd name="connsiteY1081" fmla="*/ 1309471 h 4711603"/>
                <a:gd name="connsiteX1082" fmla="*/ 834400 w 3070119"/>
                <a:gd name="connsiteY1082" fmla="*/ 1318188 h 4711603"/>
                <a:gd name="connsiteX1083" fmla="*/ 848612 w 3070119"/>
                <a:gd name="connsiteY1083" fmla="*/ 1335777 h 4711603"/>
                <a:gd name="connsiteX1084" fmla="*/ 889992 w 3070119"/>
                <a:gd name="connsiteY1084" fmla="*/ 1389333 h 4711603"/>
                <a:gd name="connsiteX1085" fmla="*/ 897215 w 3070119"/>
                <a:gd name="connsiteY1085" fmla="*/ 1395772 h 4711603"/>
                <a:gd name="connsiteX1086" fmla="*/ 896273 w 3070119"/>
                <a:gd name="connsiteY1086" fmla="*/ 1395301 h 4711603"/>
                <a:gd name="connsiteX1087" fmla="*/ 896901 w 3070119"/>
                <a:gd name="connsiteY1087" fmla="*/ 1395929 h 4711603"/>
                <a:gd name="connsiteX1088" fmla="*/ 882768 w 3070119"/>
                <a:gd name="connsiteY1088" fmla="*/ 1415247 h 4711603"/>
                <a:gd name="connsiteX1089" fmla="*/ 882768 w 3070119"/>
                <a:gd name="connsiteY1089" fmla="*/ 1457415 h 4711603"/>
                <a:gd name="connsiteX1090" fmla="*/ 873895 w 3070119"/>
                <a:gd name="connsiteY1090" fmla="*/ 1507987 h 4711603"/>
                <a:gd name="connsiteX1091" fmla="*/ 855050 w 3070119"/>
                <a:gd name="connsiteY1091" fmla="*/ 1559736 h 4711603"/>
                <a:gd name="connsiteX1092" fmla="*/ 835106 w 3070119"/>
                <a:gd name="connsiteY1092" fmla="*/ 1606852 h 4711603"/>
                <a:gd name="connsiteX1093" fmla="*/ 823799 w 3070119"/>
                <a:gd name="connsiteY1093" fmla="*/ 1649884 h 4711603"/>
                <a:gd name="connsiteX1094" fmla="*/ 824271 w 3070119"/>
                <a:gd name="connsiteY1094" fmla="*/ 1659622 h 4711603"/>
                <a:gd name="connsiteX1095" fmla="*/ 812179 w 3070119"/>
                <a:gd name="connsiteY1095" fmla="*/ 1708936 h 4711603"/>
                <a:gd name="connsiteX1096" fmla="*/ 810765 w 3070119"/>
                <a:gd name="connsiteY1096" fmla="*/ 1724642 h 4711603"/>
                <a:gd name="connsiteX1097" fmla="*/ 814691 w 3070119"/>
                <a:gd name="connsiteY1097" fmla="*/ 1759193 h 4711603"/>
                <a:gd name="connsiteX1098" fmla="*/ 814691 w 3070119"/>
                <a:gd name="connsiteY1098" fmla="*/ 1774899 h 4711603"/>
                <a:gd name="connsiteX1099" fmla="*/ 816340 w 3070119"/>
                <a:gd name="connsiteY1099" fmla="*/ 1784322 h 4711603"/>
                <a:gd name="connsiteX1100" fmla="*/ 827961 w 3070119"/>
                <a:gd name="connsiteY1100" fmla="*/ 1810864 h 4711603"/>
                <a:gd name="connsiteX1101" fmla="*/ 835106 w 3070119"/>
                <a:gd name="connsiteY1101" fmla="*/ 1816989 h 4711603"/>
                <a:gd name="connsiteX1102" fmla="*/ 839346 w 3070119"/>
                <a:gd name="connsiteY1102" fmla="*/ 1825627 h 4711603"/>
                <a:gd name="connsiteX1103" fmla="*/ 835656 w 3070119"/>
                <a:gd name="connsiteY1103" fmla="*/ 1834579 h 4711603"/>
                <a:gd name="connsiteX1104" fmla="*/ 835656 w 3070119"/>
                <a:gd name="connsiteY1104" fmla="*/ 1844081 h 4711603"/>
                <a:gd name="connsiteX1105" fmla="*/ 839975 w 3070119"/>
                <a:gd name="connsiteY1105" fmla="*/ 1871801 h 4711603"/>
                <a:gd name="connsiteX1106" fmla="*/ 841702 w 3070119"/>
                <a:gd name="connsiteY1106" fmla="*/ 1881067 h 4711603"/>
                <a:gd name="connsiteX1107" fmla="*/ 857406 w 3070119"/>
                <a:gd name="connsiteY1107" fmla="*/ 1916483 h 4711603"/>
                <a:gd name="connsiteX1108" fmla="*/ 861096 w 3070119"/>
                <a:gd name="connsiteY1108" fmla="*/ 1935093 h 4711603"/>
                <a:gd name="connsiteX1109" fmla="*/ 868477 w 3070119"/>
                <a:gd name="connsiteY1109" fmla="*/ 1947344 h 4711603"/>
                <a:gd name="connsiteX1110" fmla="*/ 917081 w 3070119"/>
                <a:gd name="connsiteY1110" fmla="*/ 1972079 h 4711603"/>
                <a:gd name="connsiteX1111" fmla="*/ 938281 w 3070119"/>
                <a:gd name="connsiteY1111" fmla="*/ 2006160 h 4711603"/>
                <a:gd name="connsiteX1112" fmla="*/ 945662 w 3070119"/>
                <a:gd name="connsiteY1112" fmla="*/ 2040869 h 4711603"/>
                <a:gd name="connsiteX1113" fmla="*/ 963093 w 3070119"/>
                <a:gd name="connsiteY1113" fmla="*/ 2099685 h 4711603"/>
                <a:gd name="connsiteX1114" fmla="*/ 973065 w 3070119"/>
                <a:gd name="connsiteY1114" fmla="*/ 2115862 h 4711603"/>
                <a:gd name="connsiteX1115" fmla="*/ 995993 w 3070119"/>
                <a:gd name="connsiteY1115" fmla="*/ 2147273 h 4711603"/>
                <a:gd name="connsiteX1116" fmla="*/ 994972 w 3070119"/>
                <a:gd name="connsiteY1116" fmla="*/ 2165726 h 4711603"/>
                <a:gd name="connsiteX1117" fmla="*/ 983980 w 3070119"/>
                <a:gd name="connsiteY1117" fmla="*/ 2170595 h 4711603"/>
                <a:gd name="connsiteX1118" fmla="*/ 980839 w 3070119"/>
                <a:gd name="connsiteY1118" fmla="*/ 2171223 h 4711603"/>
                <a:gd name="connsiteX1119" fmla="*/ 977384 w 3070119"/>
                <a:gd name="connsiteY1119" fmla="*/ 2179076 h 4711603"/>
                <a:gd name="connsiteX1120" fmla="*/ 999841 w 3070119"/>
                <a:gd name="connsiteY1120" fmla="*/ 2201692 h 4711603"/>
                <a:gd name="connsiteX1121" fmla="*/ 1032662 w 3070119"/>
                <a:gd name="connsiteY1121" fmla="*/ 2227448 h 4711603"/>
                <a:gd name="connsiteX1122" fmla="*/ 1038551 w 3070119"/>
                <a:gd name="connsiteY1122" fmla="*/ 2241976 h 4711603"/>
                <a:gd name="connsiteX1123" fmla="*/ 1036980 w 3070119"/>
                <a:gd name="connsiteY1123" fmla="*/ 2257681 h 4711603"/>
                <a:gd name="connsiteX1124" fmla="*/ 1042634 w 3070119"/>
                <a:gd name="connsiteY1124" fmla="*/ 2274957 h 4711603"/>
                <a:gd name="connsiteX1125" fmla="*/ 1087783 w 3070119"/>
                <a:gd name="connsiteY1125" fmla="*/ 2325136 h 4711603"/>
                <a:gd name="connsiteX1126" fmla="*/ 1099325 w 3070119"/>
                <a:gd name="connsiteY1126" fmla="*/ 2325764 h 4711603"/>
                <a:gd name="connsiteX1127" fmla="*/ 1104900 w 3070119"/>
                <a:gd name="connsiteY1127" fmla="*/ 2311629 h 4711603"/>
                <a:gd name="connsiteX1128" fmla="*/ 1093672 w 3070119"/>
                <a:gd name="connsiteY1128" fmla="*/ 2292154 h 4711603"/>
                <a:gd name="connsiteX1129" fmla="*/ 1074513 w 3070119"/>
                <a:gd name="connsiteY1129" fmla="*/ 2258545 h 4711603"/>
                <a:gd name="connsiteX1130" fmla="*/ 1069409 w 3070119"/>
                <a:gd name="connsiteY1130" fmla="*/ 2242840 h 4711603"/>
                <a:gd name="connsiteX1131" fmla="*/ 1065169 w 3070119"/>
                <a:gd name="connsiteY1131" fmla="*/ 2217318 h 4711603"/>
                <a:gd name="connsiteX1132" fmla="*/ 1049936 w 3070119"/>
                <a:gd name="connsiteY1132" fmla="*/ 2192818 h 4711603"/>
                <a:gd name="connsiteX1133" fmla="*/ 1030856 w 3070119"/>
                <a:gd name="connsiteY1133" fmla="*/ 2152063 h 4711603"/>
                <a:gd name="connsiteX1134" fmla="*/ 1005887 w 3070119"/>
                <a:gd name="connsiteY1134" fmla="*/ 2110522 h 4711603"/>
                <a:gd name="connsiteX1135" fmla="*/ 1002039 w 3070119"/>
                <a:gd name="connsiteY1135" fmla="*/ 2101727 h 4711603"/>
                <a:gd name="connsiteX1136" fmla="*/ 1002039 w 3070119"/>
                <a:gd name="connsiteY1136" fmla="*/ 2053512 h 4711603"/>
                <a:gd name="connsiteX1137" fmla="*/ 1006907 w 3070119"/>
                <a:gd name="connsiteY1137" fmla="*/ 2050763 h 4711603"/>
                <a:gd name="connsiteX1138" fmla="*/ 1024417 w 3070119"/>
                <a:gd name="connsiteY1138" fmla="*/ 2058616 h 4711603"/>
                <a:gd name="connsiteX1139" fmla="*/ 1035724 w 3070119"/>
                <a:gd name="connsiteY1139" fmla="*/ 2072986 h 4711603"/>
                <a:gd name="connsiteX1140" fmla="*/ 1044989 w 3070119"/>
                <a:gd name="connsiteY1140" fmla="*/ 2113977 h 4711603"/>
                <a:gd name="connsiteX1141" fmla="*/ 1077183 w 3070119"/>
                <a:gd name="connsiteY1141" fmla="*/ 2169888 h 4711603"/>
                <a:gd name="connsiteX1142" fmla="*/ 1085035 w 3070119"/>
                <a:gd name="connsiteY1142" fmla="*/ 2180097 h 4711603"/>
                <a:gd name="connsiteX1143" fmla="*/ 1101838 w 3070119"/>
                <a:gd name="connsiteY1143" fmla="*/ 2203105 h 4711603"/>
                <a:gd name="connsiteX1144" fmla="*/ 1116364 w 3070119"/>
                <a:gd name="connsiteY1144" fmla="*/ 2215905 h 4711603"/>
                <a:gd name="connsiteX1145" fmla="*/ 1117306 w 3070119"/>
                <a:gd name="connsiteY1145" fmla="*/ 2224700 h 4711603"/>
                <a:gd name="connsiteX1146" fmla="*/ 1113773 w 3070119"/>
                <a:gd name="connsiteY1146" fmla="*/ 2230197 h 4711603"/>
                <a:gd name="connsiteX1147" fmla="*/ 1116050 w 3070119"/>
                <a:gd name="connsiteY1147" fmla="*/ 2244803 h 4711603"/>
                <a:gd name="connsiteX1148" fmla="*/ 1134816 w 3070119"/>
                <a:gd name="connsiteY1148" fmla="*/ 2257445 h 4711603"/>
                <a:gd name="connsiteX1149" fmla="*/ 1147301 w 3070119"/>
                <a:gd name="connsiteY1149" fmla="*/ 2274564 h 4711603"/>
                <a:gd name="connsiteX1150" fmla="*/ 1154289 w 3070119"/>
                <a:gd name="connsiteY1150" fmla="*/ 2284930 h 4711603"/>
                <a:gd name="connsiteX1151" fmla="*/ 1206583 w 3070119"/>
                <a:gd name="connsiteY1151" fmla="*/ 2376021 h 4711603"/>
                <a:gd name="connsiteX1152" fmla="*/ 1206190 w 3070119"/>
                <a:gd name="connsiteY1152" fmla="*/ 2385523 h 4711603"/>
                <a:gd name="connsiteX1153" fmla="*/ 1200851 w 3070119"/>
                <a:gd name="connsiteY1153" fmla="*/ 2397302 h 4711603"/>
                <a:gd name="connsiteX1154" fmla="*/ 1201872 w 3070119"/>
                <a:gd name="connsiteY1154" fmla="*/ 2427377 h 4711603"/>
                <a:gd name="connsiteX1155" fmla="*/ 1222679 w 3070119"/>
                <a:gd name="connsiteY1155" fmla="*/ 2446695 h 4711603"/>
                <a:gd name="connsiteX1156" fmla="*/ 1245607 w 3070119"/>
                <a:gd name="connsiteY1156" fmla="*/ 2463892 h 4711603"/>
                <a:gd name="connsiteX1157" fmla="*/ 1269870 w 3070119"/>
                <a:gd name="connsiteY1157" fmla="*/ 2478891 h 4711603"/>
                <a:gd name="connsiteX1158" fmla="*/ 1282512 w 3070119"/>
                <a:gd name="connsiteY1158" fmla="*/ 2481561 h 4711603"/>
                <a:gd name="connsiteX1159" fmla="*/ 1293975 w 3070119"/>
                <a:gd name="connsiteY1159" fmla="*/ 2487058 h 4711603"/>
                <a:gd name="connsiteX1160" fmla="*/ 1341480 w 3070119"/>
                <a:gd name="connsiteY1160" fmla="*/ 2513678 h 4711603"/>
                <a:gd name="connsiteX1161" fmla="*/ 1368020 w 3070119"/>
                <a:gd name="connsiteY1161" fmla="*/ 2525536 h 4711603"/>
                <a:gd name="connsiteX1162" fmla="*/ 1398093 w 3070119"/>
                <a:gd name="connsiteY1162" fmla="*/ 2537315 h 4711603"/>
                <a:gd name="connsiteX1163" fmla="*/ 1469624 w 3070119"/>
                <a:gd name="connsiteY1163" fmla="*/ 2534959 h 4711603"/>
                <a:gd name="connsiteX1164" fmla="*/ 1496870 w 3070119"/>
                <a:gd name="connsiteY1164" fmla="*/ 2539278 h 4711603"/>
                <a:gd name="connsiteX1165" fmla="*/ 1547594 w 3070119"/>
                <a:gd name="connsiteY1165" fmla="*/ 2584588 h 4711603"/>
                <a:gd name="connsiteX1166" fmla="*/ 1572720 w 3070119"/>
                <a:gd name="connsiteY1166" fmla="*/ 2598016 h 4711603"/>
                <a:gd name="connsiteX1167" fmla="*/ 1613472 w 3070119"/>
                <a:gd name="connsiteY1167" fmla="*/ 2608224 h 4711603"/>
                <a:gd name="connsiteX1168" fmla="*/ 1660584 w 3070119"/>
                <a:gd name="connsiteY1168" fmla="*/ 2618511 h 4711603"/>
                <a:gd name="connsiteX1169" fmla="*/ 1668043 w 3070119"/>
                <a:gd name="connsiteY1169" fmla="*/ 2623380 h 4711603"/>
                <a:gd name="connsiteX1170" fmla="*/ 1685239 w 3070119"/>
                <a:gd name="connsiteY1170" fmla="*/ 2646938 h 4711603"/>
                <a:gd name="connsiteX1171" fmla="*/ 1706204 w 3070119"/>
                <a:gd name="connsiteY1171" fmla="*/ 2671674 h 4711603"/>
                <a:gd name="connsiteX1172" fmla="*/ 1710365 w 3070119"/>
                <a:gd name="connsiteY1172" fmla="*/ 2689814 h 4711603"/>
                <a:gd name="connsiteX1173" fmla="*/ 1722222 w 3070119"/>
                <a:gd name="connsiteY1173" fmla="*/ 2708817 h 4711603"/>
                <a:gd name="connsiteX1174" fmla="*/ 1734549 w 3070119"/>
                <a:gd name="connsiteY1174" fmla="*/ 2711801 h 4711603"/>
                <a:gd name="connsiteX1175" fmla="*/ 1743658 w 3070119"/>
                <a:gd name="connsiteY1175" fmla="*/ 2713764 h 4711603"/>
                <a:gd name="connsiteX1176" fmla="*/ 1762031 w 3070119"/>
                <a:gd name="connsiteY1176" fmla="*/ 2735438 h 4711603"/>
                <a:gd name="connsiteX1177" fmla="*/ 1783781 w 3070119"/>
                <a:gd name="connsiteY1177" fmla="*/ 2751614 h 4711603"/>
                <a:gd name="connsiteX1178" fmla="*/ 1793361 w 3070119"/>
                <a:gd name="connsiteY1178" fmla="*/ 2750593 h 4711603"/>
                <a:gd name="connsiteX1179" fmla="*/ 1819743 w 3070119"/>
                <a:gd name="connsiteY1179" fmla="*/ 2757818 h 4711603"/>
                <a:gd name="connsiteX1180" fmla="*/ 1840080 w 3070119"/>
                <a:gd name="connsiteY1180" fmla="*/ 2773523 h 4711603"/>
                <a:gd name="connsiteX1181" fmla="*/ 1859867 w 3070119"/>
                <a:gd name="connsiteY1181" fmla="*/ 2772267 h 4711603"/>
                <a:gd name="connsiteX1182" fmla="*/ 1863008 w 3070119"/>
                <a:gd name="connsiteY1182" fmla="*/ 2760880 h 4711603"/>
                <a:gd name="connsiteX1183" fmla="*/ 1863008 w 3070119"/>
                <a:gd name="connsiteY1183" fmla="*/ 2752007 h 4711603"/>
                <a:gd name="connsiteX1184" fmla="*/ 1882480 w 3070119"/>
                <a:gd name="connsiteY1184" fmla="*/ 2730805 h 4711603"/>
                <a:gd name="connsiteX1185" fmla="*/ 1891275 w 3070119"/>
                <a:gd name="connsiteY1185" fmla="*/ 2730805 h 4711603"/>
                <a:gd name="connsiteX1186" fmla="*/ 1908235 w 3070119"/>
                <a:gd name="connsiteY1186" fmla="*/ 2752792 h 4711603"/>
                <a:gd name="connsiteX1187" fmla="*/ 1916087 w 3070119"/>
                <a:gd name="connsiteY1187" fmla="*/ 2773523 h 4711603"/>
                <a:gd name="connsiteX1188" fmla="*/ 1930770 w 3070119"/>
                <a:gd name="connsiteY1188" fmla="*/ 2798573 h 4711603"/>
                <a:gd name="connsiteX1189" fmla="*/ 1932969 w 3070119"/>
                <a:gd name="connsiteY1189" fmla="*/ 2807525 h 4711603"/>
                <a:gd name="connsiteX1190" fmla="*/ 1932183 w 3070119"/>
                <a:gd name="connsiteY1190" fmla="*/ 2849380 h 4711603"/>
                <a:gd name="connsiteX1191" fmla="*/ 1936816 w 3070119"/>
                <a:gd name="connsiteY1191" fmla="*/ 2870347 h 4711603"/>
                <a:gd name="connsiteX1192" fmla="*/ 1936345 w 3070119"/>
                <a:gd name="connsiteY1192" fmla="*/ 2879456 h 4711603"/>
                <a:gd name="connsiteX1193" fmla="*/ 1912239 w 3070119"/>
                <a:gd name="connsiteY1193" fmla="*/ 2904898 h 4711603"/>
                <a:gd name="connsiteX1194" fmla="*/ 1889311 w 3070119"/>
                <a:gd name="connsiteY1194" fmla="*/ 2931126 h 4711603"/>
                <a:gd name="connsiteX1195" fmla="*/ 1877455 w 3070119"/>
                <a:gd name="connsiteY1195" fmla="*/ 2945654 h 4711603"/>
                <a:gd name="connsiteX1196" fmla="*/ 1860495 w 3070119"/>
                <a:gd name="connsiteY1196" fmla="*/ 2954998 h 4711603"/>
                <a:gd name="connsiteX1197" fmla="*/ 1857197 w 3070119"/>
                <a:gd name="connsiteY1197" fmla="*/ 2960417 h 4711603"/>
                <a:gd name="connsiteX1198" fmla="*/ 1840708 w 3070119"/>
                <a:gd name="connsiteY1198" fmla="*/ 3005020 h 4711603"/>
                <a:gd name="connsiteX1199" fmla="*/ 1837410 w 3070119"/>
                <a:gd name="connsiteY1199" fmla="*/ 3010517 h 4711603"/>
                <a:gd name="connsiteX1200" fmla="*/ 1836703 w 3070119"/>
                <a:gd name="connsiteY1200" fmla="*/ 3042555 h 4711603"/>
                <a:gd name="connsiteX1201" fmla="*/ 1854292 w 3070119"/>
                <a:gd name="connsiteY1201" fmla="*/ 3059675 h 4711603"/>
                <a:gd name="connsiteX1202" fmla="*/ 1856805 w 3070119"/>
                <a:gd name="connsiteY1202" fmla="*/ 3058026 h 4711603"/>
                <a:gd name="connsiteX1203" fmla="*/ 1860495 w 3070119"/>
                <a:gd name="connsiteY1203" fmla="*/ 3053000 h 4711603"/>
                <a:gd name="connsiteX1204" fmla="*/ 1862065 w 3070119"/>
                <a:gd name="connsiteY1204" fmla="*/ 3058026 h 4711603"/>
                <a:gd name="connsiteX1205" fmla="*/ 1855627 w 3070119"/>
                <a:gd name="connsiteY1205" fmla="*/ 3072317 h 4711603"/>
                <a:gd name="connsiteX1206" fmla="*/ 1837175 w 3070119"/>
                <a:gd name="connsiteY1206" fmla="*/ 3085353 h 4711603"/>
                <a:gd name="connsiteX1207" fmla="*/ 1827046 w 3070119"/>
                <a:gd name="connsiteY1207" fmla="*/ 3113858 h 4711603"/>
                <a:gd name="connsiteX1208" fmla="*/ 1830658 w 3070119"/>
                <a:gd name="connsiteY1208" fmla="*/ 3129563 h 4711603"/>
                <a:gd name="connsiteX1209" fmla="*/ 1829558 w 3070119"/>
                <a:gd name="connsiteY1209" fmla="*/ 3138987 h 4711603"/>
                <a:gd name="connsiteX1210" fmla="*/ 1834660 w 3070119"/>
                <a:gd name="connsiteY1210" fmla="*/ 3152492 h 4711603"/>
                <a:gd name="connsiteX1211" fmla="*/ 1834662 w 3070119"/>
                <a:gd name="connsiteY1211" fmla="*/ 3152493 h 4711603"/>
                <a:gd name="connsiteX1212" fmla="*/ 1854449 w 3070119"/>
                <a:gd name="connsiteY1212" fmla="*/ 3163565 h 4711603"/>
                <a:gd name="connsiteX1213" fmla="*/ 1872508 w 3070119"/>
                <a:gd name="connsiteY1213" fmla="*/ 3181391 h 4711603"/>
                <a:gd name="connsiteX1214" fmla="*/ 1885464 w 3070119"/>
                <a:gd name="connsiteY1214" fmla="*/ 3199609 h 4711603"/>
                <a:gd name="connsiteX1215" fmla="*/ 1892924 w 3070119"/>
                <a:gd name="connsiteY1215" fmla="*/ 3209975 h 4711603"/>
                <a:gd name="connsiteX1216" fmla="*/ 1909962 w 3070119"/>
                <a:gd name="connsiteY1216" fmla="*/ 3248374 h 4711603"/>
                <a:gd name="connsiteX1217" fmla="*/ 1936031 w 3070119"/>
                <a:gd name="connsiteY1217" fmla="*/ 3296354 h 4711603"/>
                <a:gd name="connsiteX1218" fmla="*/ 1966339 w 3070119"/>
                <a:gd name="connsiteY1218" fmla="*/ 3345983 h 4711603"/>
                <a:gd name="connsiteX1219" fmla="*/ 1968930 w 3070119"/>
                <a:gd name="connsiteY1219" fmla="*/ 3355013 h 4711603"/>
                <a:gd name="connsiteX1220" fmla="*/ 1978196 w 3070119"/>
                <a:gd name="connsiteY1220" fmla="*/ 3378022 h 4711603"/>
                <a:gd name="connsiteX1221" fmla="*/ 2042346 w 3070119"/>
                <a:gd name="connsiteY1221" fmla="*/ 3426787 h 4711603"/>
                <a:gd name="connsiteX1222" fmla="*/ 2057344 w 3070119"/>
                <a:gd name="connsiteY1222" fmla="*/ 3432676 h 4711603"/>
                <a:gd name="connsiteX1223" fmla="*/ 2090636 w 3070119"/>
                <a:gd name="connsiteY1223" fmla="*/ 3452622 h 4711603"/>
                <a:gd name="connsiteX1224" fmla="*/ 2129189 w 3070119"/>
                <a:gd name="connsiteY1224" fmla="*/ 3487017 h 4711603"/>
                <a:gd name="connsiteX1225" fmla="*/ 2134764 w 3070119"/>
                <a:gd name="connsiteY1225" fmla="*/ 3498325 h 4711603"/>
                <a:gd name="connsiteX1226" fmla="*/ 2136649 w 3070119"/>
                <a:gd name="connsiteY1226" fmla="*/ 3514423 h 4711603"/>
                <a:gd name="connsiteX1227" fmla="*/ 2137591 w 3070119"/>
                <a:gd name="connsiteY1227" fmla="*/ 3546305 h 4711603"/>
                <a:gd name="connsiteX1228" fmla="*/ 2138769 w 3070119"/>
                <a:gd name="connsiteY1228" fmla="*/ 3559026 h 4711603"/>
                <a:gd name="connsiteX1229" fmla="*/ 2138298 w 3070119"/>
                <a:gd name="connsiteY1229" fmla="*/ 3622711 h 4711603"/>
                <a:gd name="connsiteX1230" fmla="*/ 2137434 w 3070119"/>
                <a:gd name="connsiteY1230" fmla="*/ 3632134 h 4711603"/>
                <a:gd name="connsiteX1231" fmla="*/ 2142145 w 3070119"/>
                <a:gd name="connsiteY1231" fmla="*/ 3728801 h 4711603"/>
                <a:gd name="connsiteX1232" fmla="*/ 2139397 w 3070119"/>
                <a:gd name="connsiteY1232" fmla="*/ 3754558 h 4711603"/>
                <a:gd name="connsiteX1233" fmla="*/ 2132801 w 3070119"/>
                <a:gd name="connsiteY1233" fmla="*/ 3785968 h 4711603"/>
                <a:gd name="connsiteX1234" fmla="*/ 2132801 w 3070119"/>
                <a:gd name="connsiteY1234" fmla="*/ 3804893 h 4711603"/>
                <a:gd name="connsiteX1235" fmla="*/ 2132330 w 3070119"/>
                <a:gd name="connsiteY1235" fmla="*/ 3833477 h 4711603"/>
                <a:gd name="connsiteX1236" fmla="*/ 2132330 w 3070119"/>
                <a:gd name="connsiteY1236" fmla="*/ 3861825 h 4711603"/>
                <a:gd name="connsiteX1237" fmla="*/ 2139083 w 3070119"/>
                <a:gd name="connsiteY1237" fmla="*/ 3899989 h 4711603"/>
                <a:gd name="connsiteX1238" fmla="*/ 2139083 w 3070119"/>
                <a:gd name="connsiteY1238" fmla="*/ 3919150 h 4711603"/>
                <a:gd name="connsiteX1239" fmla="*/ 2141517 w 3070119"/>
                <a:gd name="connsiteY1239" fmla="*/ 3934855 h 4711603"/>
                <a:gd name="connsiteX1240" fmla="*/ 2140732 w 3070119"/>
                <a:gd name="connsiteY1240" fmla="*/ 3950560 h 4711603"/>
                <a:gd name="connsiteX1241" fmla="*/ 2134764 w 3070119"/>
                <a:gd name="connsiteY1241" fmla="*/ 3972391 h 4711603"/>
                <a:gd name="connsiteX1242" fmla="*/ 2117882 w 3070119"/>
                <a:gd name="connsiteY1242" fmla="*/ 4044949 h 4711603"/>
                <a:gd name="connsiteX1243" fmla="*/ 2112308 w 3070119"/>
                <a:gd name="connsiteY1243" fmla="*/ 4056336 h 4711603"/>
                <a:gd name="connsiteX1244" fmla="*/ 2109324 w 3070119"/>
                <a:gd name="connsiteY1244" fmla="*/ 4076753 h 4711603"/>
                <a:gd name="connsiteX1245" fmla="*/ 2124086 w 3070119"/>
                <a:gd name="connsiteY1245" fmla="*/ 4112561 h 4711603"/>
                <a:gd name="connsiteX1246" fmla="*/ 2124086 w 3070119"/>
                <a:gd name="connsiteY1246" fmla="*/ 4143422 h 4711603"/>
                <a:gd name="connsiteX1247" fmla="*/ 2120709 w 3070119"/>
                <a:gd name="connsiteY1247" fmla="*/ 4161954 h 4711603"/>
                <a:gd name="connsiteX1248" fmla="*/ 2121102 w 3070119"/>
                <a:gd name="connsiteY1248" fmla="*/ 4181350 h 4711603"/>
                <a:gd name="connsiteX1249" fmla="*/ 2128404 w 3070119"/>
                <a:gd name="connsiteY1249" fmla="*/ 4202395 h 4711603"/>
                <a:gd name="connsiteX1250" fmla="*/ 2136256 w 3070119"/>
                <a:gd name="connsiteY1250" fmla="*/ 4212604 h 4711603"/>
                <a:gd name="connsiteX1251" fmla="*/ 2120081 w 3070119"/>
                <a:gd name="connsiteY1251" fmla="*/ 4222498 h 4711603"/>
                <a:gd name="connsiteX1252" fmla="*/ 2118354 w 3070119"/>
                <a:gd name="connsiteY1252" fmla="*/ 4231686 h 4711603"/>
                <a:gd name="connsiteX1253" fmla="*/ 2123536 w 3070119"/>
                <a:gd name="connsiteY1253" fmla="*/ 4263097 h 4711603"/>
                <a:gd name="connsiteX1254" fmla="*/ 2134293 w 3070119"/>
                <a:gd name="connsiteY1254" fmla="*/ 4265923 h 4711603"/>
                <a:gd name="connsiteX1255" fmla="*/ 2141674 w 3070119"/>
                <a:gd name="connsiteY1255" fmla="*/ 4252574 h 4711603"/>
                <a:gd name="connsiteX1256" fmla="*/ 2142695 w 3070119"/>
                <a:gd name="connsiteY1256" fmla="*/ 4230665 h 4711603"/>
                <a:gd name="connsiteX1257" fmla="*/ 2136570 w 3070119"/>
                <a:gd name="connsiteY1257" fmla="*/ 4213154 h 4711603"/>
                <a:gd name="connsiteX1258" fmla="*/ 2151725 w 3070119"/>
                <a:gd name="connsiteY1258" fmla="*/ 4210405 h 4711603"/>
                <a:gd name="connsiteX1259" fmla="*/ 2157614 w 3070119"/>
                <a:gd name="connsiteY1259" fmla="*/ 4214489 h 4711603"/>
                <a:gd name="connsiteX1260" fmla="*/ 2160126 w 3070119"/>
                <a:gd name="connsiteY1260" fmla="*/ 4223519 h 4711603"/>
                <a:gd name="connsiteX1261" fmla="*/ 2157457 w 3070119"/>
                <a:gd name="connsiteY1261" fmla="*/ 4264746 h 4711603"/>
                <a:gd name="connsiteX1262" fmla="*/ 2154159 w 3070119"/>
                <a:gd name="connsiteY1262" fmla="*/ 4305658 h 4711603"/>
                <a:gd name="connsiteX1263" fmla="*/ 2155336 w 3070119"/>
                <a:gd name="connsiteY1263" fmla="*/ 4318066 h 4711603"/>
                <a:gd name="connsiteX1264" fmla="*/ 2154630 w 3070119"/>
                <a:gd name="connsiteY1264" fmla="*/ 4354659 h 4711603"/>
                <a:gd name="connsiteX1265" fmla="*/ 2149604 w 3070119"/>
                <a:gd name="connsiteY1265" fmla="*/ 4357015 h 4711603"/>
                <a:gd name="connsiteX1266" fmla="*/ 2147170 w 3070119"/>
                <a:gd name="connsiteY1266" fmla="*/ 4355130 h 4711603"/>
                <a:gd name="connsiteX1267" fmla="*/ 2143166 w 3070119"/>
                <a:gd name="connsiteY1267" fmla="*/ 4343900 h 4711603"/>
                <a:gd name="connsiteX1268" fmla="*/ 2124164 w 3070119"/>
                <a:gd name="connsiteY1268" fmla="*/ 4357093 h 4711603"/>
                <a:gd name="connsiteX1269" fmla="*/ 2111365 w 3070119"/>
                <a:gd name="connsiteY1269" fmla="*/ 4385833 h 4711603"/>
                <a:gd name="connsiteX1270" fmla="*/ 2113407 w 3070119"/>
                <a:gd name="connsiteY1270" fmla="*/ 4391409 h 4711603"/>
                <a:gd name="connsiteX1271" fmla="*/ 2118825 w 3070119"/>
                <a:gd name="connsiteY1271" fmla="*/ 4393059 h 4711603"/>
                <a:gd name="connsiteX1272" fmla="*/ 2126677 w 3070119"/>
                <a:gd name="connsiteY1272" fmla="*/ 4388582 h 4711603"/>
                <a:gd name="connsiteX1273" fmla="*/ 2145207 w 3070119"/>
                <a:gd name="connsiteY1273" fmla="*/ 4391959 h 4711603"/>
                <a:gd name="connsiteX1274" fmla="*/ 2150939 w 3070119"/>
                <a:gd name="connsiteY1274" fmla="*/ 4402324 h 4711603"/>
                <a:gd name="connsiteX1275" fmla="*/ 2148505 w 3070119"/>
                <a:gd name="connsiteY1275" fmla="*/ 4426903 h 4711603"/>
                <a:gd name="connsiteX1276" fmla="*/ 2149369 w 3070119"/>
                <a:gd name="connsiteY1276" fmla="*/ 4426903 h 4711603"/>
                <a:gd name="connsiteX1277" fmla="*/ 2149762 w 3070119"/>
                <a:gd name="connsiteY1277" fmla="*/ 4428160 h 4711603"/>
                <a:gd name="connsiteX1278" fmla="*/ 2151096 w 3070119"/>
                <a:gd name="connsiteY1278" fmla="*/ 4428710 h 4711603"/>
                <a:gd name="connsiteX1279" fmla="*/ 2149762 w 3070119"/>
                <a:gd name="connsiteY1279" fmla="*/ 4428160 h 4711603"/>
                <a:gd name="connsiteX1280" fmla="*/ 2148584 w 3070119"/>
                <a:gd name="connsiteY1280" fmla="*/ 4427689 h 4711603"/>
                <a:gd name="connsiteX1281" fmla="*/ 2148584 w 3070119"/>
                <a:gd name="connsiteY1281" fmla="*/ 4427060 h 4711603"/>
                <a:gd name="connsiteX1282" fmla="*/ 2132173 w 3070119"/>
                <a:gd name="connsiteY1282" fmla="*/ 4433500 h 4711603"/>
                <a:gd name="connsiteX1283" fmla="*/ 2127540 w 3070119"/>
                <a:gd name="connsiteY1283" fmla="*/ 4444415 h 4711603"/>
                <a:gd name="connsiteX1284" fmla="*/ 2130760 w 3070119"/>
                <a:gd name="connsiteY1284" fmla="*/ 4456508 h 4711603"/>
                <a:gd name="connsiteX1285" fmla="*/ 2135628 w 3070119"/>
                <a:gd name="connsiteY1285" fmla="*/ 4464361 h 4711603"/>
                <a:gd name="connsiteX1286" fmla="*/ 2137826 w 3070119"/>
                <a:gd name="connsiteY1286" fmla="*/ 4476218 h 4711603"/>
                <a:gd name="connsiteX1287" fmla="*/ 2141988 w 3070119"/>
                <a:gd name="connsiteY1287" fmla="*/ 4479516 h 4711603"/>
                <a:gd name="connsiteX1288" fmla="*/ 2141988 w 3070119"/>
                <a:gd name="connsiteY1288" fmla="*/ 4479516 h 4711603"/>
                <a:gd name="connsiteX1289" fmla="*/ 2143323 w 3070119"/>
                <a:gd name="connsiteY1289" fmla="*/ 4478888 h 4711603"/>
                <a:gd name="connsiteX1290" fmla="*/ 2142695 w 3070119"/>
                <a:gd name="connsiteY1290" fmla="*/ 4480066 h 4711603"/>
                <a:gd name="connsiteX1291" fmla="*/ 2141988 w 3070119"/>
                <a:gd name="connsiteY1291" fmla="*/ 4479516 h 4711603"/>
                <a:gd name="connsiteX1292" fmla="*/ 2141438 w 3070119"/>
                <a:gd name="connsiteY1292" fmla="*/ 4488547 h 4711603"/>
                <a:gd name="connsiteX1293" fmla="*/ 2147720 w 3070119"/>
                <a:gd name="connsiteY1293" fmla="*/ 4502368 h 4711603"/>
                <a:gd name="connsiteX1294" fmla="*/ 2162011 w 3070119"/>
                <a:gd name="connsiteY1294" fmla="*/ 4511634 h 4711603"/>
                <a:gd name="connsiteX1295" fmla="*/ 2162011 w 3070119"/>
                <a:gd name="connsiteY1295" fmla="*/ 4512340 h 4711603"/>
                <a:gd name="connsiteX1296" fmla="*/ 2162482 w 3070119"/>
                <a:gd name="connsiteY1296" fmla="*/ 4512340 h 4711603"/>
                <a:gd name="connsiteX1297" fmla="*/ 2162482 w 3070119"/>
                <a:gd name="connsiteY1297" fmla="*/ 4524826 h 4711603"/>
                <a:gd name="connsiteX1298" fmla="*/ 2161697 w 3070119"/>
                <a:gd name="connsiteY1298" fmla="*/ 4524826 h 4711603"/>
                <a:gd name="connsiteX1299" fmla="*/ 2161697 w 3070119"/>
                <a:gd name="connsiteY1299" fmla="*/ 4525219 h 4711603"/>
                <a:gd name="connsiteX1300" fmla="*/ 2162717 w 3070119"/>
                <a:gd name="connsiteY1300" fmla="*/ 4524277 h 4711603"/>
                <a:gd name="connsiteX1301" fmla="*/ 2162717 w 3070119"/>
                <a:gd name="connsiteY1301" fmla="*/ 4555687 h 4711603"/>
                <a:gd name="connsiteX1302" fmla="*/ 2170098 w 3070119"/>
                <a:gd name="connsiteY1302" fmla="*/ 4563540 h 4711603"/>
                <a:gd name="connsiteX1303" fmla="*/ 2177950 w 3070119"/>
                <a:gd name="connsiteY1303" fmla="*/ 4555687 h 4711603"/>
                <a:gd name="connsiteX1304" fmla="*/ 2181484 w 3070119"/>
                <a:gd name="connsiteY1304" fmla="*/ 4532129 h 4711603"/>
                <a:gd name="connsiteX1305" fmla="*/ 2181483 w 3070119"/>
                <a:gd name="connsiteY1305" fmla="*/ 4532129 h 4711603"/>
                <a:gd name="connsiteX1306" fmla="*/ 2180306 w 3070119"/>
                <a:gd name="connsiteY1306" fmla="*/ 4530245 h 4711603"/>
                <a:gd name="connsiteX1307" fmla="*/ 2182269 w 3070119"/>
                <a:gd name="connsiteY1307" fmla="*/ 4531344 h 4711603"/>
                <a:gd name="connsiteX1308" fmla="*/ 2181798 w 3070119"/>
                <a:gd name="connsiteY1308" fmla="*/ 4532522 h 4711603"/>
                <a:gd name="connsiteX1309" fmla="*/ 2186744 w 3070119"/>
                <a:gd name="connsiteY1309" fmla="*/ 4543437 h 4711603"/>
                <a:gd name="connsiteX1310" fmla="*/ 2191298 w 3070119"/>
                <a:gd name="connsiteY1310" fmla="*/ 4555059 h 4711603"/>
                <a:gd name="connsiteX1311" fmla="*/ 2192712 w 3070119"/>
                <a:gd name="connsiteY1311" fmla="*/ 4566367 h 4711603"/>
                <a:gd name="connsiteX1312" fmla="*/ 2182661 w 3070119"/>
                <a:gd name="connsiteY1312" fmla="*/ 4573277 h 4711603"/>
                <a:gd name="connsiteX1313" fmla="*/ 2176380 w 3070119"/>
                <a:gd name="connsiteY1313" fmla="*/ 4572885 h 4711603"/>
                <a:gd name="connsiteX1314" fmla="*/ 2171747 w 3070119"/>
                <a:gd name="connsiteY1314" fmla="*/ 4576654 h 4711603"/>
                <a:gd name="connsiteX1315" fmla="*/ 2172927 w 3070119"/>
                <a:gd name="connsiteY1315" fmla="*/ 4581281 h 4711603"/>
                <a:gd name="connsiteX1316" fmla="*/ 2173946 w 3070119"/>
                <a:gd name="connsiteY1316" fmla="*/ 4581680 h 4711603"/>
                <a:gd name="connsiteX1317" fmla="*/ 2183054 w 3070119"/>
                <a:gd name="connsiteY1317" fmla="*/ 4584271 h 4711603"/>
                <a:gd name="connsiteX1318" fmla="*/ 2200564 w 3070119"/>
                <a:gd name="connsiteY1318" fmla="*/ 4600526 h 4711603"/>
                <a:gd name="connsiteX1319" fmla="*/ 2206060 w 3070119"/>
                <a:gd name="connsiteY1319" fmla="*/ 4613875 h 4711603"/>
                <a:gd name="connsiteX1320" fmla="*/ 2225769 w 3070119"/>
                <a:gd name="connsiteY1320" fmla="*/ 4628246 h 4711603"/>
                <a:gd name="connsiteX1321" fmla="*/ 2227417 w 3070119"/>
                <a:gd name="connsiteY1321" fmla="*/ 4628246 h 4711603"/>
                <a:gd name="connsiteX1322" fmla="*/ 2228046 w 3070119"/>
                <a:gd name="connsiteY1322" fmla="*/ 4629816 h 4711603"/>
                <a:gd name="connsiteX1323" fmla="*/ 2232129 w 3070119"/>
                <a:gd name="connsiteY1323" fmla="*/ 4634057 h 4711603"/>
                <a:gd name="connsiteX1324" fmla="*/ 2233542 w 3070119"/>
                <a:gd name="connsiteY1324" fmla="*/ 4634685 h 4711603"/>
                <a:gd name="connsiteX1325" fmla="*/ 2234249 w 3070119"/>
                <a:gd name="connsiteY1325" fmla="*/ 4636177 h 4711603"/>
                <a:gd name="connsiteX1326" fmla="*/ 2232835 w 3070119"/>
                <a:gd name="connsiteY1326" fmla="*/ 4635470 h 4711603"/>
                <a:gd name="connsiteX1327" fmla="*/ 2232129 w 3070119"/>
                <a:gd name="connsiteY1327" fmla="*/ 4634057 h 4711603"/>
                <a:gd name="connsiteX1328" fmla="*/ 2228046 w 3070119"/>
                <a:gd name="connsiteY1328" fmla="*/ 4629816 h 4711603"/>
                <a:gd name="connsiteX1329" fmla="*/ 2226632 w 3070119"/>
                <a:gd name="connsiteY1329" fmla="*/ 4629031 h 4711603"/>
                <a:gd name="connsiteX1330" fmla="*/ 2225769 w 3070119"/>
                <a:gd name="connsiteY1330" fmla="*/ 4628403 h 4711603"/>
                <a:gd name="connsiteX1331" fmla="*/ 2199857 w 3070119"/>
                <a:gd name="connsiteY1331" fmla="*/ 4622827 h 4711603"/>
                <a:gd name="connsiteX1332" fmla="*/ 2193811 w 3070119"/>
                <a:gd name="connsiteY1332" fmla="*/ 4621414 h 4711603"/>
                <a:gd name="connsiteX1333" fmla="*/ 2191534 w 3070119"/>
                <a:gd name="connsiteY1333" fmla="*/ 4623377 h 4711603"/>
                <a:gd name="connsiteX1334" fmla="*/ 2193261 w 3070119"/>
                <a:gd name="connsiteY1334" fmla="*/ 4629109 h 4711603"/>
                <a:gd name="connsiteX1335" fmla="*/ 2230401 w 3070119"/>
                <a:gd name="connsiteY1335" fmla="*/ 4658714 h 4711603"/>
                <a:gd name="connsiteX1336" fmla="*/ 2247126 w 3070119"/>
                <a:gd name="connsiteY1336" fmla="*/ 4667509 h 4711603"/>
                <a:gd name="connsiteX1337" fmla="*/ 2259375 w 3070119"/>
                <a:gd name="connsiteY1337" fmla="*/ 4667509 h 4711603"/>
                <a:gd name="connsiteX1338" fmla="*/ 2262751 w 3070119"/>
                <a:gd name="connsiteY1338" fmla="*/ 4660285 h 4711603"/>
                <a:gd name="connsiteX1339" fmla="*/ 2264950 w 3070119"/>
                <a:gd name="connsiteY1339" fmla="*/ 4658636 h 4711603"/>
                <a:gd name="connsiteX1340" fmla="*/ 2266756 w 3070119"/>
                <a:gd name="connsiteY1340" fmla="*/ 4662562 h 4711603"/>
                <a:gd name="connsiteX1341" fmla="*/ 2266363 w 3070119"/>
                <a:gd name="connsiteY1341" fmla="*/ 4667666 h 4711603"/>
                <a:gd name="connsiteX1342" fmla="*/ 2271938 w 3070119"/>
                <a:gd name="connsiteY1342" fmla="*/ 4669472 h 4711603"/>
                <a:gd name="connsiteX1343" fmla="*/ 2281753 w 3070119"/>
                <a:gd name="connsiteY1343" fmla="*/ 4682351 h 4711603"/>
                <a:gd name="connsiteX1344" fmla="*/ 2284040 w 3070119"/>
                <a:gd name="connsiteY1344" fmla="*/ 4687043 h 4711603"/>
                <a:gd name="connsiteX1345" fmla="*/ 2284816 w 3070119"/>
                <a:gd name="connsiteY1345" fmla="*/ 4687219 h 4711603"/>
                <a:gd name="connsiteX1346" fmla="*/ 2300520 w 3070119"/>
                <a:gd name="connsiteY1346" fmla="*/ 4701433 h 4711603"/>
                <a:gd name="connsiteX1347" fmla="*/ 2311276 w 3070119"/>
                <a:gd name="connsiteY1347" fmla="*/ 4706537 h 4711603"/>
                <a:gd name="connsiteX1348" fmla="*/ 2323447 w 3070119"/>
                <a:gd name="connsiteY1348" fmla="*/ 4693423 h 4711603"/>
                <a:gd name="connsiteX1349" fmla="*/ 2328786 w 3070119"/>
                <a:gd name="connsiteY1349" fmla="*/ 4695072 h 4711603"/>
                <a:gd name="connsiteX1350" fmla="*/ 2329336 w 3070119"/>
                <a:gd name="connsiteY1350" fmla="*/ 4701197 h 4711603"/>
                <a:gd name="connsiteX1351" fmla="*/ 2332241 w 3070119"/>
                <a:gd name="connsiteY1351" fmla="*/ 4712741 h 4711603"/>
                <a:gd name="connsiteX1352" fmla="*/ 2343862 w 3070119"/>
                <a:gd name="connsiteY1352" fmla="*/ 4717138 h 4711603"/>
                <a:gd name="connsiteX1353" fmla="*/ 2353128 w 3070119"/>
                <a:gd name="connsiteY1353" fmla="*/ 4716117 h 4711603"/>
                <a:gd name="connsiteX1354" fmla="*/ 2365691 w 3070119"/>
                <a:gd name="connsiteY1354" fmla="*/ 4716902 h 4711603"/>
                <a:gd name="connsiteX1355" fmla="*/ 2370480 w 3070119"/>
                <a:gd name="connsiteY1355" fmla="*/ 4707558 h 4711603"/>
                <a:gd name="connsiteX1356" fmla="*/ 2369538 w 3070119"/>
                <a:gd name="connsiteY1356" fmla="*/ 4707558 h 4711603"/>
                <a:gd name="connsiteX1357" fmla="*/ 2369538 w 3070119"/>
                <a:gd name="connsiteY1357" fmla="*/ 4706066 h 4711603"/>
                <a:gd name="connsiteX1358" fmla="*/ 2368203 w 3070119"/>
                <a:gd name="connsiteY1358" fmla="*/ 4705202 h 4711603"/>
                <a:gd name="connsiteX1359" fmla="*/ 2369538 w 3070119"/>
                <a:gd name="connsiteY1359" fmla="*/ 4706066 h 4711603"/>
                <a:gd name="connsiteX1360" fmla="*/ 2370637 w 3070119"/>
                <a:gd name="connsiteY1360" fmla="*/ 4706773 h 4711603"/>
                <a:gd name="connsiteX1361" fmla="*/ 2370637 w 3070119"/>
                <a:gd name="connsiteY1361" fmla="*/ 4707322 h 4711603"/>
                <a:gd name="connsiteX1362" fmla="*/ 2388147 w 3070119"/>
                <a:gd name="connsiteY1362" fmla="*/ 4702218 h 4711603"/>
                <a:gd name="connsiteX1363" fmla="*/ 2395999 w 3070119"/>
                <a:gd name="connsiteY1363" fmla="*/ 4693187 h 4711603"/>
                <a:gd name="connsiteX1364" fmla="*/ 2401103 w 3070119"/>
                <a:gd name="connsiteY1364" fmla="*/ 4690675 h 4711603"/>
                <a:gd name="connsiteX1365" fmla="*/ 2413352 w 3070119"/>
                <a:gd name="connsiteY1365" fmla="*/ 4691931 h 4711603"/>
                <a:gd name="connsiteX1366" fmla="*/ 2433767 w 3070119"/>
                <a:gd name="connsiteY1366" fmla="*/ 4677482 h 4711603"/>
                <a:gd name="connsiteX1367" fmla="*/ 2433217 w 3070119"/>
                <a:gd name="connsiteY1367" fmla="*/ 4674655 h 4711603"/>
                <a:gd name="connsiteX1368" fmla="*/ 2421440 w 3070119"/>
                <a:gd name="connsiteY1368" fmla="*/ 4671278 h 4711603"/>
                <a:gd name="connsiteX1369" fmla="*/ 2380531 w 3070119"/>
                <a:gd name="connsiteY1369" fmla="*/ 4653061 h 4711603"/>
                <a:gd name="connsiteX1370" fmla="*/ 2375349 w 3070119"/>
                <a:gd name="connsiteY1370" fmla="*/ 4649370 h 4711603"/>
                <a:gd name="connsiteX1371" fmla="*/ 2354619 w 3070119"/>
                <a:gd name="connsiteY1371" fmla="*/ 4629424 h 4711603"/>
                <a:gd name="connsiteX1372" fmla="*/ 2348495 w 3070119"/>
                <a:gd name="connsiteY1372" fmla="*/ 4615603 h 4711603"/>
                <a:gd name="connsiteX1373" fmla="*/ 2324680 w 3070119"/>
                <a:gd name="connsiteY1373" fmla="*/ 4594928 h 4711603"/>
                <a:gd name="connsiteX1374" fmla="*/ 2324390 w 3070119"/>
                <a:gd name="connsiteY1374" fmla="*/ 4594951 h 4711603"/>
                <a:gd name="connsiteX1375" fmla="*/ 2313161 w 3070119"/>
                <a:gd name="connsiteY1375" fmla="*/ 4594951 h 4711603"/>
                <a:gd name="connsiteX1376" fmla="*/ 2312611 w 3070119"/>
                <a:gd name="connsiteY1376" fmla="*/ 4595971 h 4711603"/>
                <a:gd name="connsiteX1377" fmla="*/ 2311276 w 3070119"/>
                <a:gd name="connsiteY1377" fmla="*/ 4596521 h 4711603"/>
                <a:gd name="connsiteX1378" fmla="*/ 2308921 w 3070119"/>
                <a:gd name="connsiteY1378" fmla="*/ 4603903 h 4711603"/>
                <a:gd name="connsiteX1379" fmla="*/ 2297379 w 3070119"/>
                <a:gd name="connsiteY1379" fmla="*/ 4628246 h 4711603"/>
                <a:gd name="connsiteX1380" fmla="*/ 2296750 w 3070119"/>
                <a:gd name="connsiteY1380" fmla="*/ 4631230 h 4711603"/>
                <a:gd name="connsiteX1381" fmla="*/ 2294709 w 3070119"/>
                <a:gd name="connsiteY1381" fmla="*/ 4632800 h 4711603"/>
                <a:gd name="connsiteX1382" fmla="*/ 2292667 w 3070119"/>
                <a:gd name="connsiteY1382" fmla="*/ 4630602 h 4711603"/>
                <a:gd name="connsiteX1383" fmla="*/ 2292667 w 3070119"/>
                <a:gd name="connsiteY1383" fmla="*/ 4617959 h 4711603"/>
                <a:gd name="connsiteX1384" fmla="*/ 2311119 w 3070119"/>
                <a:gd name="connsiteY1384" fmla="*/ 4596521 h 4711603"/>
                <a:gd name="connsiteX1385" fmla="*/ 2311119 w 3070119"/>
                <a:gd name="connsiteY1385" fmla="*/ 4594951 h 4711603"/>
                <a:gd name="connsiteX1386" fmla="*/ 2312690 w 3070119"/>
                <a:gd name="connsiteY1386" fmla="*/ 4594951 h 4711603"/>
                <a:gd name="connsiteX1387" fmla="*/ 2326117 w 3070119"/>
                <a:gd name="connsiteY1387" fmla="*/ 4586470 h 4711603"/>
                <a:gd name="connsiteX1388" fmla="*/ 2329258 w 3070119"/>
                <a:gd name="connsiteY1388" fmla="*/ 4586941 h 4711603"/>
                <a:gd name="connsiteX1389" fmla="*/ 2334597 w 3070119"/>
                <a:gd name="connsiteY1389" fmla="*/ 4584271 h 4711603"/>
                <a:gd name="connsiteX1390" fmla="*/ 2334597 w 3070119"/>
                <a:gd name="connsiteY1390" fmla="*/ 4578617 h 4711603"/>
                <a:gd name="connsiteX1391" fmla="*/ 2320071 w 3070119"/>
                <a:gd name="connsiteY1391" fmla="*/ 4557572 h 4711603"/>
                <a:gd name="connsiteX1392" fmla="*/ 2312219 w 3070119"/>
                <a:gd name="connsiteY1392" fmla="*/ 4533072 h 4711603"/>
                <a:gd name="connsiteX1393" fmla="*/ 2317244 w 3070119"/>
                <a:gd name="connsiteY1393" fmla="*/ 4508964 h 4711603"/>
                <a:gd name="connsiteX1394" fmla="*/ 2326274 w 3070119"/>
                <a:gd name="connsiteY1394" fmla="*/ 4500012 h 4711603"/>
                <a:gd name="connsiteX1395" fmla="*/ 2337581 w 3070119"/>
                <a:gd name="connsiteY1395" fmla="*/ 4474883 h 4711603"/>
                <a:gd name="connsiteX1396" fmla="*/ 2346453 w 3070119"/>
                <a:gd name="connsiteY1396" fmla="*/ 4451325 h 4711603"/>
                <a:gd name="connsiteX1397" fmla="*/ 2365062 w 3070119"/>
                <a:gd name="connsiteY1397" fmla="*/ 4429024 h 4711603"/>
                <a:gd name="connsiteX1398" fmla="*/ 2369067 w 3070119"/>
                <a:gd name="connsiteY1398" fmla="*/ 4413868 h 4711603"/>
                <a:gd name="connsiteX1399" fmla="*/ 2367732 w 3070119"/>
                <a:gd name="connsiteY1399" fmla="*/ 4404287 h 4711603"/>
                <a:gd name="connsiteX1400" fmla="*/ 2351400 w 3070119"/>
                <a:gd name="connsiteY1400" fmla="*/ 4387561 h 4711603"/>
                <a:gd name="connsiteX1401" fmla="*/ 2336717 w 3070119"/>
                <a:gd name="connsiteY1401" fmla="*/ 4381515 h 4711603"/>
                <a:gd name="connsiteX1402" fmla="*/ 2321720 w 3070119"/>
                <a:gd name="connsiteY1402" fmla="*/ 4369343 h 4711603"/>
                <a:gd name="connsiteX1403" fmla="*/ 2317600 w 3070119"/>
                <a:gd name="connsiteY1403" fmla="*/ 4339307 h 4711603"/>
                <a:gd name="connsiteX1404" fmla="*/ 2318736 w 3070119"/>
                <a:gd name="connsiteY1404" fmla="*/ 4337933 h 4711603"/>
                <a:gd name="connsiteX1405" fmla="*/ 2330122 w 3070119"/>
                <a:gd name="connsiteY1405" fmla="*/ 4327017 h 4711603"/>
                <a:gd name="connsiteX1406" fmla="*/ 2350693 w 3070119"/>
                <a:gd name="connsiteY1406" fmla="*/ 4317673 h 4711603"/>
                <a:gd name="connsiteX1407" fmla="*/ 2355091 w 3070119"/>
                <a:gd name="connsiteY1407" fmla="*/ 4313511 h 4711603"/>
                <a:gd name="connsiteX1408" fmla="*/ 2359409 w 3070119"/>
                <a:gd name="connsiteY1408" fmla="*/ 4285634 h 4711603"/>
                <a:gd name="connsiteX1409" fmla="*/ 2357525 w 3070119"/>
                <a:gd name="connsiteY1409" fmla="*/ 4276210 h 4711603"/>
                <a:gd name="connsiteX1410" fmla="*/ 2365377 w 3070119"/>
                <a:gd name="connsiteY1410" fmla="*/ 4252652 h 4711603"/>
                <a:gd name="connsiteX1411" fmla="*/ 2376527 w 3070119"/>
                <a:gd name="connsiteY1411" fmla="*/ 4238674 h 4711603"/>
                <a:gd name="connsiteX1412" fmla="*/ 2376526 w 3070119"/>
                <a:gd name="connsiteY1412" fmla="*/ 4238675 h 4711603"/>
                <a:gd name="connsiteX1413" fmla="*/ 2375741 w 3070119"/>
                <a:gd name="connsiteY1413" fmla="*/ 4237575 h 4711603"/>
                <a:gd name="connsiteX1414" fmla="*/ 2368282 w 3070119"/>
                <a:gd name="connsiteY1414" fmla="*/ 4236397 h 4711603"/>
                <a:gd name="connsiteX1415" fmla="*/ 2368282 w 3070119"/>
                <a:gd name="connsiteY1415" fmla="*/ 4231764 h 4711603"/>
                <a:gd name="connsiteX1416" fmla="*/ 2371108 w 3070119"/>
                <a:gd name="connsiteY1416" fmla="*/ 4231136 h 4711603"/>
                <a:gd name="connsiteX1417" fmla="*/ 2375506 w 3070119"/>
                <a:gd name="connsiteY1417" fmla="*/ 4237575 h 4711603"/>
                <a:gd name="connsiteX1418" fmla="*/ 2377233 w 3070119"/>
                <a:gd name="connsiteY1418" fmla="*/ 4237575 h 4711603"/>
                <a:gd name="connsiteX1419" fmla="*/ 2376448 w 3070119"/>
                <a:gd name="connsiteY1419" fmla="*/ 4238596 h 4711603"/>
                <a:gd name="connsiteX1420" fmla="*/ 2382651 w 3070119"/>
                <a:gd name="connsiteY1420" fmla="*/ 4239539 h 4711603"/>
                <a:gd name="connsiteX1421" fmla="*/ 2394115 w 3070119"/>
                <a:gd name="connsiteY1421" fmla="*/ 4227210 h 4711603"/>
                <a:gd name="connsiteX1422" fmla="*/ 2389953 w 3070119"/>
                <a:gd name="connsiteY1422" fmla="*/ 4211504 h 4711603"/>
                <a:gd name="connsiteX1423" fmla="*/ 2381630 w 3070119"/>
                <a:gd name="connsiteY1423" fmla="*/ 4208285 h 4711603"/>
                <a:gd name="connsiteX1424" fmla="*/ 2375977 w 3070119"/>
                <a:gd name="connsiteY1424" fmla="*/ 4211348 h 4711603"/>
                <a:gd name="connsiteX1425" fmla="*/ 2354842 w 3070119"/>
                <a:gd name="connsiteY1425" fmla="*/ 4204524 h 4711603"/>
                <a:gd name="connsiteX1426" fmla="*/ 2353520 w 3070119"/>
                <a:gd name="connsiteY1426" fmla="*/ 4200904 h 4711603"/>
                <a:gd name="connsiteX1427" fmla="*/ 2349280 w 3070119"/>
                <a:gd name="connsiteY1427" fmla="*/ 4181978 h 4711603"/>
                <a:gd name="connsiteX1428" fmla="*/ 2347317 w 3070119"/>
                <a:gd name="connsiteY1428" fmla="*/ 4175932 h 4711603"/>
                <a:gd name="connsiteX1429" fmla="*/ 2356190 w 3070119"/>
                <a:gd name="connsiteY1429" fmla="*/ 4169257 h 4711603"/>
                <a:gd name="connsiteX1430" fmla="*/ 2374014 w 3070119"/>
                <a:gd name="connsiteY1430" fmla="*/ 4176638 h 4711603"/>
                <a:gd name="connsiteX1431" fmla="*/ 2399061 w 3070119"/>
                <a:gd name="connsiteY1431" fmla="*/ 4180722 h 4711603"/>
                <a:gd name="connsiteX1432" fmla="*/ 2418142 w 3070119"/>
                <a:gd name="connsiteY1432" fmla="*/ 4161248 h 4711603"/>
                <a:gd name="connsiteX1433" fmla="*/ 2415786 w 3070119"/>
                <a:gd name="connsiteY1433" fmla="*/ 4142087 h 4711603"/>
                <a:gd name="connsiteX1434" fmla="*/ 2418770 w 3070119"/>
                <a:gd name="connsiteY1434" fmla="*/ 4119942 h 4711603"/>
                <a:gd name="connsiteX1435" fmla="*/ 2417828 w 3070119"/>
                <a:gd name="connsiteY1435" fmla="*/ 4116801 h 4711603"/>
                <a:gd name="connsiteX1436" fmla="*/ 2416100 w 3070119"/>
                <a:gd name="connsiteY1436" fmla="*/ 4110598 h 4711603"/>
                <a:gd name="connsiteX1437" fmla="*/ 2423952 w 3070119"/>
                <a:gd name="connsiteY1437" fmla="*/ 4100782 h 4711603"/>
                <a:gd name="connsiteX1438" fmla="*/ 2493835 w 3070119"/>
                <a:gd name="connsiteY1438" fmla="*/ 4094735 h 4711603"/>
                <a:gd name="connsiteX1439" fmla="*/ 2512051 w 3070119"/>
                <a:gd name="connsiteY1439" fmla="*/ 4087903 h 4711603"/>
                <a:gd name="connsiteX1440" fmla="*/ 2533173 w 3070119"/>
                <a:gd name="connsiteY1440" fmla="*/ 4065445 h 4711603"/>
                <a:gd name="connsiteX1441" fmla="*/ 2542203 w 3070119"/>
                <a:gd name="connsiteY1441" fmla="*/ 4044792 h 4711603"/>
                <a:gd name="connsiteX1442" fmla="*/ 2545815 w 3070119"/>
                <a:gd name="connsiteY1442" fmla="*/ 4032385 h 4711603"/>
                <a:gd name="connsiteX1443" fmla="*/ 2539533 w 3070119"/>
                <a:gd name="connsiteY1443" fmla="*/ 4018643 h 4711603"/>
                <a:gd name="connsiteX1444" fmla="*/ 2530896 w 3070119"/>
                <a:gd name="connsiteY1444" fmla="*/ 4014324 h 4711603"/>
                <a:gd name="connsiteX1445" fmla="*/ 2526891 w 3070119"/>
                <a:gd name="connsiteY1445" fmla="*/ 4006000 h 4711603"/>
                <a:gd name="connsiteX1446" fmla="*/ 2528776 w 3070119"/>
                <a:gd name="connsiteY1446" fmla="*/ 3996498 h 4711603"/>
                <a:gd name="connsiteX1447" fmla="*/ 2522259 w 3070119"/>
                <a:gd name="connsiteY1447" fmla="*/ 3976631 h 4711603"/>
                <a:gd name="connsiteX1448" fmla="*/ 2500352 w 3070119"/>
                <a:gd name="connsiteY1448" fmla="*/ 3960062 h 4711603"/>
                <a:gd name="connsiteX1449" fmla="*/ 2498625 w 3070119"/>
                <a:gd name="connsiteY1449" fmla="*/ 3960062 h 4711603"/>
                <a:gd name="connsiteX1450" fmla="*/ 2498625 w 3070119"/>
                <a:gd name="connsiteY1450" fmla="*/ 3958334 h 4711603"/>
                <a:gd name="connsiteX1451" fmla="*/ 2497054 w 3070119"/>
                <a:gd name="connsiteY1451" fmla="*/ 3956842 h 4711603"/>
                <a:gd name="connsiteX1452" fmla="*/ 2498546 w 3070119"/>
                <a:gd name="connsiteY1452" fmla="*/ 3957706 h 4711603"/>
                <a:gd name="connsiteX1453" fmla="*/ 2498546 w 3070119"/>
                <a:gd name="connsiteY1453" fmla="*/ 3958334 h 4711603"/>
                <a:gd name="connsiteX1454" fmla="*/ 2499488 w 3070119"/>
                <a:gd name="connsiteY1454" fmla="*/ 3959355 h 4711603"/>
                <a:gd name="connsiteX1455" fmla="*/ 2500430 w 3070119"/>
                <a:gd name="connsiteY1455" fmla="*/ 3960297 h 4711603"/>
                <a:gd name="connsiteX1456" fmla="*/ 2545579 w 3070119"/>
                <a:gd name="connsiteY1456" fmla="*/ 3970349 h 4711603"/>
                <a:gd name="connsiteX1457" fmla="*/ 2555002 w 3070119"/>
                <a:gd name="connsiteY1457" fmla="*/ 3972234 h 4711603"/>
                <a:gd name="connsiteX1458" fmla="*/ 2574317 w 3070119"/>
                <a:gd name="connsiteY1458" fmla="*/ 3972862 h 4711603"/>
                <a:gd name="connsiteX1459" fmla="*/ 2612164 w 3070119"/>
                <a:gd name="connsiteY1459" fmla="*/ 3952680 h 4711603"/>
                <a:gd name="connsiteX1460" fmla="*/ 2625591 w 3070119"/>
                <a:gd name="connsiteY1460" fmla="*/ 3930771 h 4711603"/>
                <a:gd name="connsiteX1461" fmla="*/ 2640038 w 3070119"/>
                <a:gd name="connsiteY1461" fmla="*/ 3906035 h 4711603"/>
                <a:gd name="connsiteX1462" fmla="*/ 2647890 w 3070119"/>
                <a:gd name="connsiteY1462" fmla="*/ 3874625 h 4711603"/>
                <a:gd name="connsiteX1463" fmla="*/ 2648519 w 3070119"/>
                <a:gd name="connsiteY1463" fmla="*/ 3875489 h 4711603"/>
                <a:gd name="connsiteX1464" fmla="*/ 2648519 w 3070119"/>
                <a:gd name="connsiteY1464" fmla="*/ 3874389 h 4711603"/>
                <a:gd name="connsiteX1465" fmla="*/ 2647969 w 3070119"/>
                <a:gd name="connsiteY1465" fmla="*/ 3874389 h 4711603"/>
                <a:gd name="connsiteX1466" fmla="*/ 2652994 w 3070119"/>
                <a:gd name="connsiteY1466" fmla="*/ 3857506 h 4711603"/>
                <a:gd name="connsiteX1467" fmla="*/ 2660846 w 3070119"/>
                <a:gd name="connsiteY1467" fmla="*/ 3855071 h 4711603"/>
                <a:gd name="connsiteX1468" fmla="*/ 2669876 w 3070119"/>
                <a:gd name="connsiteY1468" fmla="*/ 3832063 h 4711603"/>
                <a:gd name="connsiteX1469" fmla="*/ 2675058 w 3070119"/>
                <a:gd name="connsiteY1469" fmla="*/ 3829079 h 4711603"/>
                <a:gd name="connsiteX1470" fmla="*/ 2678435 w 3070119"/>
                <a:gd name="connsiteY1470" fmla="*/ 3833241 h 4711603"/>
                <a:gd name="connsiteX1471" fmla="*/ 2680712 w 3070119"/>
                <a:gd name="connsiteY1471" fmla="*/ 3841879 h 4711603"/>
                <a:gd name="connsiteX1472" fmla="*/ 2691626 w 3070119"/>
                <a:gd name="connsiteY1472" fmla="*/ 3831749 h 4711603"/>
                <a:gd name="connsiteX1473" fmla="*/ 2723034 w 3070119"/>
                <a:gd name="connsiteY1473" fmla="*/ 3771676 h 4711603"/>
                <a:gd name="connsiteX1474" fmla="*/ 2728687 w 3070119"/>
                <a:gd name="connsiteY1474" fmla="*/ 3728958 h 4711603"/>
                <a:gd name="connsiteX1475" fmla="*/ 2727195 w 3070119"/>
                <a:gd name="connsiteY1475" fmla="*/ 3722754 h 4711603"/>
                <a:gd name="connsiteX1476" fmla="*/ 2743370 w 3070119"/>
                <a:gd name="connsiteY1476" fmla="*/ 3673047 h 4711603"/>
                <a:gd name="connsiteX1477" fmla="*/ 2762372 w 3070119"/>
                <a:gd name="connsiteY1477" fmla="*/ 3655457 h 4711603"/>
                <a:gd name="connsiteX1478" fmla="*/ 2797785 w 3070119"/>
                <a:gd name="connsiteY1478" fmla="*/ 3633469 h 4711603"/>
                <a:gd name="connsiteX1479" fmla="*/ 2816865 w 3070119"/>
                <a:gd name="connsiteY1479" fmla="*/ 3622790 h 4711603"/>
                <a:gd name="connsiteX1480" fmla="*/ 2828878 w 3070119"/>
                <a:gd name="connsiteY1480" fmla="*/ 3608027 h 4711603"/>
                <a:gd name="connsiteX1481" fmla="*/ 2833982 w 3070119"/>
                <a:gd name="connsiteY1481" fmla="*/ 3605592 h 4711603"/>
                <a:gd name="connsiteX1482" fmla="*/ 2853141 w 3070119"/>
                <a:gd name="connsiteY1482" fmla="*/ 3604650 h 4711603"/>
                <a:gd name="connsiteX1483" fmla="*/ 2872300 w 3070119"/>
                <a:gd name="connsiteY1483" fmla="*/ 3605200 h 4711603"/>
                <a:gd name="connsiteX1484" fmla="*/ 2903708 w 3070119"/>
                <a:gd name="connsiteY1484" fmla="*/ 3591850 h 4711603"/>
                <a:gd name="connsiteX1485" fmla="*/ 2919804 w 3070119"/>
                <a:gd name="connsiteY1485" fmla="*/ 3581327 h 4711603"/>
                <a:gd name="connsiteX1486" fmla="*/ 2924201 w 3070119"/>
                <a:gd name="connsiteY1486" fmla="*/ 3569941 h 4711603"/>
                <a:gd name="connsiteX1487" fmla="*/ 2926400 w 3070119"/>
                <a:gd name="connsiteY1487" fmla="*/ 3554236 h 4711603"/>
                <a:gd name="connsiteX1488" fmla="*/ 2945480 w 3070119"/>
                <a:gd name="connsiteY1488" fmla="*/ 3520391 h 4711603"/>
                <a:gd name="connsiteX1489" fmla="*/ 2952625 w 3070119"/>
                <a:gd name="connsiteY1489" fmla="*/ 3492985 h 4711603"/>
                <a:gd name="connsiteX1490" fmla="*/ 2955923 w 3070119"/>
                <a:gd name="connsiteY1490" fmla="*/ 3470998 h 4711603"/>
                <a:gd name="connsiteX1491" fmla="*/ 2966602 w 3070119"/>
                <a:gd name="connsiteY1491" fmla="*/ 3430871 h 4711603"/>
                <a:gd name="connsiteX1492" fmla="*/ 2967387 w 3070119"/>
                <a:gd name="connsiteY1492" fmla="*/ 3379043 h 4711603"/>
                <a:gd name="connsiteX1493" fmla="*/ 2966523 w 3070119"/>
                <a:gd name="connsiteY1493" fmla="*/ 3343470 h 4711603"/>
                <a:gd name="connsiteX1494" fmla="*/ 2973669 w 3070119"/>
                <a:gd name="connsiteY1494" fmla="*/ 3329807 h 4711603"/>
                <a:gd name="connsiteX1495" fmla="*/ 3002093 w 3070119"/>
                <a:gd name="connsiteY1495" fmla="*/ 3296354 h 4711603"/>
                <a:gd name="connsiteX1496" fmla="*/ 3006411 w 3070119"/>
                <a:gd name="connsiteY1496" fmla="*/ 3287638 h 4711603"/>
                <a:gd name="connsiteX1497" fmla="*/ 3023450 w 3070119"/>
                <a:gd name="connsiteY1497" fmla="*/ 3264080 h 4711603"/>
                <a:gd name="connsiteX1498" fmla="*/ 3048812 w 3070119"/>
                <a:gd name="connsiteY1498" fmla="*/ 3238951 h 4711603"/>
                <a:gd name="connsiteX1499" fmla="*/ 3067735 w 3070119"/>
                <a:gd name="connsiteY1499" fmla="*/ 3209032 h 4711603"/>
                <a:gd name="connsiteX1500" fmla="*/ 3072368 w 3070119"/>
                <a:gd name="connsiteY1500" fmla="*/ 3164508 h 4711603"/>
                <a:gd name="connsiteX1501" fmla="*/ 3058234 w 3070119"/>
                <a:gd name="connsiteY1501" fmla="*/ 3123046 h 4711603"/>
                <a:gd name="connsiteX1502" fmla="*/ 2563560 w 3070119"/>
                <a:gd name="connsiteY1502" fmla="*/ 1319837 h 4711603"/>
                <a:gd name="connsiteX1503" fmla="*/ 2564895 w 3070119"/>
                <a:gd name="connsiteY1503" fmla="*/ 1322271 h 4711603"/>
                <a:gd name="connsiteX1504" fmla="*/ 2548327 w 3070119"/>
                <a:gd name="connsiteY1504" fmla="*/ 1334992 h 4711603"/>
                <a:gd name="connsiteX1505" fmla="*/ 2545658 w 3070119"/>
                <a:gd name="connsiteY1505" fmla="*/ 1331458 h 4711603"/>
                <a:gd name="connsiteX1506" fmla="*/ 2563325 w 3070119"/>
                <a:gd name="connsiteY1506" fmla="*/ 1319837 h 4711603"/>
                <a:gd name="connsiteX1507" fmla="*/ 2424816 w 3070119"/>
                <a:gd name="connsiteY1507" fmla="*/ 1362555 h 4711603"/>
                <a:gd name="connsiteX1508" fmla="*/ 2425523 w 3070119"/>
                <a:gd name="connsiteY1508" fmla="*/ 1360513 h 4711603"/>
                <a:gd name="connsiteX1509" fmla="*/ 2426229 w 3070119"/>
                <a:gd name="connsiteY1509" fmla="*/ 1362634 h 4711603"/>
                <a:gd name="connsiteX1510" fmla="*/ 2416964 w 3070119"/>
                <a:gd name="connsiteY1510" fmla="*/ 1300833 h 4711603"/>
                <a:gd name="connsiteX1511" fmla="*/ 2432668 w 3070119"/>
                <a:gd name="connsiteY1511" fmla="*/ 1299655 h 4711603"/>
                <a:gd name="connsiteX1512" fmla="*/ 2463291 w 3070119"/>
                <a:gd name="connsiteY1512" fmla="*/ 1301540 h 4711603"/>
                <a:gd name="connsiteX1513" fmla="*/ 2465175 w 3070119"/>
                <a:gd name="connsiteY1513" fmla="*/ 1306644 h 4711603"/>
                <a:gd name="connsiteX1514" fmla="*/ 2463291 w 3070119"/>
                <a:gd name="connsiteY1514" fmla="*/ 1309078 h 4711603"/>
                <a:gd name="connsiteX1515" fmla="*/ 2452298 w 3070119"/>
                <a:gd name="connsiteY1515" fmla="*/ 1313005 h 4711603"/>
                <a:gd name="connsiteX1516" fmla="*/ 2426151 w 3070119"/>
                <a:gd name="connsiteY1516" fmla="*/ 1309864 h 4711603"/>
                <a:gd name="connsiteX1517" fmla="*/ 2417828 w 3070119"/>
                <a:gd name="connsiteY1517" fmla="*/ 1306251 h 4711603"/>
                <a:gd name="connsiteX1518" fmla="*/ 2416179 w 3070119"/>
                <a:gd name="connsiteY1518" fmla="*/ 1303582 h 4711603"/>
                <a:gd name="connsiteX1519" fmla="*/ 2416729 w 3070119"/>
                <a:gd name="connsiteY1519" fmla="*/ 1300833 h 4711603"/>
                <a:gd name="connsiteX1520" fmla="*/ 2408719 w 3070119"/>
                <a:gd name="connsiteY1520" fmla="*/ 1355802 h 4711603"/>
                <a:gd name="connsiteX1521" fmla="*/ 2409819 w 3070119"/>
                <a:gd name="connsiteY1521" fmla="*/ 1356666 h 4711603"/>
                <a:gd name="connsiteX1522" fmla="*/ 2408013 w 3070119"/>
                <a:gd name="connsiteY1522" fmla="*/ 1356273 h 4711603"/>
                <a:gd name="connsiteX1523" fmla="*/ 2331220 w 3070119"/>
                <a:gd name="connsiteY1523" fmla="*/ 1269815 h 4711603"/>
                <a:gd name="connsiteX1524" fmla="*/ 2332634 w 3070119"/>
                <a:gd name="connsiteY1524" fmla="*/ 1271307 h 4711603"/>
                <a:gd name="connsiteX1525" fmla="*/ 2334204 w 3070119"/>
                <a:gd name="connsiteY1525" fmla="*/ 1276176 h 4711603"/>
                <a:gd name="connsiteX1526" fmla="*/ 2331927 w 3070119"/>
                <a:gd name="connsiteY1526" fmla="*/ 1271307 h 4711603"/>
                <a:gd name="connsiteX1527" fmla="*/ 2330985 w 3070119"/>
                <a:gd name="connsiteY1527" fmla="*/ 1270051 h 4711603"/>
                <a:gd name="connsiteX1528" fmla="*/ 2309628 w 3070119"/>
                <a:gd name="connsiteY1528" fmla="*/ 1279788 h 4711603"/>
                <a:gd name="connsiteX1529" fmla="*/ 2315438 w 3070119"/>
                <a:gd name="connsiteY1529" fmla="*/ 1273035 h 4711603"/>
                <a:gd name="connsiteX1530" fmla="*/ 2317323 w 3070119"/>
                <a:gd name="connsiteY1530" fmla="*/ 1278846 h 4711603"/>
                <a:gd name="connsiteX1531" fmla="*/ 2318814 w 3070119"/>
                <a:gd name="connsiteY1531" fmla="*/ 1287562 h 4711603"/>
                <a:gd name="connsiteX1532" fmla="*/ 2317794 w 3070119"/>
                <a:gd name="connsiteY1532" fmla="*/ 1293923 h 4711603"/>
                <a:gd name="connsiteX1533" fmla="*/ 2315045 w 3070119"/>
                <a:gd name="connsiteY1533" fmla="*/ 1294708 h 4711603"/>
                <a:gd name="connsiteX1534" fmla="*/ 2308014 w 3070119"/>
                <a:gd name="connsiteY1534" fmla="*/ 1283127 h 4711603"/>
                <a:gd name="connsiteX1535" fmla="*/ 2309392 w 3070119"/>
                <a:gd name="connsiteY1535" fmla="*/ 1280024 h 4711603"/>
                <a:gd name="connsiteX1536" fmla="*/ 2250188 w 3070119"/>
                <a:gd name="connsiteY1536" fmla="*/ 1247985 h 4711603"/>
                <a:gd name="connsiteX1537" fmla="*/ 2249717 w 3070119"/>
                <a:gd name="connsiteY1537" fmla="*/ 1249398 h 4711603"/>
                <a:gd name="connsiteX1538" fmla="*/ 2247676 w 3070119"/>
                <a:gd name="connsiteY1538" fmla="*/ 1248377 h 4711603"/>
                <a:gd name="connsiteX1539" fmla="*/ 2249953 w 3070119"/>
                <a:gd name="connsiteY1539" fmla="*/ 1248220 h 4711603"/>
                <a:gd name="connsiteX1540" fmla="*/ 2198758 w 3070119"/>
                <a:gd name="connsiteY1540" fmla="*/ 1402996 h 4711603"/>
                <a:gd name="connsiteX1541" fmla="*/ 2201506 w 3070119"/>
                <a:gd name="connsiteY1541" fmla="*/ 1404017 h 4711603"/>
                <a:gd name="connsiteX1542" fmla="*/ 2201506 w 3070119"/>
                <a:gd name="connsiteY1542" fmla="*/ 1406216 h 4711603"/>
                <a:gd name="connsiteX1543" fmla="*/ 2187922 w 3070119"/>
                <a:gd name="connsiteY1543" fmla="*/ 1413519 h 4711603"/>
                <a:gd name="connsiteX1544" fmla="*/ 2186666 w 3070119"/>
                <a:gd name="connsiteY1544" fmla="*/ 1411163 h 4711603"/>
                <a:gd name="connsiteX1545" fmla="*/ 2198522 w 3070119"/>
                <a:gd name="connsiteY1545" fmla="*/ 1403232 h 4711603"/>
                <a:gd name="connsiteX1546" fmla="*/ 2141988 w 3070119"/>
                <a:gd name="connsiteY1546" fmla="*/ 1494087 h 4711603"/>
                <a:gd name="connsiteX1547" fmla="*/ 2144422 w 3070119"/>
                <a:gd name="connsiteY1547" fmla="*/ 1494873 h 4711603"/>
                <a:gd name="connsiteX1548" fmla="*/ 2144422 w 3070119"/>
                <a:gd name="connsiteY1548" fmla="*/ 1496836 h 4711603"/>
                <a:gd name="connsiteX1549" fmla="*/ 2142067 w 3070119"/>
                <a:gd name="connsiteY1549" fmla="*/ 1496836 h 4711603"/>
                <a:gd name="connsiteX1550" fmla="*/ 2140104 w 3070119"/>
                <a:gd name="connsiteY1550" fmla="*/ 1495108 h 4711603"/>
                <a:gd name="connsiteX1551" fmla="*/ 2141988 w 3070119"/>
                <a:gd name="connsiteY1551" fmla="*/ 1494087 h 4711603"/>
                <a:gd name="connsiteX1552" fmla="*/ 2012117 w 3070119"/>
                <a:gd name="connsiteY1552" fmla="*/ 712354 h 4711603"/>
                <a:gd name="connsiteX1553" fmla="*/ 2015179 w 3070119"/>
                <a:gd name="connsiteY1553" fmla="*/ 712904 h 4711603"/>
                <a:gd name="connsiteX1554" fmla="*/ 2033238 w 3070119"/>
                <a:gd name="connsiteY1554" fmla="*/ 738660 h 4711603"/>
                <a:gd name="connsiteX1555" fmla="*/ 2033238 w 3070119"/>
                <a:gd name="connsiteY1555" fmla="*/ 741409 h 4711603"/>
                <a:gd name="connsiteX1556" fmla="*/ 2030804 w 3070119"/>
                <a:gd name="connsiteY1556" fmla="*/ 742822 h 4711603"/>
                <a:gd name="connsiteX1557" fmla="*/ 2022402 w 3070119"/>
                <a:gd name="connsiteY1557" fmla="*/ 738896 h 4711603"/>
                <a:gd name="connsiteX1558" fmla="*/ 2009761 w 3070119"/>
                <a:gd name="connsiteY1558" fmla="*/ 717301 h 4711603"/>
                <a:gd name="connsiteX1559" fmla="*/ 2011719 w 3070119"/>
                <a:gd name="connsiteY1559" fmla="*/ 712343 h 4711603"/>
                <a:gd name="connsiteX1560" fmla="*/ 2012117 w 3070119"/>
                <a:gd name="connsiteY1560" fmla="*/ 712197 h 4711603"/>
                <a:gd name="connsiteX1561" fmla="*/ 1842200 w 3070119"/>
                <a:gd name="connsiteY1561" fmla="*/ 764181 h 4711603"/>
                <a:gd name="connsiteX1562" fmla="*/ 1844791 w 3070119"/>
                <a:gd name="connsiteY1562" fmla="*/ 763396 h 4711603"/>
                <a:gd name="connsiteX1563" fmla="*/ 1856176 w 3070119"/>
                <a:gd name="connsiteY1563" fmla="*/ 771641 h 4711603"/>
                <a:gd name="connsiteX1564" fmla="*/ 1857119 w 3070119"/>
                <a:gd name="connsiteY1564" fmla="*/ 771249 h 4711603"/>
                <a:gd name="connsiteX1565" fmla="*/ 1858218 w 3070119"/>
                <a:gd name="connsiteY1565" fmla="*/ 772348 h 4711603"/>
                <a:gd name="connsiteX1566" fmla="*/ 1869054 w 3070119"/>
                <a:gd name="connsiteY1566" fmla="*/ 776903 h 4711603"/>
                <a:gd name="connsiteX1567" fmla="*/ 1870781 w 3070119"/>
                <a:gd name="connsiteY1567" fmla="*/ 776903 h 4711603"/>
                <a:gd name="connsiteX1568" fmla="*/ 1870781 w 3070119"/>
                <a:gd name="connsiteY1568" fmla="*/ 778944 h 4711603"/>
                <a:gd name="connsiteX1569" fmla="*/ 1869760 w 3070119"/>
                <a:gd name="connsiteY1569" fmla="*/ 777688 h 4711603"/>
                <a:gd name="connsiteX1570" fmla="*/ 1868818 w 3070119"/>
                <a:gd name="connsiteY1570" fmla="*/ 776824 h 4711603"/>
                <a:gd name="connsiteX1571" fmla="*/ 1857982 w 3070119"/>
                <a:gd name="connsiteY1571" fmla="*/ 772270 h 4711603"/>
                <a:gd name="connsiteX1572" fmla="*/ 1856176 w 3070119"/>
                <a:gd name="connsiteY1572" fmla="*/ 772270 h 4711603"/>
                <a:gd name="connsiteX1573" fmla="*/ 1856176 w 3070119"/>
                <a:gd name="connsiteY1573" fmla="*/ 771799 h 4711603"/>
                <a:gd name="connsiteX1574" fmla="*/ 1841729 w 3070119"/>
                <a:gd name="connsiteY1574" fmla="*/ 769443 h 4711603"/>
                <a:gd name="connsiteX1575" fmla="*/ 1842200 w 3070119"/>
                <a:gd name="connsiteY1575" fmla="*/ 764181 h 4711603"/>
                <a:gd name="connsiteX1576" fmla="*/ 1780248 w 3070119"/>
                <a:gd name="connsiteY1576" fmla="*/ 741566 h 4711603"/>
                <a:gd name="connsiteX1577" fmla="*/ 1782132 w 3070119"/>
                <a:gd name="connsiteY1577" fmla="*/ 742901 h 4711603"/>
                <a:gd name="connsiteX1578" fmla="*/ 1779855 w 3070119"/>
                <a:gd name="connsiteY1578" fmla="*/ 743529 h 4711603"/>
                <a:gd name="connsiteX1579" fmla="*/ 1780169 w 3070119"/>
                <a:gd name="connsiteY1579" fmla="*/ 741566 h 4711603"/>
                <a:gd name="connsiteX1580" fmla="*/ 2015807 w 3070119"/>
                <a:gd name="connsiteY1580" fmla="*/ 1479246 h 4711603"/>
                <a:gd name="connsiteX1581" fmla="*/ 2018162 w 3070119"/>
                <a:gd name="connsiteY1581" fmla="*/ 1478696 h 4711603"/>
                <a:gd name="connsiteX1582" fmla="*/ 2020361 w 3070119"/>
                <a:gd name="connsiteY1582" fmla="*/ 1480502 h 4711603"/>
                <a:gd name="connsiteX1583" fmla="*/ 2017770 w 3070119"/>
                <a:gd name="connsiteY1583" fmla="*/ 1483251 h 4711603"/>
                <a:gd name="connsiteX1584" fmla="*/ 2015493 w 3070119"/>
                <a:gd name="connsiteY1584" fmla="*/ 1481837 h 4711603"/>
                <a:gd name="connsiteX1585" fmla="*/ 2015885 w 3070119"/>
                <a:gd name="connsiteY1585" fmla="*/ 1479246 h 4711603"/>
                <a:gd name="connsiteX1586" fmla="*/ 1993900 w 3070119"/>
                <a:gd name="connsiteY1586" fmla="*/ 1670694 h 4711603"/>
                <a:gd name="connsiteX1587" fmla="*/ 1996491 w 3070119"/>
                <a:gd name="connsiteY1587" fmla="*/ 1668888 h 4711603"/>
                <a:gd name="connsiteX1588" fmla="*/ 2011410 w 3070119"/>
                <a:gd name="connsiteY1588" fmla="*/ 1663469 h 4711603"/>
                <a:gd name="connsiteX1589" fmla="*/ 2043446 w 3070119"/>
                <a:gd name="connsiteY1589" fmla="*/ 1661349 h 4711603"/>
                <a:gd name="connsiteX1590" fmla="*/ 2060720 w 3070119"/>
                <a:gd name="connsiteY1590" fmla="*/ 1654439 h 4711603"/>
                <a:gd name="connsiteX1591" fmla="*/ 2066531 w 3070119"/>
                <a:gd name="connsiteY1591" fmla="*/ 1652476 h 4711603"/>
                <a:gd name="connsiteX1592" fmla="*/ 2068808 w 3070119"/>
                <a:gd name="connsiteY1592" fmla="*/ 1654518 h 4711603"/>
                <a:gd name="connsiteX1593" fmla="*/ 2067866 w 3070119"/>
                <a:gd name="connsiteY1593" fmla="*/ 1672343 h 4711603"/>
                <a:gd name="connsiteX1594" fmla="*/ 2040148 w 3070119"/>
                <a:gd name="connsiteY1594" fmla="*/ 1683258 h 4711603"/>
                <a:gd name="connsiteX1595" fmla="*/ 1995549 w 3070119"/>
                <a:gd name="connsiteY1595" fmla="*/ 1680274 h 4711603"/>
                <a:gd name="connsiteX1596" fmla="*/ 1991780 w 3070119"/>
                <a:gd name="connsiteY1596" fmla="*/ 1676191 h 4711603"/>
                <a:gd name="connsiteX1597" fmla="*/ 1993978 w 3070119"/>
                <a:gd name="connsiteY1597" fmla="*/ 1670694 h 4711603"/>
                <a:gd name="connsiteX1598" fmla="*/ 1988953 w 3070119"/>
                <a:gd name="connsiteY1598" fmla="*/ 1700691 h 4711603"/>
                <a:gd name="connsiteX1599" fmla="*/ 1986440 w 3070119"/>
                <a:gd name="connsiteY1599" fmla="*/ 1705717 h 4711603"/>
                <a:gd name="connsiteX1600" fmla="*/ 1952206 w 3070119"/>
                <a:gd name="connsiteY1600" fmla="*/ 1723150 h 4711603"/>
                <a:gd name="connsiteX1601" fmla="*/ 1925980 w 3070119"/>
                <a:gd name="connsiteY1601" fmla="*/ 1734850 h 4711603"/>
                <a:gd name="connsiteX1602" fmla="*/ 1897399 w 3070119"/>
                <a:gd name="connsiteY1602" fmla="*/ 1742153 h 4711603"/>
                <a:gd name="connsiteX1603" fmla="*/ 1887349 w 3070119"/>
                <a:gd name="connsiteY1603" fmla="*/ 1736028 h 4711603"/>
                <a:gd name="connsiteX1604" fmla="*/ 1888408 w 3070119"/>
                <a:gd name="connsiteY1604" fmla="*/ 1724973 h 4711603"/>
                <a:gd name="connsiteX1605" fmla="*/ 1888527 w 3070119"/>
                <a:gd name="connsiteY1605" fmla="*/ 1724877 h 4711603"/>
                <a:gd name="connsiteX1606" fmla="*/ 1891118 w 3070119"/>
                <a:gd name="connsiteY1606" fmla="*/ 1723071 h 4711603"/>
                <a:gd name="connsiteX1607" fmla="*/ 1932184 w 3070119"/>
                <a:gd name="connsiteY1607" fmla="*/ 1706109 h 4711603"/>
                <a:gd name="connsiteX1608" fmla="*/ 1947495 w 3070119"/>
                <a:gd name="connsiteY1608" fmla="*/ 1704303 h 4711603"/>
                <a:gd name="connsiteX1609" fmla="*/ 1966026 w 3070119"/>
                <a:gd name="connsiteY1609" fmla="*/ 1702654 h 4711603"/>
                <a:gd name="connsiteX1610" fmla="*/ 1981023 w 3070119"/>
                <a:gd name="connsiteY1610" fmla="*/ 1697236 h 4711603"/>
                <a:gd name="connsiteX1611" fmla="*/ 1989032 w 3070119"/>
                <a:gd name="connsiteY1611" fmla="*/ 1700691 h 4711603"/>
                <a:gd name="connsiteX1612" fmla="*/ 1896536 w 3070119"/>
                <a:gd name="connsiteY1612" fmla="*/ 1567745 h 4711603"/>
                <a:gd name="connsiteX1613" fmla="*/ 1962100 w 3070119"/>
                <a:gd name="connsiteY1613" fmla="*/ 1584472 h 4711603"/>
                <a:gd name="connsiteX1614" fmla="*/ 1969480 w 3070119"/>
                <a:gd name="connsiteY1614" fmla="*/ 1590204 h 4711603"/>
                <a:gd name="connsiteX1615" fmla="*/ 1982986 w 3070119"/>
                <a:gd name="connsiteY1615" fmla="*/ 1616039 h 4711603"/>
                <a:gd name="connsiteX1616" fmla="*/ 1979923 w 3070119"/>
                <a:gd name="connsiteY1616" fmla="*/ 1627975 h 4711603"/>
                <a:gd name="connsiteX1617" fmla="*/ 1972071 w 3070119"/>
                <a:gd name="connsiteY1617" fmla="*/ 1630331 h 4711603"/>
                <a:gd name="connsiteX1618" fmla="*/ 1955268 w 3070119"/>
                <a:gd name="connsiteY1618" fmla="*/ 1615411 h 4711603"/>
                <a:gd name="connsiteX1619" fmla="*/ 1950007 w 3070119"/>
                <a:gd name="connsiteY1619" fmla="*/ 1614626 h 4711603"/>
                <a:gd name="connsiteX1620" fmla="*/ 1948437 w 3070119"/>
                <a:gd name="connsiteY1620" fmla="*/ 1617296 h 4711603"/>
                <a:gd name="connsiteX1621" fmla="*/ 1946866 w 3070119"/>
                <a:gd name="connsiteY1621" fmla="*/ 1626876 h 4711603"/>
                <a:gd name="connsiteX1622" fmla="*/ 1929121 w 3070119"/>
                <a:gd name="connsiteY1622" fmla="*/ 1671401 h 4711603"/>
                <a:gd name="connsiteX1623" fmla="*/ 1924802 w 3070119"/>
                <a:gd name="connsiteY1623" fmla="*/ 1676034 h 4711603"/>
                <a:gd name="connsiteX1624" fmla="*/ 1916950 w 3070119"/>
                <a:gd name="connsiteY1624" fmla="*/ 1674071 h 4711603"/>
                <a:gd name="connsiteX1625" fmla="*/ 1913574 w 3070119"/>
                <a:gd name="connsiteY1625" fmla="*/ 1655067 h 4711603"/>
                <a:gd name="connsiteX1626" fmla="*/ 1901657 w 3070119"/>
                <a:gd name="connsiteY1626" fmla="*/ 1648861 h 4711603"/>
                <a:gd name="connsiteX1627" fmla="*/ 1900619 w 3070119"/>
                <a:gd name="connsiteY1627" fmla="*/ 1649256 h 4711603"/>
                <a:gd name="connsiteX1628" fmla="*/ 1892295 w 3070119"/>
                <a:gd name="connsiteY1628" fmla="*/ 1654203 h 4711603"/>
                <a:gd name="connsiteX1629" fmla="*/ 1886799 w 3070119"/>
                <a:gd name="connsiteY1629" fmla="*/ 1654203 h 4711603"/>
                <a:gd name="connsiteX1630" fmla="*/ 1886799 w 3070119"/>
                <a:gd name="connsiteY1630" fmla="*/ 1651455 h 4711603"/>
                <a:gd name="connsiteX1631" fmla="*/ 1896536 w 3070119"/>
                <a:gd name="connsiteY1631" fmla="*/ 1638576 h 4711603"/>
                <a:gd name="connsiteX1632" fmla="*/ 1899755 w 3070119"/>
                <a:gd name="connsiteY1632" fmla="*/ 1610935 h 4711603"/>
                <a:gd name="connsiteX1633" fmla="*/ 1892924 w 3070119"/>
                <a:gd name="connsiteY1633" fmla="*/ 1600334 h 4711603"/>
                <a:gd name="connsiteX1634" fmla="*/ 1877220 w 3070119"/>
                <a:gd name="connsiteY1634" fmla="*/ 1589105 h 4711603"/>
                <a:gd name="connsiteX1635" fmla="*/ 1872116 w 3070119"/>
                <a:gd name="connsiteY1635" fmla="*/ 1582273 h 4711603"/>
                <a:gd name="connsiteX1636" fmla="*/ 1871095 w 3070119"/>
                <a:gd name="connsiteY1636" fmla="*/ 1582273 h 4711603"/>
                <a:gd name="connsiteX1637" fmla="*/ 1871095 w 3070119"/>
                <a:gd name="connsiteY1637" fmla="*/ 1582273 h 4711603"/>
                <a:gd name="connsiteX1638" fmla="*/ 1856333 w 3070119"/>
                <a:gd name="connsiteY1638" fmla="*/ 1597507 h 4711603"/>
                <a:gd name="connsiteX1639" fmla="*/ 1843456 w 3070119"/>
                <a:gd name="connsiteY1639" fmla="*/ 1606145 h 4711603"/>
                <a:gd name="connsiteX1640" fmla="*/ 1828616 w 3070119"/>
                <a:gd name="connsiteY1640" fmla="*/ 1617296 h 4711603"/>
                <a:gd name="connsiteX1641" fmla="*/ 1812519 w 3070119"/>
                <a:gd name="connsiteY1641" fmla="*/ 1675484 h 4711603"/>
                <a:gd name="connsiteX1642" fmla="*/ 1787472 w 3070119"/>
                <a:gd name="connsiteY1642" fmla="*/ 1721265 h 4711603"/>
                <a:gd name="connsiteX1643" fmla="*/ 1776119 w 3070119"/>
                <a:gd name="connsiteY1643" fmla="*/ 1718608 h 4711603"/>
                <a:gd name="connsiteX1644" fmla="*/ 1775065 w 3070119"/>
                <a:gd name="connsiteY1644" fmla="*/ 1716004 h 4711603"/>
                <a:gd name="connsiteX1645" fmla="*/ 1781269 w 3070119"/>
                <a:gd name="connsiteY1645" fmla="*/ 1662763 h 4711603"/>
                <a:gd name="connsiteX1646" fmla="*/ 1793518 w 3070119"/>
                <a:gd name="connsiteY1646" fmla="*/ 1629703 h 4711603"/>
                <a:gd name="connsiteX1647" fmla="*/ 1792889 w 3070119"/>
                <a:gd name="connsiteY1647" fmla="*/ 1613998 h 4711603"/>
                <a:gd name="connsiteX1648" fmla="*/ 1793282 w 3070119"/>
                <a:gd name="connsiteY1648" fmla="*/ 1607873 h 4711603"/>
                <a:gd name="connsiteX1649" fmla="*/ 1794774 w 3070119"/>
                <a:gd name="connsiteY1649" fmla="*/ 1605124 h 4711603"/>
                <a:gd name="connsiteX1650" fmla="*/ 1851465 w 3070119"/>
                <a:gd name="connsiteY1650" fmla="*/ 1574499 h 4711603"/>
                <a:gd name="connsiteX1651" fmla="*/ 1871095 w 3070119"/>
                <a:gd name="connsiteY1651" fmla="*/ 1582351 h 4711603"/>
                <a:gd name="connsiteX1652" fmla="*/ 1871959 w 3070119"/>
                <a:gd name="connsiteY1652" fmla="*/ 1581566 h 4711603"/>
                <a:gd name="connsiteX1653" fmla="*/ 1872430 w 3070119"/>
                <a:gd name="connsiteY1653" fmla="*/ 1582273 h 4711603"/>
                <a:gd name="connsiteX1654" fmla="*/ 1889783 w 3070119"/>
                <a:gd name="connsiteY1654" fmla="*/ 1576619 h 4711603"/>
                <a:gd name="connsiteX1655" fmla="*/ 1893552 w 3070119"/>
                <a:gd name="connsiteY1655" fmla="*/ 1571750 h 4711603"/>
                <a:gd name="connsiteX1656" fmla="*/ 1896614 w 3070119"/>
                <a:gd name="connsiteY1656" fmla="*/ 1567745 h 4711603"/>
                <a:gd name="connsiteX1657" fmla="*/ 1889861 w 3070119"/>
                <a:gd name="connsiteY1657" fmla="*/ 1284421 h 4711603"/>
                <a:gd name="connsiteX1658" fmla="*/ 1890647 w 3070119"/>
                <a:gd name="connsiteY1658" fmla="*/ 1283086 h 4711603"/>
                <a:gd name="connsiteX1659" fmla="*/ 1890647 w 3070119"/>
                <a:gd name="connsiteY1659" fmla="*/ 1276176 h 4711603"/>
                <a:gd name="connsiteX1660" fmla="*/ 1894101 w 3070119"/>
                <a:gd name="connsiteY1660" fmla="*/ 1274055 h 4711603"/>
                <a:gd name="connsiteX1661" fmla="*/ 1894101 w 3070119"/>
                <a:gd name="connsiteY1661" fmla="*/ 1276882 h 4711603"/>
                <a:gd name="connsiteX1662" fmla="*/ 1890411 w 3070119"/>
                <a:gd name="connsiteY1662" fmla="*/ 1283086 h 4711603"/>
                <a:gd name="connsiteX1663" fmla="*/ 1890411 w 3070119"/>
                <a:gd name="connsiteY1663" fmla="*/ 1285206 h 4711603"/>
                <a:gd name="connsiteX1664" fmla="*/ 1887820 w 3070119"/>
                <a:gd name="connsiteY1664" fmla="*/ 1285677 h 4711603"/>
                <a:gd name="connsiteX1665" fmla="*/ 1809693 w 3070119"/>
                <a:gd name="connsiteY1665" fmla="*/ 1418466 h 4711603"/>
                <a:gd name="connsiteX1666" fmla="*/ 1812519 w 3070119"/>
                <a:gd name="connsiteY1666" fmla="*/ 1417838 h 4711603"/>
                <a:gd name="connsiteX1667" fmla="*/ 1816838 w 3070119"/>
                <a:gd name="connsiteY1667" fmla="*/ 1421450 h 4711603"/>
                <a:gd name="connsiteX1668" fmla="*/ 1814639 w 3070119"/>
                <a:gd name="connsiteY1668" fmla="*/ 1435899 h 4711603"/>
                <a:gd name="connsiteX1669" fmla="*/ 1812362 w 3070119"/>
                <a:gd name="connsiteY1669" fmla="*/ 1437391 h 4711603"/>
                <a:gd name="connsiteX1670" fmla="*/ 1807251 w 3070119"/>
                <a:gd name="connsiteY1670" fmla="*/ 1435224 h 4711603"/>
                <a:gd name="connsiteX1671" fmla="*/ 1807180 w 3070119"/>
                <a:gd name="connsiteY1671" fmla="*/ 1435035 h 4711603"/>
                <a:gd name="connsiteX1672" fmla="*/ 1809771 w 3070119"/>
                <a:gd name="connsiteY1672" fmla="*/ 1418466 h 4711603"/>
                <a:gd name="connsiteX1673" fmla="*/ 1779227 w 3070119"/>
                <a:gd name="connsiteY1673" fmla="*/ 1371350 h 4711603"/>
                <a:gd name="connsiteX1674" fmla="*/ 1779227 w 3070119"/>
                <a:gd name="connsiteY1674" fmla="*/ 1373235 h 4711603"/>
                <a:gd name="connsiteX1675" fmla="*/ 1776479 w 3070119"/>
                <a:gd name="connsiteY1675" fmla="*/ 1372292 h 4711603"/>
                <a:gd name="connsiteX1676" fmla="*/ 1758969 w 3070119"/>
                <a:gd name="connsiteY1676" fmla="*/ 836740 h 4711603"/>
                <a:gd name="connsiteX1677" fmla="*/ 1767946 w 3070119"/>
                <a:gd name="connsiteY1677" fmla="*/ 836179 h 4711603"/>
                <a:gd name="connsiteX1678" fmla="*/ 1769412 w 3070119"/>
                <a:gd name="connsiteY1678" fmla="*/ 838075 h 4711603"/>
                <a:gd name="connsiteX1679" fmla="*/ 1770904 w 3070119"/>
                <a:gd name="connsiteY1679" fmla="*/ 846477 h 4711603"/>
                <a:gd name="connsiteX1680" fmla="*/ 1765329 w 3070119"/>
                <a:gd name="connsiteY1680" fmla="*/ 848833 h 4711603"/>
                <a:gd name="connsiteX1681" fmla="*/ 1758733 w 3070119"/>
                <a:gd name="connsiteY1681" fmla="*/ 842237 h 4711603"/>
                <a:gd name="connsiteX1682" fmla="*/ 1759048 w 3070119"/>
                <a:gd name="connsiteY1682" fmla="*/ 836740 h 4711603"/>
                <a:gd name="connsiteX1683" fmla="*/ 1737298 w 3070119"/>
                <a:gd name="connsiteY1683" fmla="*/ 816166 h 4711603"/>
                <a:gd name="connsiteX1684" fmla="*/ 1738161 w 3070119"/>
                <a:gd name="connsiteY1684" fmla="*/ 818522 h 4711603"/>
                <a:gd name="connsiteX1685" fmla="*/ 1736591 w 3070119"/>
                <a:gd name="connsiteY1685" fmla="*/ 820407 h 4711603"/>
                <a:gd name="connsiteX1686" fmla="*/ 1735727 w 3070119"/>
                <a:gd name="connsiteY1686" fmla="*/ 818129 h 4711603"/>
                <a:gd name="connsiteX1687" fmla="*/ 1737376 w 3070119"/>
                <a:gd name="connsiteY1687" fmla="*/ 816166 h 4711603"/>
                <a:gd name="connsiteX1688" fmla="*/ 1726383 w 3070119"/>
                <a:gd name="connsiteY1688" fmla="*/ 1215632 h 4711603"/>
                <a:gd name="connsiteX1689" fmla="*/ 1728896 w 3070119"/>
                <a:gd name="connsiteY1689" fmla="*/ 1216338 h 4711603"/>
                <a:gd name="connsiteX1690" fmla="*/ 1728111 w 3070119"/>
                <a:gd name="connsiteY1690" fmla="*/ 1218066 h 4711603"/>
                <a:gd name="connsiteX1691" fmla="*/ 1725598 w 3070119"/>
                <a:gd name="connsiteY1691" fmla="*/ 1217359 h 4711603"/>
                <a:gd name="connsiteX1692" fmla="*/ 1726462 w 3070119"/>
                <a:gd name="connsiteY1692" fmla="*/ 1215632 h 4711603"/>
                <a:gd name="connsiteX1693" fmla="*/ 1714134 w 3070119"/>
                <a:gd name="connsiteY1693" fmla="*/ 1393652 h 4711603"/>
                <a:gd name="connsiteX1694" fmla="*/ 1715076 w 3070119"/>
                <a:gd name="connsiteY1694" fmla="*/ 1395065 h 4711603"/>
                <a:gd name="connsiteX1695" fmla="*/ 1715626 w 3070119"/>
                <a:gd name="connsiteY1695" fmla="*/ 1395458 h 4711603"/>
                <a:gd name="connsiteX1696" fmla="*/ 1733764 w 3070119"/>
                <a:gd name="connsiteY1696" fmla="*/ 1397342 h 4711603"/>
                <a:gd name="connsiteX1697" fmla="*/ 1734314 w 3070119"/>
                <a:gd name="connsiteY1697" fmla="*/ 1402211 h 4711603"/>
                <a:gd name="connsiteX1698" fmla="*/ 1731723 w 3070119"/>
                <a:gd name="connsiteY1698" fmla="*/ 1403782 h 4711603"/>
                <a:gd name="connsiteX1699" fmla="*/ 1715626 w 3070119"/>
                <a:gd name="connsiteY1699" fmla="*/ 1395458 h 4711603"/>
                <a:gd name="connsiteX1700" fmla="*/ 1714605 w 3070119"/>
                <a:gd name="connsiteY1700" fmla="*/ 1395458 h 4711603"/>
                <a:gd name="connsiteX1701" fmla="*/ 1714213 w 3070119"/>
                <a:gd name="connsiteY1701" fmla="*/ 1393652 h 4711603"/>
                <a:gd name="connsiteX1702" fmla="*/ 1740752 w 3070119"/>
                <a:gd name="connsiteY1702" fmla="*/ 1506573 h 4711603"/>
                <a:gd name="connsiteX1703" fmla="*/ 1778756 w 3070119"/>
                <a:gd name="connsiteY1703" fmla="*/ 1488983 h 4711603"/>
                <a:gd name="connsiteX1704" fmla="*/ 1812598 w 3070119"/>
                <a:gd name="connsiteY1704" fmla="*/ 1470294 h 4711603"/>
                <a:gd name="connsiteX1705" fmla="*/ 1824768 w 3070119"/>
                <a:gd name="connsiteY1705" fmla="*/ 1468331 h 4711603"/>
                <a:gd name="connsiteX1706" fmla="*/ 1833877 w 3070119"/>
                <a:gd name="connsiteY1706" fmla="*/ 1471707 h 4711603"/>
                <a:gd name="connsiteX1707" fmla="*/ 1855705 w 3070119"/>
                <a:gd name="connsiteY1707" fmla="*/ 1492203 h 4711603"/>
                <a:gd name="connsiteX1708" fmla="*/ 1868975 w 3070119"/>
                <a:gd name="connsiteY1708" fmla="*/ 1504924 h 4711603"/>
                <a:gd name="connsiteX1709" fmla="*/ 1878869 w 3070119"/>
                <a:gd name="connsiteY1709" fmla="*/ 1518588 h 4711603"/>
                <a:gd name="connsiteX1710" fmla="*/ 1881774 w 3070119"/>
                <a:gd name="connsiteY1710" fmla="*/ 1547486 h 4711603"/>
                <a:gd name="connsiteX1711" fmla="*/ 1876211 w 3070119"/>
                <a:gd name="connsiteY1711" fmla="*/ 1553228 h 4711603"/>
                <a:gd name="connsiteX1712" fmla="*/ 1872980 w 3070119"/>
                <a:gd name="connsiteY1712" fmla="*/ 1552276 h 4711603"/>
                <a:gd name="connsiteX1713" fmla="*/ 1861123 w 3070119"/>
                <a:gd name="connsiteY1713" fmla="*/ 1548428 h 4711603"/>
                <a:gd name="connsiteX1714" fmla="*/ 1835369 w 3070119"/>
                <a:gd name="connsiteY1714" fmla="*/ 1551019 h 4711603"/>
                <a:gd name="connsiteX1715" fmla="*/ 1810007 w 3070119"/>
                <a:gd name="connsiteY1715" fmla="*/ 1542146 h 4711603"/>
                <a:gd name="connsiteX1716" fmla="*/ 1805139 w 3070119"/>
                <a:gd name="connsiteY1716" fmla="*/ 1537984 h 4711603"/>
                <a:gd name="connsiteX1717" fmla="*/ 1798936 w 3070119"/>
                <a:gd name="connsiteY1717" fmla="*/ 1532408 h 4711603"/>
                <a:gd name="connsiteX1718" fmla="*/ 1804432 w 3070119"/>
                <a:gd name="connsiteY1718" fmla="*/ 1524556 h 4711603"/>
                <a:gd name="connsiteX1719" fmla="*/ 1804265 w 3070119"/>
                <a:gd name="connsiteY1719" fmla="*/ 1519450 h 4711603"/>
                <a:gd name="connsiteX1720" fmla="*/ 1803882 w 3070119"/>
                <a:gd name="connsiteY1720" fmla="*/ 1519137 h 4711603"/>
                <a:gd name="connsiteX1721" fmla="*/ 1801055 w 3070119"/>
                <a:gd name="connsiteY1721" fmla="*/ 1517959 h 4711603"/>
                <a:gd name="connsiteX1722" fmla="*/ 1794617 w 3070119"/>
                <a:gd name="connsiteY1722" fmla="*/ 1517959 h 4711603"/>
                <a:gd name="connsiteX1723" fmla="*/ 1788806 w 3070119"/>
                <a:gd name="connsiteY1723" fmla="*/ 1520708 h 4711603"/>
                <a:gd name="connsiteX1724" fmla="*/ 1748055 w 3070119"/>
                <a:gd name="connsiteY1724" fmla="*/ 1539711 h 4711603"/>
                <a:gd name="connsiteX1725" fmla="*/ 1725755 w 3070119"/>
                <a:gd name="connsiteY1725" fmla="*/ 1534921 h 4711603"/>
                <a:gd name="connsiteX1726" fmla="*/ 1708795 w 3070119"/>
                <a:gd name="connsiteY1726" fmla="*/ 1530602 h 4711603"/>
                <a:gd name="connsiteX1727" fmla="*/ 1708324 w 3070119"/>
                <a:gd name="connsiteY1727" fmla="*/ 1531230 h 4711603"/>
                <a:gd name="connsiteX1728" fmla="*/ 1706753 w 3070119"/>
                <a:gd name="connsiteY1728" fmla="*/ 1531230 h 4711603"/>
                <a:gd name="connsiteX1729" fmla="*/ 1705261 w 3070119"/>
                <a:gd name="connsiteY1729" fmla="*/ 1532880 h 4711603"/>
                <a:gd name="connsiteX1730" fmla="*/ 1705968 w 3070119"/>
                <a:gd name="connsiteY1730" fmla="*/ 1531309 h 4711603"/>
                <a:gd name="connsiteX1731" fmla="*/ 1706753 w 3070119"/>
                <a:gd name="connsiteY1731" fmla="*/ 1531309 h 4711603"/>
                <a:gd name="connsiteX1732" fmla="*/ 1707617 w 3070119"/>
                <a:gd name="connsiteY1732" fmla="*/ 1530288 h 4711603"/>
                <a:gd name="connsiteX1733" fmla="*/ 1708795 w 3070119"/>
                <a:gd name="connsiteY1733" fmla="*/ 1530288 h 4711603"/>
                <a:gd name="connsiteX1734" fmla="*/ 1740831 w 3070119"/>
                <a:gd name="connsiteY1734" fmla="*/ 1506573 h 4711603"/>
                <a:gd name="connsiteX1735" fmla="*/ 1705497 w 3070119"/>
                <a:gd name="connsiteY1735" fmla="*/ 1256073 h 4711603"/>
                <a:gd name="connsiteX1736" fmla="*/ 1703534 w 3070119"/>
                <a:gd name="connsiteY1736" fmla="*/ 1251754 h 4711603"/>
                <a:gd name="connsiteX1737" fmla="*/ 1705733 w 3070119"/>
                <a:gd name="connsiteY1737" fmla="*/ 1251047 h 4711603"/>
                <a:gd name="connsiteX1738" fmla="*/ 1708324 w 3070119"/>
                <a:gd name="connsiteY1738" fmla="*/ 1255288 h 4711603"/>
                <a:gd name="connsiteX1739" fmla="*/ 1705576 w 3070119"/>
                <a:gd name="connsiteY1739" fmla="*/ 1256073 h 4711603"/>
                <a:gd name="connsiteX1740" fmla="*/ 1690657 w 3070119"/>
                <a:gd name="connsiteY1740" fmla="*/ 794493 h 4711603"/>
                <a:gd name="connsiteX1741" fmla="*/ 1702827 w 3070119"/>
                <a:gd name="connsiteY1741" fmla="*/ 791587 h 4711603"/>
                <a:gd name="connsiteX1742" fmla="*/ 1707460 w 3070119"/>
                <a:gd name="connsiteY1742" fmla="*/ 794807 h 4711603"/>
                <a:gd name="connsiteX1743" fmla="*/ 1699608 w 3070119"/>
                <a:gd name="connsiteY1743" fmla="*/ 818365 h 4711603"/>
                <a:gd name="connsiteX1744" fmla="*/ 1691064 w 3070119"/>
                <a:gd name="connsiteY1744" fmla="*/ 823760 h 4711603"/>
                <a:gd name="connsiteX1745" fmla="*/ 1687202 w 3070119"/>
                <a:gd name="connsiteY1745" fmla="*/ 821427 h 4711603"/>
                <a:gd name="connsiteX1746" fmla="*/ 1690735 w 3070119"/>
                <a:gd name="connsiteY1746" fmla="*/ 794493 h 4711603"/>
                <a:gd name="connsiteX1747" fmla="*/ 1681549 w 3070119"/>
                <a:gd name="connsiteY1747" fmla="*/ 952253 h 4711603"/>
                <a:gd name="connsiteX1748" fmla="*/ 1682805 w 3070119"/>
                <a:gd name="connsiteY1748" fmla="*/ 950996 h 4711603"/>
                <a:gd name="connsiteX1749" fmla="*/ 1683983 w 3070119"/>
                <a:gd name="connsiteY1749" fmla="*/ 947149 h 4711603"/>
                <a:gd name="connsiteX1750" fmla="*/ 1685632 w 3070119"/>
                <a:gd name="connsiteY1750" fmla="*/ 948170 h 4711603"/>
                <a:gd name="connsiteX1751" fmla="*/ 1682805 w 3070119"/>
                <a:gd name="connsiteY1751" fmla="*/ 950996 h 4711603"/>
                <a:gd name="connsiteX1752" fmla="*/ 1682177 w 3070119"/>
                <a:gd name="connsiteY1752" fmla="*/ 953038 h 4711603"/>
                <a:gd name="connsiteX1753" fmla="*/ 1675110 w 3070119"/>
                <a:gd name="connsiteY1753" fmla="*/ 960891 h 4711603"/>
                <a:gd name="connsiteX1754" fmla="*/ 1673697 w 3070119"/>
                <a:gd name="connsiteY1754" fmla="*/ 962304 h 4711603"/>
                <a:gd name="connsiteX1755" fmla="*/ 1674482 w 3070119"/>
                <a:gd name="connsiteY1755" fmla="*/ 960184 h 4711603"/>
                <a:gd name="connsiteX1756" fmla="*/ 1675188 w 3070119"/>
                <a:gd name="connsiteY1756" fmla="*/ 844907 h 4711603"/>
                <a:gd name="connsiteX1757" fmla="*/ 1675188 w 3070119"/>
                <a:gd name="connsiteY1757" fmla="*/ 846870 h 4711603"/>
                <a:gd name="connsiteX1758" fmla="*/ 1672833 w 3070119"/>
                <a:gd name="connsiteY1758" fmla="*/ 845928 h 4711603"/>
                <a:gd name="connsiteX1759" fmla="*/ 1659485 w 3070119"/>
                <a:gd name="connsiteY1759" fmla="*/ 1095014 h 4711603"/>
                <a:gd name="connsiteX1760" fmla="*/ 1660348 w 3070119"/>
                <a:gd name="connsiteY1760" fmla="*/ 1097135 h 4711603"/>
                <a:gd name="connsiteX1761" fmla="*/ 1658621 w 3070119"/>
                <a:gd name="connsiteY1761" fmla="*/ 1097135 h 4711603"/>
                <a:gd name="connsiteX1762" fmla="*/ 1648492 w 3070119"/>
                <a:gd name="connsiteY1762" fmla="*/ 1441160 h 4711603"/>
                <a:gd name="connsiteX1763" fmla="*/ 1655716 w 3070119"/>
                <a:gd name="connsiteY1763" fmla="*/ 1428517 h 4711603"/>
                <a:gd name="connsiteX1764" fmla="*/ 1655716 w 3070119"/>
                <a:gd name="connsiteY1764" fmla="*/ 1427340 h 4711603"/>
                <a:gd name="connsiteX1765" fmla="*/ 1657286 w 3070119"/>
                <a:gd name="connsiteY1765" fmla="*/ 1425926 h 4711603"/>
                <a:gd name="connsiteX1766" fmla="*/ 1656501 w 3070119"/>
                <a:gd name="connsiteY1766" fmla="*/ 1428125 h 4711603"/>
                <a:gd name="connsiteX1767" fmla="*/ 1656030 w 3070119"/>
                <a:gd name="connsiteY1767" fmla="*/ 1428125 h 4711603"/>
                <a:gd name="connsiteX1768" fmla="*/ 1658856 w 3070119"/>
                <a:gd name="connsiteY1768" fmla="*/ 1439040 h 4711603"/>
                <a:gd name="connsiteX1769" fmla="*/ 1658856 w 3070119"/>
                <a:gd name="connsiteY1769" fmla="*/ 1442103 h 4711603"/>
                <a:gd name="connsiteX1770" fmla="*/ 1653988 w 3070119"/>
                <a:gd name="connsiteY1770" fmla="*/ 1445715 h 4711603"/>
                <a:gd name="connsiteX1771" fmla="*/ 1651083 w 3070119"/>
                <a:gd name="connsiteY1771" fmla="*/ 1445715 h 4711603"/>
                <a:gd name="connsiteX1772" fmla="*/ 1648413 w 3070119"/>
                <a:gd name="connsiteY1772" fmla="*/ 1441082 h 4711603"/>
                <a:gd name="connsiteX1773" fmla="*/ 1642524 w 3070119"/>
                <a:gd name="connsiteY1773" fmla="*/ 1209428 h 4711603"/>
                <a:gd name="connsiteX1774" fmla="*/ 1644723 w 3070119"/>
                <a:gd name="connsiteY1774" fmla="*/ 1210213 h 4711603"/>
                <a:gd name="connsiteX1775" fmla="*/ 1642446 w 3070119"/>
                <a:gd name="connsiteY1775" fmla="*/ 1211077 h 4711603"/>
                <a:gd name="connsiteX1776" fmla="*/ 1633259 w 3070119"/>
                <a:gd name="connsiteY1776" fmla="*/ 1107343 h 4711603"/>
                <a:gd name="connsiteX1777" fmla="*/ 1637970 w 3070119"/>
                <a:gd name="connsiteY1777" fmla="*/ 1110170 h 4711603"/>
                <a:gd name="connsiteX1778" fmla="*/ 1635528 w 3070119"/>
                <a:gd name="connsiteY1778" fmla="*/ 1113747 h 4711603"/>
                <a:gd name="connsiteX1779" fmla="*/ 1634201 w 3070119"/>
                <a:gd name="connsiteY1779" fmla="*/ 1113704 h 4711603"/>
                <a:gd name="connsiteX1780" fmla="*/ 1629176 w 3070119"/>
                <a:gd name="connsiteY1780" fmla="*/ 1111584 h 4711603"/>
                <a:gd name="connsiteX1781" fmla="*/ 1633180 w 3070119"/>
                <a:gd name="connsiteY1781" fmla="*/ 1107029 h 4711603"/>
                <a:gd name="connsiteX1782" fmla="*/ 1628862 w 3070119"/>
                <a:gd name="connsiteY1782" fmla="*/ 1354153 h 4711603"/>
                <a:gd name="connsiteX1783" fmla="*/ 1618183 w 3070119"/>
                <a:gd name="connsiteY1783" fmla="*/ 1381637 h 4711603"/>
                <a:gd name="connsiteX1784" fmla="*/ 1618183 w 3070119"/>
                <a:gd name="connsiteY1784" fmla="*/ 1382815 h 4711603"/>
                <a:gd name="connsiteX1785" fmla="*/ 1616534 w 3070119"/>
                <a:gd name="connsiteY1785" fmla="*/ 1382815 h 4711603"/>
                <a:gd name="connsiteX1786" fmla="*/ 1617477 w 3070119"/>
                <a:gd name="connsiteY1786" fmla="*/ 1381873 h 4711603"/>
                <a:gd name="connsiteX1787" fmla="*/ 1618105 w 3070119"/>
                <a:gd name="connsiteY1787" fmla="*/ 1381323 h 4711603"/>
                <a:gd name="connsiteX1788" fmla="*/ 1625093 w 3070119"/>
                <a:gd name="connsiteY1788" fmla="*/ 1351875 h 4711603"/>
                <a:gd name="connsiteX1789" fmla="*/ 1627213 w 3070119"/>
                <a:gd name="connsiteY1789" fmla="*/ 1351169 h 4711603"/>
                <a:gd name="connsiteX1790" fmla="*/ 1628783 w 3070119"/>
                <a:gd name="connsiteY1790" fmla="*/ 1353839 h 4711603"/>
                <a:gd name="connsiteX1791" fmla="*/ 1625093 w 3070119"/>
                <a:gd name="connsiteY1791" fmla="*/ 1223327 h 4711603"/>
                <a:gd name="connsiteX1792" fmla="*/ 1626977 w 3070119"/>
                <a:gd name="connsiteY1792" fmla="*/ 1224898 h 4711603"/>
                <a:gd name="connsiteX1793" fmla="*/ 1625957 w 3070119"/>
                <a:gd name="connsiteY1793" fmla="*/ 1227096 h 4711603"/>
                <a:gd name="connsiteX1794" fmla="*/ 1623758 w 3070119"/>
                <a:gd name="connsiteY1794" fmla="*/ 1226625 h 4711603"/>
                <a:gd name="connsiteX1795" fmla="*/ 1625014 w 3070119"/>
                <a:gd name="connsiteY1795" fmla="*/ 1223013 h 4711603"/>
                <a:gd name="connsiteX1796" fmla="*/ 1603029 w 3070119"/>
                <a:gd name="connsiteY1796" fmla="*/ 1250183 h 4711603"/>
                <a:gd name="connsiteX1797" fmla="*/ 1608839 w 3070119"/>
                <a:gd name="connsiteY1797" fmla="*/ 1249084 h 4711603"/>
                <a:gd name="connsiteX1798" fmla="*/ 1622894 w 3070119"/>
                <a:gd name="connsiteY1798" fmla="*/ 1260706 h 4711603"/>
                <a:gd name="connsiteX1799" fmla="*/ 1625878 w 3070119"/>
                <a:gd name="connsiteY1799" fmla="*/ 1282693 h 4711603"/>
                <a:gd name="connsiteX1800" fmla="*/ 1624543 w 3070119"/>
                <a:gd name="connsiteY1800" fmla="*/ 1312298 h 4711603"/>
                <a:gd name="connsiteX1801" fmla="*/ 1627134 w 3070119"/>
                <a:gd name="connsiteY1801" fmla="*/ 1323841 h 4711603"/>
                <a:gd name="connsiteX1802" fmla="*/ 1625171 w 3070119"/>
                <a:gd name="connsiteY1802" fmla="*/ 1332401 h 4711603"/>
                <a:gd name="connsiteX1803" fmla="*/ 1618654 w 3070119"/>
                <a:gd name="connsiteY1803" fmla="*/ 1327925 h 4711603"/>
                <a:gd name="connsiteX1804" fmla="*/ 1612373 w 3070119"/>
                <a:gd name="connsiteY1804" fmla="*/ 1321486 h 4711603"/>
                <a:gd name="connsiteX1805" fmla="*/ 1601616 w 3070119"/>
                <a:gd name="connsiteY1805" fmla="*/ 1311042 h 4711603"/>
                <a:gd name="connsiteX1806" fmla="*/ 1599181 w 3070119"/>
                <a:gd name="connsiteY1806" fmla="*/ 1301775 h 4711603"/>
                <a:gd name="connsiteX1807" fmla="*/ 1599181 w 3070119"/>
                <a:gd name="connsiteY1807" fmla="*/ 1277039 h 4711603"/>
                <a:gd name="connsiteX1808" fmla="*/ 1593371 w 3070119"/>
                <a:gd name="connsiteY1808" fmla="*/ 1266438 h 4711603"/>
                <a:gd name="connsiteX1809" fmla="*/ 1602950 w 3070119"/>
                <a:gd name="connsiteY1809" fmla="*/ 1249869 h 4711603"/>
                <a:gd name="connsiteX1810" fmla="*/ 1566910 w 3070119"/>
                <a:gd name="connsiteY1810" fmla="*/ 1295493 h 4711603"/>
                <a:gd name="connsiteX1811" fmla="*/ 1558351 w 3070119"/>
                <a:gd name="connsiteY1811" fmla="*/ 1308764 h 4711603"/>
                <a:gd name="connsiteX1812" fmla="*/ 1554190 w 3070119"/>
                <a:gd name="connsiteY1812" fmla="*/ 1309785 h 4711603"/>
                <a:gd name="connsiteX1813" fmla="*/ 1553797 w 3070119"/>
                <a:gd name="connsiteY1813" fmla="*/ 1306801 h 4711603"/>
                <a:gd name="connsiteX1814" fmla="*/ 1554425 w 3070119"/>
                <a:gd name="connsiteY1814" fmla="*/ 1303739 h 4711603"/>
                <a:gd name="connsiteX1815" fmla="*/ 1558430 w 3070119"/>
                <a:gd name="connsiteY1815" fmla="*/ 1285756 h 4711603"/>
                <a:gd name="connsiteX1816" fmla="*/ 1543825 w 3070119"/>
                <a:gd name="connsiteY1816" fmla="*/ 1275390 h 4711603"/>
                <a:gd name="connsiteX1817" fmla="*/ 1542883 w 3070119"/>
                <a:gd name="connsiteY1817" fmla="*/ 1272720 h 4711603"/>
                <a:gd name="connsiteX1818" fmla="*/ 1546966 w 3070119"/>
                <a:gd name="connsiteY1818" fmla="*/ 1269344 h 4711603"/>
                <a:gd name="connsiteX1819" fmla="*/ 1553169 w 3070119"/>
                <a:gd name="connsiteY1819" fmla="*/ 1270365 h 4711603"/>
                <a:gd name="connsiteX1820" fmla="*/ 1564790 w 3070119"/>
                <a:gd name="connsiteY1820" fmla="*/ 1272328 h 4711603"/>
                <a:gd name="connsiteX1821" fmla="*/ 1564790 w 3070119"/>
                <a:gd name="connsiteY1821" fmla="*/ 1271386 h 4711603"/>
                <a:gd name="connsiteX1822" fmla="*/ 1565261 w 3070119"/>
                <a:gd name="connsiteY1822" fmla="*/ 1271386 h 4711603"/>
                <a:gd name="connsiteX1823" fmla="*/ 1555917 w 3070119"/>
                <a:gd name="connsiteY1823" fmla="*/ 1256230 h 4711603"/>
                <a:gd name="connsiteX1824" fmla="*/ 1555132 w 3070119"/>
                <a:gd name="connsiteY1824" fmla="*/ 1231494 h 4711603"/>
                <a:gd name="connsiteX1825" fmla="*/ 1561727 w 3070119"/>
                <a:gd name="connsiteY1825" fmla="*/ 1225133 h 4711603"/>
                <a:gd name="connsiteX1826" fmla="*/ 1569579 w 3070119"/>
                <a:gd name="connsiteY1826" fmla="*/ 1228353 h 4711603"/>
                <a:gd name="connsiteX1827" fmla="*/ 1578531 w 3070119"/>
                <a:gd name="connsiteY1827" fmla="*/ 1240839 h 4711603"/>
                <a:gd name="connsiteX1828" fmla="*/ 1579159 w 3070119"/>
                <a:gd name="connsiteY1828" fmla="*/ 1239268 h 4711603"/>
                <a:gd name="connsiteX1829" fmla="*/ 1578531 w 3070119"/>
                <a:gd name="connsiteY1829" fmla="*/ 1241702 h 4711603"/>
                <a:gd name="connsiteX1830" fmla="*/ 1578531 w 3070119"/>
                <a:gd name="connsiteY1830" fmla="*/ 1241231 h 4711603"/>
                <a:gd name="connsiteX1831" fmla="*/ 1578531 w 3070119"/>
                <a:gd name="connsiteY1831" fmla="*/ 1264789 h 4711603"/>
                <a:gd name="connsiteX1832" fmla="*/ 1576568 w 3070119"/>
                <a:gd name="connsiteY1832" fmla="*/ 1269658 h 4711603"/>
                <a:gd name="connsiteX1833" fmla="*/ 1564790 w 3070119"/>
                <a:gd name="connsiteY1833" fmla="*/ 1272014 h 4711603"/>
                <a:gd name="connsiteX1834" fmla="*/ 1565496 w 3070119"/>
                <a:gd name="connsiteY1834" fmla="*/ 1273192 h 4711603"/>
                <a:gd name="connsiteX1835" fmla="*/ 1564711 w 3070119"/>
                <a:gd name="connsiteY1835" fmla="*/ 1273192 h 4711603"/>
                <a:gd name="connsiteX1836" fmla="*/ 1568245 w 3070119"/>
                <a:gd name="connsiteY1836" fmla="*/ 1284185 h 4711603"/>
                <a:gd name="connsiteX1837" fmla="*/ 1566831 w 3070119"/>
                <a:gd name="connsiteY1837" fmla="*/ 1295179 h 4711603"/>
                <a:gd name="connsiteX1838" fmla="*/ 1581907 w 3070119"/>
                <a:gd name="connsiteY1838" fmla="*/ 1382815 h 4711603"/>
                <a:gd name="connsiteX1839" fmla="*/ 1579944 w 3070119"/>
                <a:gd name="connsiteY1839" fmla="*/ 1385014 h 4711603"/>
                <a:gd name="connsiteX1840" fmla="*/ 1574919 w 3070119"/>
                <a:gd name="connsiteY1840" fmla="*/ 1384543 h 4711603"/>
                <a:gd name="connsiteX1841" fmla="*/ 1569894 w 3070119"/>
                <a:gd name="connsiteY1841" fmla="*/ 1363733 h 4711603"/>
                <a:gd name="connsiteX1842" fmla="*/ 1572642 w 3070119"/>
                <a:gd name="connsiteY1842" fmla="*/ 1358472 h 4711603"/>
                <a:gd name="connsiteX1843" fmla="*/ 1572171 w 3070119"/>
                <a:gd name="connsiteY1843" fmla="*/ 1357451 h 4711603"/>
                <a:gd name="connsiteX1844" fmla="*/ 1573348 w 3070119"/>
                <a:gd name="connsiteY1844" fmla="*/ 1352582 h 4711603"/>
                <a:gd name="connsiteX1845" fmla="*/ 1573348 w 3070119"/>
                <a:gd name="connsiteY1845" fmla="*/ 1352582 h 4711603"/>
                <a:gd name="connsiteX1846" fmla="*/ 1573898 w 3070119"/>
                <a:gd name="connsiteY1846" fmla="*/ 1350383 h 4711603"/>
                <a:gd name="connsiteX1847" fmla="*/ 1573270 w 3070119"/>
                <a:gd name="connsiteY1847" fmla="*/ 1352818 h 4711603"/>
                <a:gd name="connsiteX1848" fmla="*/ 1572642 w 3070119"/>
                <a:gd name="connsiteY1848" fmla="*/ 1358550 h 4711603"/>
                <a:gd name="connsiteX1849" fmla="*/ 1572642 w 3070119"/>
                <a:gd name="connsiteY1849" fmla="*/ 1358550 h 4711603"/>
                <a:gd name="connsiteX1850" fmla="*/ 1581436 w 3070119"/>
                <a:gd name="connsiteY1850" fmla="*/ 1376847 h 4711603"/>
                <a:gd name="connsiteX1851" fmla="*/ 1581829 w 3070119"/>
                <a:gd name="connsiteY1851" fmla="*/ 1382501 h 4711603"/>
                <a:gd name="connsiteX1852" fmla="*/ 1571150 w 3070119"/>
                <a:gd name="connsiteY1852" fmla="*/ 730415 h 4711603"/>
                <a:gd name="connsiteX1853" fmla="*/ 1573741 w 3070119"/>
                <a:gd name="connsiteY1853" fmla="*/ 729394 h 4711603"/>
                <a:gd name="connsiteX1854" fmla="*/ 1576050 w 3070119"/>
                <a:gd name="connsiteY1854" fmla="*/ 732926 h 4711603"/>
                <a:gd name="connsiteX1855" fmla="*/ 1575390 w 3070119"/>
                <a:gd name="connsiteY1855" fmla="*/ 734263 h 4711603"/>
                <a:gd name="connsiteX1856" fmla="*/ 1573113 w 3070119"/>
                <a:gd name="connsiteY1856" fmla="*/ 735126 h 4711603"/>
                <a:gd name="connsiteX1857" fmla="*/ 1571071 w 3070119"/>
                <a:gd name="connsiteY1857" fmla="*/ 730101 h 4711603"/>
                <a:gd name="connsiteX1858" fmla="*/ 1553562 w 3070119"/>
                <a:gd name="connsiteY1858" fmla="*/ 1032429 h 4711603"/>
                <a:gd name="connsiteX1859" fmla="*/ 1562434 w 3070119"/>
                <a:gd name="connsiteY1859" fmla="*/ 1024576 h 4711603"/>
                <a:gd name="connsiteX1860" fmla="*/ 1568009 w 3070119"/>
                <a:gd name="connsiteY1860" fmla="*/ 1026539 h 4711603"/>
                <a:gd name="connsiteX1861" fmla="*/ 1568009 w 3070119"/>
                <a:gd name="connsiteY1861" fmla="*/ 1029523 h 4711603"/>
                <a:gd name="connsiteX1862" fmla="*/ 1552305 w 3070119"/>
                <a:gd name="connsiteY1862" fmla="*/ 1043972 h 4711603"/>
                <a:gd name="connsiteX1863" fmla="*/ 1552305 w 3070119"/>
                <a:gd name="connsiteY1863" fmla="*/ 1045229 h 4711603"/>
                <a:gd name="connsiteX1864" fmla="*/ 1550656 w 3070119"/>
                <a:gd name="connsiteY1864" fmla="*/ 1045229 h 4711603"/>
                <a:gd name="connsiteX1865" fmla="*/ 1549086 w 3070119"/>
                <a:gd name="connsiteY1865" fmla="*/ 1047192 h 4711603"/>
                <a:gd name="connsiteX1866" fmla="*/ 1549714 w 3070119"/>
                <a:gd name="connsiteY1866" fmla="*/ 1045464 h 4711603"/>
                <a:gd name="connsiteX1867" fmla="*/ 1550656 w 3070119"/>
                <a:gd name="connsiteY1867" fmla="*/ 1045464 h 4711603"/>
                <a:gd name="connsiteX1868" fmla="*/ 1551520 w 3070119"/>
                <a:gd name="connsiteY1868" fmla="*/ 1044365 h 4711603"/>
                <a:gd name="connsiteX1869" fmla="*/ 1552305 w 3070119"/>
                <a:gd name="connsiteY1869" fmla="*/ 1043894 h 4711603"/>
                <a:gd name="connsiteX1870" fmla="*/ 1553483 w 3070119"/>
                <a:gd name="connsiteY1870" fmla="*/ 1032115 h 4711603"/>
                <a:gd name="connsiteX1871" fmla="*/ 1549164 w 3070119"/>
                <a:gd name="connsiteY1871" fmla="*/ 720756 h 4711603"/>
                <a:gd name="connsiteX1872" fmla="*/ 1551127 w 3070119"/>
                <a:gd name="connsiteY1872" fmla="*/ 723897 h 4711603"/>
                <a:gd name="connsiteX1873" fmla="*/ 1547987 w 3070119"/>
                <a:gd name="connsiteY1873" fmla="*/ 723897 h 4711603"/>
                <a:gd name="connsiteX1874" fmla="*/ 1546416 w 3070119"/>
                <a:gd name="connsiteY1874" fmla="*/ 722013 h 4711603"/>
                <a:gd name="connsiteX1875" fmla="*/ 1549086 w 3070119"/>
                <a:gd name="connsiteY1875" fmla="*/ 720442 h 4711603"/>
                <a:gd name="connsiteX1876" fmla="*/ 1537622 w 3070119"/>
                <a:gd name="connsiteY1876" fmla="*/ 1113390 h 4711603"/>
                <a:gd name="connsiteX1877" fmla="*/ 1549400 w 3070119"/>
                <a:gd name="connsiteY1877" fmla="*/ 1111505 h 4711603"/>
                <a:gd name="connsiteX1878" fmla="*/ 1551599 w 3070119"/>
                <a:gd name="connsiteY1878" fmla="*/ 1110249 h 4711603"/>
                <a:gd name="connsiteX1879" fmla="*/ 1559450 w 3070119"/>
                <a:gd name="connsiteY1879" fmla="*/ 1103024 h 4711603"/>
                <a:gd name="connsiteX1880" fmla="*/ 1559843 w 3070119"/>
                <a:gd name="connsiteY1880" fmla="*/ 1103024 h 4711603"/>
                <a:gd name="connsiteX1881" fmla="*/ 1559215 w 3070119"/>
                <a:gd name="connsiteY1881" fmla="*/ 1100904 h 4711603"/>
                <a:gd name="connsiteX1882" fmla="*/ 1580258 w 3070119"/>
                <a:gd name="connsiteY1882" fmla="*/ 1055437 h 4711603"/>
                <a:gd name="connsiteX1883" fmla="*/ 1585755 w 3070119"/>
                <a:gd name="connsiteY1883" fmla="*/ 1056458 h 4711603"/>
                <a:gd name="connsiteX1884" fmla="*/ 1587560 w 3070119"/>
                <a:gd name="connsiteY1884" fmla="*/ 1062112 h 4711603"/>
                <a:gd name="connsiteX1885" fmla="*/ 1586461 w 3070119"/>
                <a:gd name="connsiteY1885" fmla="*/ 1065017 h 4711603"/>
                <a:gd name="connsiteX1886" fmla="*/ 1571935 w 3070119"/>
                <a:gd name="connsiteY1886" fmla="*/ 1081744 h 4711603"/>
                <a:gd name="connsiteX1887" fmla="*/ 1564083 w 3070119"/>
                <a:gd name="connsiteY1887" fmla="*/ 1099098 h 4711603"/>
                <a:gd name="connsiteX1888" fmla="*/ 1559843 w 3070119"/>
                <a:gd name="connsiteY1888" fmla="*/ 1103024 h 4711603"/>
                <a:gd name="connsiteX1889" fmla="*/ 1559843 w 3070119"/>
                <a:gd name="connsiteY1889" fmla="*/ 1104045 h 4711603"/>
                <a:gd name="connsiteX1890" fmla="*/ 1551991 w 3070119"/>
                <a:gd name="connsiteY1890" fmla="*/ 1111348 h 4711603"/>
                <a:gd name="connsiteX1891" fmla="*/ 1549164 w 3070119"/>
                <a:gd name="connsiteY1891" fmla="*/ 1111819 h 4711603"/>
                <a:gd name="connsiteX1892" fmla="*/ 1538407 w 3070119"/>
                <a:gd name="connsiteY1892" fmla="*/ 1117866 h 4711603"/>
                <a:gd name="connsiteX1893" fmla="*/ 1536523 w 3070119"/>
                <a:gd name="connsiteY1893" fmla="*/ 1116138 h 4711603"/>
                <a:gd name="connsiteX1894" fmla="*/ 1537543 w 3070119"/>
                <a:gd name="connsiteY1894" fmla="*/ 1112840 h 4711603"/>
                <a:gd name="connsiteX1895" fmla="*/ 1536444 w 3070119"/>
                <a:gd name="connsiteY1895" fmla="*/ 622127 h 4711603"/>
                <a:gd name="connsiteX1896" fmla="*/ 1535816 w 3070119"/>
                <a:gd name="connsiteY1896" fmla="*/ 624090 h 4711603"/>
                <a:gd name="connsiteX1897" fmla="*/ 1535109 w 3070119"/>
                <a:gd name="connsiteY1897" fmla="*/ 622127 h 4711603"/>
                <a:gd name="connsiteX1898" fmla="*/ 1516186 w 3070119"/>
                <a:gd name="connsiteY1898" fmla="*/ 685262 h 4711603"/>
                <a:gd name="connsiteX1899" fmla="*/ 1518856 w 3070119"/>
                <a:gd name="connsiteY1899" fmla="*/ 685262 h 4711603"/>
                <a:gd name="connsiteX1900" fmla="*/ 1519484 w 3070119"/>
                <a:gd name="connsiteY1900" fmla="*/ 690209 h 4711603"/>
                <a:gd name="connsiteX1901" fmla="*/ 1516814 w 3070119"/>
                <a:gd name="connsiteY1901" fmla="*/ 690680 h 4711603"/>
                <a:gd name="connsiteX1902" fmla="*/ 1515160 w 3070119"/>
                <a:gd name="connsiteY1902" fmla="*/ 686558 h 4711603"/>
                <a:gd name="connsiteX1903" fmla="*/ 1516186 w 3070119"/>
                <a:gd name="connsiteY1903" fmla="*/ 685262 h 4711603"/>
                <a:gd name="connsiteX1904" fmla="*/ 793177 w 3070119"/>
                <a:gd name="connsiteY1904" fmla="*/ 954844 h 4711603"/>
                <a:gd name="connsiteX1905" fmla="*/ 791606 w 3070119"/>
                <a:gd name="connsiteY1905" fmla="*/ 955315 h 4711603"/>
                <a:gd name="connsiteX1906" fmla="*/ 792392 w 3070119"/>
                <a:gd name="connsiteY1906" fmla="*/ 953981 h 4711603"/>
                <a:gd name="connsiteX1907" fmla="*/ 793334 w 3070119"/>
                <a:gd name="connsiteY1907" fmla="*/ 952410 h 4711603"/>
                <a:gd name="connsiteX1908" fmla="*/ 793177 w 3070119"/>
                <a:gd name="connsiteY1908" fmla="*/ 954844 h 4711603"/>
                <a:gd name="connsiteX1909" fmla="*/ 811315 w 3070119"/>
                <a:gd name="connsiteY1909" fmla="*/ 907728 h 4711603"/>
                <a:gd name="connsiteX1910" fmla="*/ 811315 w 3070119"/>
                <a:gd name="connsiteY1910" fmla="*/ 906158 h 4711603"/>
                <a:gd name="connsiteX1911" fmla="*/ 808017 w 3070119"/>
                <a:gd name="connsiteY1911" fmla="*/ 903566 h 4711603"/>
                <a:gd name="connsiteX1912" fmla="*/ 808724 w 3070119"/>
                <a:gd name="connsiteY1912" fmla="*/ 901211 h 4711603"/>
                <a:gd name="connsiteX1913" fmla="*/ 811315 w 3070119"/>
                <a:gd name="connsiteY1913" fmla="*/ 906158 h 4711603"/>
                <a:gd name="connsiteX1914" fmla="*/ 812257 w 3070119"/>
                <a:gd name="connsiteY1914" fmla="*/ 906864 h 4711603"/>
                <a:gd name="connsiteX1915" fmla="*/ 813749 w 3070119"/>
                <a:gd name="connsiteY1915" fmla="*/ 908906 h 4711603"/>
                <a:gd name="connsiteX1916" fmla="*/ 816105 w 3070119"/>
                <a:gd name="connsiteY1916" fmla="*/ 866345 h 4711603"/>
                <a:gd name="connsiteX1917" fmla="*/ 814613 w 3070119"/>
                <a:gd name="connsiteY1917" fmla="*/ 866894 h 4711603"/>
                <a:gd name="connsiteX1918" fmla="*/ 815005 w 3070119"/>
                <a:gd name="connsiteY1918" fmla="*/ 861947 h 4711603"/>
                <a:gd name="connsiteX1919" fmla="*/ 816105 w 3070119"/>
                <a:gd name="connsiteY1919" fmla="*/ 863832 h 4711603"/>
                <a:gd name="connsiteX1920" fmla="*/ 816105 w 3070119"/>
                <a:gd name="connsiteY1920" fmla="*/ 866659 h 4711603"/>
                <a:gd name="connsiteX1921" fmla="*/ 820031 w 3070119"/>
                <a:gd name="connsiteY1921" fmla="*/ 1038161 h 4711603"/>
                <a:gd name="connsiteX1922" fmla="*/ 815084 w 3070119"/>
                <a:gd name="connsiteY1922" fmla="*/ 1037140 h 4711603"/>
                <a:gd name="connsiteX1923" fmla="*/ 808410 w 3070119"/>
                <a:gd name="connsiteY1923" fmla="*/ 1026539 h 4711603"/>
                <a:gd name="connsiteX1924" fmla="*/ 812728 w 3070119"/>
                <a:gd name="connsiteY1924" fmla="*/ 1013582 h 4711603"/>
                <a:gd name="connsiteX1925" fmla="*/ 812728 w 3070119"/>
                <a:gd name="connsiteY1925" fmla="*/ 1012404 h 4711603"/>
                <a:gd name="connsiteX1926" fmla="*/ 813278 w 3070119"/>
                <a:gd name="connsiteY1926" fmla="*/ 1011541 h 4711603"/>
                <a:gd name="connsiteX1927" fmla="*/ 814927 w 3070119"/>
                <a:gd name="connsiteY1927" fmla="*/ 1005887 h 4711603"/>
                <a:gd name="connsiteX1928" fmla="*/ 815869 w 3070119"/>
                <a:gd name="connsiteY1928" fmla="*/ 1007850 h 4711603"/>
                <a:gd name="connsiteX1929" fmla="*/ 813278 w 3070119"/>
                <a:gd name="connsiteY1929" fmla="*/ 1011541 h 4711603"/>
                <a:gd name="connsiteX1930" fmla="*/ 813278 w 3070119"/>
                <a:gd name="connsiteY1930" fmla="*/ 1013190 h 4711603"/>
                <a:gd name="connsiteX1931" fmla="*/ 813278 w 3070119"/>
                <a:gd name="connsiteY1931" fmla="*/ 1013190 h 4711603"/>
                <a:gd name="connsiteX1932" fmla="*/ 821758 w 3070119"/>
                <a:gd name="connsiteY1932" fmla="*/ 1035177 h 4711603"/>
                <a:gd name="connsiteX1933" fmla="*/ 820031 w 3070119"/>
                <a:gd name="connsiteY1933" fmla="*/ 1038632 h 4711603"/>
                <a:gd name="connsiteX1934" fmla="*/ 828982 w 3070119"/>
                <a:gd name="connsiteY1934" fmla="*/ 1015781 h 4711603"/>
                <a:gd name="connsiteX1935" fmla="*/ 827097 w 3070119"/>
                <a:gd name="connsiteY1935" fmla="*/ 1013975 h 4711603"/>
                <a:gd name="connsiteX1936" fmla="*/ 828354 w 3070119"/>
                <a:gd name="connsiteY1936" fmla="*/ 1009185 h 4711603"/>
                <a:gd name="connsiteX1937" fmla="*/ 832280 w 3070119"/>
                <a:gd name="connsiteY1937" fmla="*/ 1012718 h 4711603"/>
                <a:gd name="connsiteX1938" fmla="*/ 829296 w 3070119"/>
                <a:gd name="connsiteY1938" fmla="*/ 1016095 h 4711603"/>
                <a:gd name="connsiteX1939" fmla="*/ 1118170 w 3070119"/>
                <a:gd name="connsiteY1939" fmla="*/ 331892 h 4711603"/>
                <a:gd name="connsiteX1940" fmla="*/ 1116914 w 3070119"/>
                <a:gd name="connsiteY1940" fmla="*/ 329379 h 4711603"/>
                <a:gd name="connsiteX1941" fmla="*/ 1116914 w 3070119"/>
                <a:gd name="connsiteY1941" fmla="*/ 324353 h 4711603"/>
                <a:gd name="connsiteX1942" fmla="*/ 1117620 w 3070119"/>
                <a:gd name="connsiteY1942" fmla="*/ 314223 h 4711603"/>
                <a:gd name="connsiteX1943" fmla="*/ 1119269 w 3070119"/>
                <a:gd name="connsiteY1943" fmla="*/ 311946 h 4711603"/>
                <a:gd name="connsiteX1944" fmla="*/ 1120761 w 3070119"/>
                <a:gd name="connsiteY1944" fmla="*/ 312967 h 4711603"/>
                <a:gd name="connsiteX1945" fmla="*/ 1121389 w 3070119"/>
                <a:gd name="connsiteY1945" fmla="*/ 327966 h 4711603"/>
                <a:gd name="connsiteX1946" fmla="*/ 1118170 w 3070119"/>
                <a:gd name="connsiteY1946" fmla="*/ 331892 h 4711603"/>
                <a:gd name="connsiteX1947" fmla="*/ 1163083 w 3070119"/>
                <a:gd name="connsiteY1947" fmla="*/ 317443 h 4711603"/>
                <a:gd name="connsiteX1948" fmla="*/ 1161199 w 3070119"/>
                <a:gd name="connsiteY1948" fmla="*/ 319170 h 4711603"/>
                <a:gd name="connsiteX1949" fmla="*/ 1162298 w 3070119"/>
                <a:gd name="connsiteY1949" fmla="*/ 316579 h 4711603"/>
                <a:gd name="connsiteX1950" fmla="*/ 1163554 w 3070119"/>
                <a:gd name="connsiteY1950" fmla="*/ 316579 h 4711603"/>
                <a:gd name="connsiteX1951" fmla="*/ 1175175 w 3070119"/>
                <a:gd name="connsiteY1951" fmla="*/ 856843 h 4711603"/>
                <a:gd name="connsiteX1952" fmla="*/ 1174076 w 3070119"/>
                <a:gd name="connsiteY1952" fmla="*/ 857628 h 4711603"/>
                <a:gd name="connsiteX1953" fmla="*/ 1174783 w 3070119"/>
                <a:gd name="connsiteY1953" fmla="*/ 856450 h 4711603"/>
                <a:gd name="connsiteX1954" fmla="*/ 1176353 w 3070119"/>
                <a:gd name="connsiteY1954" fmla="*/ 855037 h 4711603"/>
                <a:gd name="connsiteX1955" fmla="*/ 1224485 w 3070119"/>
                <a:gd name="connsiteY1955" fmla="*/ 1120536 h 4711603"/>
                <a:gd name="connsiteX1956" fmla="*/ 1221894 w 3070119"/>
                <a:gd name="connsiteY1956" fmla="*/ 1119750 h 4711603"/>
                <a:gd name="connsiteX1957" fmla="*/ 1225428 w 3070119"/>
                <a:gd name="connsiteY1957" fmla="*/ 1118337 h 4711603"/>
                <a:gd name="connsiteX1958" fmla="*/ 1227155 w 3070119"/>
                <a:gd name="connsiteY1958" fmla="*/ 1119829 h 4711603"/>
                <a:gd name="connsiteX1959" fmla="*/ 1224485 w 3070119"/>
                <a:gd name="connsiteY1959" fmla="*/ 1120379 h 4711603"/>
                <a:gd name="connsiteX1960" fmla="*/ 1231552 w 3070119"/>
                <a:gd name="connsiteY1960" fmla="*/ 295455 h 4711603"/>
                <a:gd name="connsiteX1961" fmla="*/ 1228883 w 3070119"/>
                <a:gd name="connsiteY1961" fmla="*/ 296790 h 4711603"/>
                <a:gd name="connsiteX1962" fmla="*/ 1197475 w 3070119"/>
                <a:gd name="connsiteY1962" fmla="*/ 296790 h 4711603"/>
                <a:gd name="connsiteX1963" fmla="*/ 1195433 w 3070119"/>
                <a:gd name="connsiteY1963" fmla="*/ 297654 h 4711603"/>
                <a:gd name="connsiteX1964" fmla="*/ 1188366 w 3070119"/>
                <a:gd name="connsiteY1964" fmla="*/ 305036 h 4711603"/>
                <a:gd name="connsiteX1965" fmla="*/ 1186796 w 3070119"/>
                <a:gd name="connsiteY1965" fmla="*/ 305036 h 4711603"/>
                <a:gd name="connsiteX1966" fmla="*/ 1183969 w 3070119"/>
                <a:gd name="connsiteY1966" fmla="*/ 308334 h 4711603"/>
                <a:gd name="connsiteX1967" fmla="*/ 1181535 w 3070119"/>
                <a:gd name="connsiteY1967" fmla="*/ 307627 h 4711603"/>
                <a:gd name="connsiteX1968" fmla="*/ 1186796 w 3070119"/>
                <a:gd name="connsiteY1968" fmla="*/ 305036 h 4711603"/>
                <a:gd name="connsiteX1969" fmla="*/ 1187660 w 3070119"/>
                <a:gd name="connsiteY1969" fmla="*/ 304093 h 4711603"/>
                <a:gd name="connsiteX1970" fmla="*/ 1194648 w 3070119"/>
                <a:gd name="connsiteY1970" fmla="*/ 296241 h 4711603"/>
                <a:gd name="connsiteX1971" fmla="*/ 1197475 w 3070119"/>
                <a:gd name="connsiteY1971" fmla="*/ 296241 h 4711603"/>
                <a:gd name="connsiteX1972" fmla="*/ 1231395 w 3070119"/>
                <a:gd name="connsiteY1972" fmla="*/ 293414 h 4711603"/>
                <a:gd name="connsiteX1973" fmla="*/ 1231552 w 3070119"/>
                <a:gd name="connsiteY1973" fmla="*/ 295298 h 4711603"/>
                <a:gd name="connsiteX1974" fmla="*/ 1467111 w 3070119"/>
                <a:gd name="connsiteY1974" fmla="*/ 1172442 h 4711603"/>
                <a:gd name="connsiteX1975" fmla="*/ 1464834 w 3070119"/>
                <a:gd name="connsiteY1975" fmla="*/ 1170714 h 4711603"/>
                <a:gd name="connsiteX1976" fmla="*/ 1466797 w 3070119"/>
                <a:gd name="connsiteY1976" fmla="*/ 1165689 h 4711603"/>
                <a:gd name="connsiteX1977" fmla="*/ 1474649 w 3070119"/>
                <a:gd name="connsiteY1977" fmla="*/ 1164275 h 4711603"/>
                <a:gd name="connsiteX1978" fmla="*/ 1475906 w 3070119"/>
                <a:gd name="connsiteY1978" fmla="*/ 1166395 h 4711603"/>
                <a:gd name="connsiteX1979" fmla="*/ 1467347 w 3070119"/>
                <a:gd name="connsiteY1979" fmla="*/ 1172128 h 4711603"/>
                <a:gd name="connsiteX1980" fmla="*/ 1464128 w 3070119"/>
                <a:gd name="connsiteY1980" fmla="*/ 1067373 h 4711603"/>
                <a:gd name="connsiteX1981" fmla="*/ 1461772 w 3070119"/>
                <a:gd name="connsiteY1981" fmla="*/ 1065881 h 4711603"/>
                <a:gd name="connsiteX1982" fmla="*/ 1461772 w 3070119"/>
                <a:gd name="connsiteY1982" fmla="*/ 1063133 h 4711603"/>
                <a:gd name="connsiteX1983" fmla="*/ 1474728 w 3070119"/>
                <a:gd name="connsiteY1983" fmla="*/ 1057793 h 4711603"/>
                <a:gd name="connsiteX1984" fmla="*/ 1475827 w 3070119"/>
                <a:gd name="connsiteY1984" fmla="*/ 1060227 h 4711603"/>
                <a:gd name="connsiteX1985" fmla="*/ 1464363 w 3070119"/>
                <a:gd name="connsiteY1985" fmla="*/ 1067216 h 4711603"/>
                <a:gd name="connsiteX1986" fmla="*/ 1476063 w 3070119"/>
                <a:gd name="connsiteY1986" fmla="*/ 843965 h 4711603"/>
                <a:gd name="connsiteX1987" fmla="*/ 1476926 w 3070119"/>
                <a:gd name="connsiteY1987" fmla="*/ 841766 h 4711603"/>
                <a:gd name="connsiteX1988" fmla="*/ 1477790 w 3070119"/>
                <a:gd name="connsiteY1988" fmla="*/ 844043 h 4711603"/>
                <a:gd name="connsiteX1989" fmla="*/ 1494044 w 3070119"/>
                <a:gd name="connsiteY1989" fmla="*/ 585926 h 4711603"/>
                <a:gd name="connsiteX1990" fmla="*/ 1499461 w 3070119"/>
                <a:gd name="connsiteY1990" fmla="*/ 587339 h 4711603"/>
                <a:gd name="connsiteX1991" fmla="*/ 1501032 w 3070119"/>
                <a:gd name="connsiteY1991" fmla="*/ 589695 h 4711603"/>
                <a:gd name="connsiteX1992" fmla="*/ 1500639 w 3070119"/>
                <a:gd name="connsiteY1992" fmla="*/ 592129 h 4711603"/>
                <a:gd name="connsiteX1993" fmla="*/ 1495771 w 3070119"/>
                <a:gd name="connsiteY1993" fmla="*/ 592129 h 4711603"/>
                <a:gd name="connsiteX1994" fmla="*/ 1494279 w 3070119"/>
                <a:gd name="connsiteY1994" fmla="*/ 585769 h 4711603"/>
                <a:gd name="connsiteX1995" fmla="*/ 1246550 w 3070119"/>
                <a:gd name="connsiteY1995" fmla="*/ 466094 h 4711603"/>
                <a:gd name="connsiteX1996" fmla="*/ 1247649 w 3070119"/>
                <a:gd name="connsiteY1996" fmla="*/ 466094 h 4711603"/>
                <a:gd name="connsiteX1997" fmla="*/ 1247649 w 3070119"/>
                <a:gd name="connsiteY1997" fmla="*/ 464838 h 4711603"/>
                <a:gd name="connsiteX1998" fmla="*/ 1247649 w 3070119"/>
                <a:gd name="connsiteY1998" fmla="*/ 466094 h 4711603"/>
                <a:gd name="connsiteX1999" fmla="*/ 1247649 w 3070119"/>
                <a:gd name="connsiteY1999" fmla="*/ 467272 h 4711603"/>
                <a:gd name="connsiteX2000" fmla="*/ 1245450 w 3070119"/>
                <a:gd name="connsiteY2000" fmla="*/ 468293 h 4711603"/>
                <a:gd name="connsiteX2001" fmla="*/ 1272775 w 3070119"/>
                <a:gd name="connsiteY2001" fmla="*/ 824254 h 4711603"/>
                <a:gd name="connsiteX2002" fmla="*/ 1271048 w 3070119"/>
                <a:gd name="connsiteY2002" fmla="*/ 822605 h 4711603"/>
                <a:gd name="connsiteX2003" fmla="*/ 1273639 w 3070119"/>
                <a:gd name="connsiteY2003" fmla="*/ 823391 h 4711603"/>
                <a:gd name="connsiteX2004" fmla="*/ 1273639 w 3070119"/>
                <a:gd name="connsiteY2004" fmla="*/ 824883 h 4711603"/>
                <a:gd name="connsiteX2005" fmla="*/ 1278507 w 3070119"/>
                <a:gd name="connsiteY2005" fmla="*/ 603908 h 4711603"/>
                <a:gd name="connsiteX2006" fmla="*/ 1251653 w 3070119"/>
                <a:gd name="connsiteY2006" fmla="*/ 604615 h 4711603"/>
                <a:gd name="connsiteX2007" fmla="*/ 1249455 w 3070119"/>
                <a:gd name="connsiteY2007" fmla="*/ 597705 h 4711603"/>
                <a:gd name="connsiteX2008" fmla="*/ 1262410 w 3070119"/>
                <a:gd name="connsiteY2008" fmla="*/ 588517 h 4711603"/>
                <a:gd name="connsiteX2009" fmla="*/ 1279999 w 3070119"/>
                <a:gd name="connsiteY2009" fmla="*/ 575089 h 4711603"/>
                <a:gd name="connsiteX2010" fmla="*/ 1289578 w 3070119"/>
                <a:gd name="connsiteY2010" fmla="*/ 562996 h 4711603"/>
                <a:gd name="connsiteX2011" fmla="*/ 1294604 w 3070119"/>
                <a:gd name="connsiteY2011" fmla="*/ 560248 h 4711603"/>
                <a:gd name="connsiteX2012" fmla="*/ 1310307 w 3070119"/>
                <a:gd name="connsiteY2012" fmla="*/ 562760 h 4711603"/>
                <a:gd name="connsiteX2013" fmla="*/ 1315019 w 3070119"/>
                <a:gd name="connsiteY2013" fmla="*/ 552787 h 4711603"/>
                <a:gd name="connsiteX2014" fmla="*/ 1305832 w 3070119"/>
                <a:gd name="connsiteY2014" fmla="*/ 543992 h 4711603"/>
                <a:gd name="connsiteX2015" fmla="*/ 1284160 w 3070119"/>
                <a:gd name="connsiteY2015" fmla="*/ 538574 h 4711603"/>
                <a:gd name="connsiteX2016" fmla="*/ 1242545 w 3070119"/>
                <a:gd name="connsiteY2016" fmla="*/ 536140 h 4711603"/>
                <a:gd name="connsiteX2017" fmla="*/ 1240818 w 3070119"/>
                <a:gd name="connsiteY2017" fmla="*/ 534020 h 4711603"/>
                <a:gd name="connsiteX2018" fmla="*/ 1243566 w 3070119"/>
                <a:gd name="connsiteY2018" fmla="*/ 528601 h 4711603"/>
                <a:gd name="connsiteX2019" fmla="*/ 1249533 w 3070119"/>
                <a:gd name="connsiteY2019" fmla="*/ 527188 h 4711603"/>
                <a:gd name="connsiteX2020" fmla="*/ 1298137 w 3070119"/>
                <a:gd name="connsiteY2020" fmla="*/ 525460 h 4711603"/>
                <a:gd name="connsiteX2021" fmla="*/ 1333157 w 3070119"/>
                <a:gd name="connsiteY2021" fmla="*/ 519885 h 4711603"/>
                <a:gd name="connsiteX2022" fmla="*/ 1364565 w 3070119"/>
                <a:gd name="connsiteY2022" fmla="*/ 512503 h 4711603"/>
                <a:gd name="connsiteX2023" fmla="*/ 1374144 w 3070119"/>
                <a:gd name="connsiteY2023" fmla="*/ 512503 h 4711603"/>
                <a:gd name="connsiteX2024" fmla="*/ 1378698 w 3070119"/>
                <a:gd name="connsiteY2024" fmla="*/ 515958 h 4711603"/>
                <a:gd name="connsiteX2025" fmla="*/ 1376578 w 3070119"/>
                <a:gd name="connsiteY2025" fmla="*/ 521377 h 4711603"/>
                <a:gd name="connsiteX2026" fmla="*/ 1349724 w 3070119"/>
                <a:gd name="connsiteY2026" fmla="*/ 531978 h 4711603"/>
                <a:gd name="connsiteX2027" fmla="*/ 1347683 w 3070119"/>
                <a:gd name="connsiteY2027" fmla="*/ 540459 h 4711603"/>
                <a:gd name="connsiteX2028" fmla="*/ 1349489 w 3070119"/>
                <a:gd name="connsiteY2028" fmla="*/ 543129 h 4711603"/>
                <a:gd name="connsiteX2029" fmla="*/ 1354671 w 3070119"/>
                <a:gd name="connsiteY2029" fmla="*/ 546977 h 4711603"/>
                <a:gd name="connsiteX2030" fmla="*/ 1398721 w 3070119"/>
                <a:gd name="connsiteY2030" fmla="*/ 548233 h 4711603"/>
                <a:gd name="connsiteX2031" fmla="*/ 1401704 w 3070119"/>
                <a:gd name="connsiteY2031" fmla="*/ 548233 h 4711603"/>
                <a:gd name="connsiteX2032" fmla="*/ 1403353 w 3070119"/>
                <a:gd name="connsiteY2032" fmla="*/ 553730 h 4711603"/>
                <a:gd name="connsiteX2033" fmla="*/ 1397229 w 3070119"/>
                <a:gd name="connsiteY2033" fmla="*/ 564802 h 4711603"/>
                <a:gd name="connsiteX2034" fmla="*/ 1384587 w 3070119"/>
                <a:gd name="connsiteY2034" fmla="*/ 574854 h 4711603"/>
                <a:gd name="connsiteX2035" fmla="*/ 1380111 w 3070119"/>
                <a:gd name="connsiteY2035" fmla="*/ 582706 h 4711603"/>
                <a:gd name="connsiteX2036" fmla="*/ 1364408 w 3070119"/>
                <a:gd name="connsiteY2036" fmla="*/ 587967 h 4711603"/>
                <a:gd name="connsiteX2037" fmla="*/ 1337397 w 3070119"/>
                <a:gd name="connsiteY2037" fmla="*/ 584277 h 4711603"/>
                <a:gd name="connsiteX2038" fmla="*/ 1330958 w 3070119"/>
                <a:gd name="connsiteY2038" fmla="*/ 590794 h 4711603"/>
                <a:gd name="connsiteX2039" fmla="*/ 1312742 w 3070119"/>
                <a:gd name="connsiteY2039" fmla="*/ 608856 h 4711603"/>
                <a:gd name="connsiteX2040" fmla="*/ 1312742 w 3070119"/>
                <a:gd name="connsiteY2040" fmla="*/ 609876 h 4711603"/>
                <a:gd name="connsiteX2041" fmla="*/ 1310622 w 3070119"/>
                <a:gd name="connsiteY2041" fmla="*/ 609876 h 4711603"/>
                <a:gd name="connsiteX2042" fmla="*/ 1300414 w 3070119"/>
                <a:gd name="connsiteY2042" fmla="*/ 614588 h 4711603"/>
                <a:gd name="connsiteX2043" fmla="*/ 1299315 w 3070119"/>
                <a:gd name="connsiteY2043" fmla="*/ 615923 h 4711603"/>
                <a:gd name="connsiteX2044" fmla="*/ 1297666 w 3070119"/>
                <a:gd name="connsiteY2044" fmla="*/ 615923 h 4711603"/>
                <a:gd name="connsiteX2045" fmla="*/ 1295075 w 3070119"/>
                <a:gd name="connsiteY2045" fmla="*/ 619064 h 4711603"/>
                <a:gd name="connsiteX2046" fmla="*/ 1292719 w 3070119"/>
                <a:gd name="connsiteY2046" fmla="*/ 618593 h 4711603"/>
                <a:gd name="connsiteX2047" fmla="*/ 1297666 w 3070119"/>
                <a:gd name="connsiteY2047" fmla="*/ 615923 h 4711603"/>
                <a:gd name="connsiteX2048" fmla="*/ 1298529 w 3070119"/>
                <a:gd name="connsiteY2048" fmla="*/ 614824 h 4711603"/>
                <a:gd name="connsiteX2049" fmla="*/ 1300414 w 3070119"/>
                <a:gd name="connsiteY2049" fmla="*/ 614588 h 4711603"/>
                <a:gd name="connsiteX2050" fmla="*/ 1310700 w 3070119"/>
                <a:gd name="connsiteY2050" fmla="*/ 610112 h 4711603"/>
                <a:gd name="connsiteX2051" fmla="*/ 1312035 w 3070119"/>
                <a:gd name="connsiteY2051" fmla="*/ 609170 h 4711603"/>
                <a:gd name="connsiteX2052" fmla="*/ 1313134 w 3070119"/>
                <a:gd name="connsiteY2052" fmla="*/ 609170 h 4711603"/>
                <a:gd name="connsiteX2053" fmla="*/ 1317688 w 3070119"/>
                <a:gd name="connsiteY2053" fmla="*/ 595035 h 4711603"/>
                <a:gd name="connsiteX2054" fmla="*/ 1312020 w 3070119"/>
                <a:gd name="connsiteY2054" fmla="*/ 585486 h 4711603"/>
                <a:gd name="connsiteX2055" fmla="*/ 1308266 w 3070119"/>
                <a:gd name="connsiteY2055" fmla="*/ 585455 h 4711603"/>
                <a:gd name="connsiteX2056" fmla="*/ 1290599 w 3070119"/>
                <a:gd name="connsiteY2056" fmla="*/ 593307 h 4711603"/>
                <a:gd name="connsiteX2057" fmla="*/ 1278743 w 3070119"/>
                <a:gd name="connsiteY2057" fmla="*/ 603751 h 4711603"/>
                <a:gd name="connsiteX2058" fmla="*/ 1354514 w 3070119"/>
                <a:gd name="connsiteY2058" fmla="*/ 624404 h 4711603"/>
                <a:gd name="connsiteX2059" fmla="*/ 1350667 w 3070119"/>
                <a:gd name="connsiteY2059" fmla="*/ 626838 h 4711603"/>
                <a:gd name="connsiteX2060" fmla="*/ 1350667 w 3070119"/>
                <a:gd name="connsiteY2060" fmla="*/ 628330 h 4711603"/>
                <a:gd name="connsiteX2061" fmla="*/ 1349646 w 3070119"/>
                <a:gd name="connsiteY2061" fmla="*/ 629822 h 4711603"/>
                <a:gd name="connsiteX2062" fmla="*/ 1349646 w 3070119"/>
                <a:gd name="connsiteY2062" fmla="*/ 633434 h 4711603"/>
                <a:gd name="connsiteX2063" fmla="*/ 1349646 w 3070119"/>
                <a:gd name="connsiteY2063" fmla="*/ 629822 h 4711603"/>
                <a:gd name="connsiteX2064" fmla="*/ 1349646 w 3070119"/>
                <a:gd name="connsiteY2064" fmla="*/ 627545 h 4711603"/>
                <a:gd name="connsiteX2065" fmla="*/ 1350824 w 3070119"/>
                <a:gd name="connsiteY2065" fmla="*/ 626838 h 4711603"/>
                <a:gd name="connsiteX2066" fmla="*/ 1354279 w 3070119"/>
                <a:gd name="connsiteY2066" fmla="*/ 621812 h 4711603"/>
                <a:gd name="connsiteX2067" fmla="*/ 1354750 w 3070119"/>
                <a:gd name="connsiteY2067" fmla="*/ 624247 h 4711603"/>
                <a:gd name="connsiteX2068" fmla="*/ 1328210 w 3070119"/>
                <a:gd name="connsiteY2068" fmla="*/ 724054 h 4711603"/>
                <a:gd name="connsiteX2069" fmla="*/ 1325226 w 3070119"/>
                <a:gd name="connsiteY2069" fmla="*/ 726803 h 4711603"/>
                <a:gd name="connsiteX2070" fmla="*/ 1310308 w 3070119"/>
                <a:gd name="connsiteY2070" fmla="*/ 711726 h 4711603"/>
                <a:gd name="connsiteX2071" fmla="*/ 1313998 w 3070119"/>
                <a:gd name="connsiteY2071" fmla="*/ 707328 h 4711603"/>
                <a:gd name="connsiteX2072" fmla="*/ 1319887 w 3070119"/>
                <a:gd name="connsiteY2072" fmla="*/ 707328 h 4711603"/>
                <a:gd name="connsiteX2073" fmla="*/ 1328446 w 3070119"/>
                <a:gd name="connsiteY2073" fmla="*/ 723897 h 4711603"/>
                <a:gd name="connsiteX2074" fmla="*/ 1304654 w 3070119"/>
                <a:gd name="connsiteY2074" fmla="*/ 892887 h 4711603"/>
                <a:gd name="connsiteX2075" fmla="*/ 1304654 w 3070119"/>
                <a:gd name="connsiteY2075" fmla="*/ 891081 h 4711603"/>
                <a:gd name="connsiteX2076" fmla="*/ 1307402 w 3070119"/>
                <a:gd name="connsiteY2076" fmla="*/ 892259 h 4711603"/>
                <a:gd name="connsiteX2077" fmla="*/ 1355378 w 3070119"/>
                <a:gd name="connsiteY2077" fmla="*/ 990731 h 4711603"/>
                <a:gd name="connsiteX2078" fmla="*/ 1353258 w 3070119"/>
                <a:gd name="connsiteY2078" fmla="*/ 991830 h 4711603"/>
                <a:gd name="connsiteX2079" fmla="*/ 1352001 w 3070119"/>
                <a:gd name="connsiteY2079" fmla="*/ 986491 h 4711603"/>
                <a:gd name="connsiteX2080" fmla="*/ 1354200 w 3070119"/>
                <a:gd name="connsiteY2080" fmla="*/ 985627 h 4711603"/>
                <a:gd name="connsiteX2081" fmla="*/ 1355849 w 3070119"/>
                <a:gd name="connsiteY2081" fmla="*/ 987826 h 4711603"/>
                <a:gd name="connsiteX2082" fmla="*/ 1355378 w 3070119"/>
                <a:gd name="connsiteY2082" fmla="*/ 990731 h 4711603"/>
                <a:gd name="connsiteX2083" fmla="*/ 1368177 w 3070119"/>
                <a:gd name="connsiteY2083" fmla="*/ 847027 h 4711603"/>
                <a:gd name="connsiteX2084" fmla="*/ 1351766 w 3070119"/>
                <a:gd name="connsiteY2084" fmla="*/ 856372 h 4711603"/>
                <a:gd name="connsiteX2085" fmla="*/ 1323106 w 3070119"/>
                <a:gd name="connsiteY2085" fmla="*/ 861319 h 4711603"/>
                <a:gd name="connsiteX2086" fmla="*/ 1303084 w 3070119"/>
                <a:gd name="connsiteY2086" fmla="*/ 853466 h 4711603"/>
                <a:gd name="connsiteX2087" fmla="*/ 1292719 w 3070119"/>
                <a:gd name="connsiteY2087" fmla="*/ 841216 h 4711603"/>
                <a:gd name="connsiteX2088" fmla="*/ 1293661 w 3070119"/>
                <a:gd name="connsiteY2088" fmla="*/ 839175 h 4711603"/>
                <a:gd name="connsiteX2089" fmla="*/ 1296567 w 3070119"/>
                <a:gd name="connsiteY2089" fmla="*/ 838468 h 4711603"/>
                <a:gd name="connsiteX2090" fmla="*/ 1308816 w 3070119"/>
                <a:gd name="connsiteY2090" fmla="*/ 842080 h 4711603"/>
                <a:gd name="connsiteX2091" fmla="*/ 1317767 w 3070119"/>
                <a:gd name="connsiteY2091" fmla="*/ 839960 h 4711603"/>
                <a:gd name="connsiteX2092" fmla="*/ 1331037 w 3070119"/>
                <a:gd name="connsiteY2092" fmla="*/ 825904 h 4711603"/>
                <a:gd name="connsiteX2093" fmla="*/ 1347997 w 3070119"/>
                <a:gd name="connsiteY2093" fmla="*/ 819229 h 4711603"/>
                <a:gd name="connsiteX2094" fmla="*/ 1354357 w 3070119"/>
                <a:gd name="connsiteY2094" fmla="*/ 818522 h 4711603"/>
                <a:gd name="connsiteX2095" fmla="*/ 1361738 w 3070119"/>
                <a:gd name="connsiteY2095" fmla="*/ 809334 h 4711603"/>
                <a:gd name="connsiteX2096" fmla="*/ 1360639 w 3070119"/>
                <a:gd name="connsiteY2096" fmla="*/ 799754 h 4711603"/>
                <a:gd name="connsiteX2097" fmla="*/ 1356791 w 3070119"/>
                <a:gd name="connsiteY2097" fmla="*/ 780751 h 4711603"/>
                <a:gd name="connsiteX2098" fmla="*/ 1358833 w 3070119"/>
                <a:gd name="connsiteY2098" fmla="*/ 775960 h 4711603"/>
                <a:gd name="connsiteX2099" fmla="*/ 1361581 w 3070119"/>
                <a:gd name="connsiteY2099" fmla="*/ 777217 h 4711603"/>
                <a:gd name="connsiteX2100" fmla="*/ 1383252 w 3070119"/>
                <a:gd name="connsiteY2100" fmla="*/ 805172 h 4711603"/>
                <a:gd name="connsiteX2101" fmla="*/ 1396915 w 3070119"/>
                <a:gd name="connsiteY2101" fmla="*/ 813025 h 4711603"/>
                <a:gd name="connsiteX2102" fmla="*/ 1436174 w 3070119"/>
                <a:gd name="connsiteY2102" fmla="*/ 801168 h 4711603"/>
                <a:gd name="connsiteX2103" fmla="*/ 1471430 w 3070119"/>
                <a:gd name="connsiteY2103" fmla="*/ 786326 h 4711603"/>
                <a:gd name="connsiteX2104" fmla="*/ 1487134 w 3070119"/>
                <a:gd name="connsiteY2104" fmla="*/ 786797 h 4711603"/>
                <a:gd name="connsiteX2105" fmla="*/ 1487684 w 3070119"/>
                <a:gd name="connsiteY2105" fmla="*/ 786090 h 4711603"/>
                <a:gd name="connsiteX2106" fmla="*/ 1489018 w 3070119"/>
                <a:gd name="connsiteY2106" fmla="*/ 785384 h 4711603"/>
                <a:gd name="connsiteX2107" fmla="*/ 1487684 w 3070119"/>
                <a:gd name="connsiteY2107" fmla="*/ 786876 h 4711603"/>
                <a:gd name="connsiteX2108" fmla="*/ 1487134 w 3070119"/>
                <a:gd name="connsiteY2108" fmla="*/ 786876 h 4711603"/>
                <a:gd name="connsiteX2109" fmla="*/ 1479282 w 3070119"/>
                <a:gd name="connsiteY2109" fmla="*/ 795749 h 4711603"/>
                <a:gd name="connsiteX2110" fmla="*/ 1465070 w 3070119"/>
                <a:gd name="connsiteY2110" fmla="*/ 803602 h 4711603"/>
                <a:gd name="connsiteX2111" fmla="*/ 1434526 w 3070119"/>
                <a:gd name="connsiteY2111" fmla="*/ 821270 h 4711603"/>
                <a:gd name="connsiteX2112" fmla="*/ 1397621 w 3070119"/>
                <a:gd name="connsiteY2112" fmla="*/ 841138 h 4711603"/>
                <a:gd name="connsiteX2113" fmla="*/ 1391340 w 3070119"/>
                <a:gd name="connsiteY2113" fmla="*/ 841138 h 4711603"/>
                <a:gd name="connsiteX2114" fmla="*/ 1368334 w 3070119"/>
                <a:gd name="connsiteY2114" fmla="*/ 847027 h 4711603"/>
                <a:gd name="connsiteX2115" fmla="*/ 1389926 w 3070119"/>
                <a:gd name="connsiteY2115" fmla="*/ 1123912 h 4711603"/>
                <a:gd name="connsiteX2116" fmla="*/ 1388749 w 3070119"/>
                <a:gd name="connsiteY2116" fmla="*/ 1122185 h 4711603"/>
                <a:gd name="connsiteX2117" fmla="*/ 1386786 w 3070119"/>
                <a:gd name="connsiteY2117" fmla="*/ 1117159 h 4711603"/>
                <a:gd name="connsiteX2118" fmla="*/ 1389377 w 3070119"/>
                <a:gd name="connsiteY2118" fmla="*/ 1121949 h 4711603"/>
                <a:gd name="connsiteX2119" fmla="*/ 1390083 w 3070119"/>
                <a:gd name="connsiteY2119" fmla="*/ 1123912 h 4711603"/>
                <a:gd name="connsiteX2120" fmla="*/ 1395109 w 3070119"/>
                <a:gd name="connsiteY2120" fmla="*/ 989239 h 4711603"/>
                <a:gd name="connsiteX2121" fmla="*/ 1389534 w 3070119"/>
                <a:gd name="connsiteY2121" fmla="*/ 987904 h 4711603"/>
                <a:gd name="connsiteX2122" fmla="*/ 1389534 w 3070119"/>
                <a:gd name="connsiteY2122" fmla="*/ 985234 h 4711603"/>
                <a:gd name="connsiteX2123" fmla="*/ 1397386 w 3070119"/>
                <a:gd name="connsiteY2123" fmla="*/ 975340 h 4711603"/>
                <a:gd name="connsiteX2124" fmla="*/ 1433269 w 3070119"/>
                <a:gd name="connsiteY2124" fmla="*/ 954844 h 4711603"/>
                <a:gd name="connsiteX2125" fmla="*/ 1439237 w 3070119"/>
                <a:gd name="connsiteY2125" fmla="*/ 955865 h 4711603"/>
                <a:gd name="connsiteX2126" fmla="*/ 1458788 w 3070119"/>
                <a:gd name="connsiteY2126" fmla="*/ 964582 h 4711603"/>
                <a:gd name="connsiteX2127" fmla="*/ 1461144 w 3070119"/>
                <a:gd name="connsiteY2127" fmla="*/ 969372 h 4711603"/>
                <a:gd name="connsiteX2128" fmla="*/ 1459338 w 3070119"/>
                <a:gd name="connsiteY2128" fmla="*/ 971492 h 4711603"/>
                <a:gd name="connsiteX2129" fmla="*/ 1437352 w 3070119"/>
                <a:gd name="connsiteY2129" fmla="*/ 974005 h 4711603"/>
                <a:gd name="connsiteX2130" fmla="*/ 1437352 w 3070119"/>
                <a:gd name="connsiteY2130" fmla="*/ 972591 h 4711603"/>
                <a:gd name="connsiteX2131" fmla="*/ 1427773 w 3070119"/>
                <a:gd name="connsiteY2131" fmla="*/ 972591 h 4711603"/>
                <a:gd name="connsiteX2132" fmla="*/ 1402490 w 3070119"/>
                <a:gd name="connsiteY2132" fmla="*/ 983664 h 4711603"/>
                <a:gd name="connsiteX2133" fmla="*/ 1395266 w 3070119"/>
                <a:gd name="connsiteY2133" fmla="*/ 989239 h 4711603"/>
                <a:gd name="connsiteX2134" fmla="*/ 1731173 w 3070119"/>
                <a:gd name="connsiteY2134" fmla="*/ 2662958 h 4711603"/>
                <a:gd name="connsiteX2135" fmla="*/ 1728896 w 3070119"/>
                <a:gd name="connsiteY2135" fmla="*/ 2665078 h 4711603"/>
                <a:gd name="connsiteX2136" fmla="*/ 1717151 w 3070119"/>
                <a:gd name="connsiteY2136" fmla="*/ 2658105 h 4711603"/>
                <a:gd name="connsiteX2137" fmla="*/ 1716882 w 3070119"/>
                <a:gd name="connsiteY2137" fmla="*/ 2654948 h 4711603"/>
                <a:gd name="connsiteX2138" fmla="*/ 1718924 w 3070119"/>
                <a:gd name="connsiteY2138" fmla="*/ 2652749 h 4711603"/>
                <a:gd name="connsiteX2139" fmla="*/ 1731409 w 3070119"/>
                <a:gd name="connsiteY2139" fmla="*/ 2659895 h 4711603"/>
                <a:gd name="connsiteX2140" fmla="*/ 1731330 w 3070119"/>
                <a:gd name="connsiteY2140" fmla="*/ 2662958 h 4711603"/>
                <a:gd name="connsiteX2141" fmla="*/ 2095504 w 3070119"/>
                <a:gd name="connsiteY2141" fmla="*/ 2716827 h 4711603"/>
                <a:gd name="connsiteX2142" fmla="*/ 2089066 w 3070119"/>
                <a:gd name="connsiteY2142" fmla="*/ 2722324 h 4711603"/>
                <a:gd name="connsiteX2143" fmla="*/ 2084433 w 3070119"/>
                <a:gd name="connsiteY2143" fmla="*/ 2718476 h 4711603"/>
                <a:gd name="connsiteX2144" fmla="*/ 2088752 w 3070119"/>
                <a:gd name="connsiteY2144" fmla="*/ 2696960 h 4711603"/>
                <a:gd name="connsiteX2145" fmla="*/ 2094169 w 3070119"/>
                <a:gd name="connsiteY2145" fmla="*/ 2695625 h 4711603"/>
                <a:gd name="connsiteX2146" fmla="*/ 2095269 w 3070119"/>
                <a:gd name="connsiteY2146" fmla="*/ 2698373 h 4711603"/>
                <a:gd name="connsiteX2147" fmla="*/ 2096368 w 3070119"/>
                <a:gd name="connsiteY2147" fmla="*/ 2708739 h 4711603"/>
                <a:gd name="connsiteX2148" fmla="*/ 2095661 w 3070119"/>
                <a:gd name="connsiteY2148" fmla="*/ 2716827 h 4711603"/>
                <a:gd name="connsiteX2149" fmla="*/ 2159655 w 3070119"/>
                <a:gd name="connsiteY2149" fmla="*/ 4453289 h 4711603"/>
                <a:gd name="connsiteX2150" fmla="*/ 2158242 w 3070119"/>
                <a:gd name="connsiteY2150" fmla="*/ 4452268 h 4711603"/>
                <a:gd name="connsiteX2151" fmla="*/ 2158242 w 3070119"/>
                <a:gd name="connsiteY2151" fmla="*/ 4449598 h 4711603"/>
                <a:gd name="connsiteX2152" fmla="*/ 2160283 w 3070119"/>
                <a:gd name="connsiteY2152" fmla="*/ 4450776 h 4711603"/>
                <a:gd name="connsiteX2153" fmla="*/ 2159812 w 3070119"/>
                <a:gd name="connsiteY2153" fmla="*/ 4453289 h 4711603"/>
                <a:gd name="connsiteX2154" fmla="*/ 2167978 w 3070119"/>
                <a:gd name="connsiteY2154" fmla="*/ 3421212 h 4711603"/>
                <a:gd name="connsiteX2155" fmla="*/ 2167586 w 3070119"/>
                <a:gd name="connsiteY2155" fmla="*/ 3420348 h 4711603"/>
                <a:gd name="connsiteX2156" fmla="*/ 2146464 w 3070119"/>
                <a:gd name="connsiteY2156" fmla="*/ 3406527 h 4711603"/>
                <a:gd name="connsiteX2157" fmla="*/ 2147406 w 3070119"/>
                <a:gd name="connsiteY2157" fmla="*/ 3401109 h 4711603"/>
                <a:gd name="connsiteX2158" fmla="*/ 2149997 w 3070119"/>
                <a:gd name="connsiteY2158" fmla="*/ 3401109 h 4711603"/>
                <a:gd name="connsiteX2159" fmla="*/ 2167586 w 3070119"/>
                <a:gd name="connsiteY2159" fmla="*/ 3420505 h 4711603"/>
                <a:gd name="connsiteX2160" fmla="*/ 2168763 w 3070119"/>
                <a:gd name="connsiteY2160" fmla="*/ 3420505 h 4711603"/>
                <a:gd name="connsiteX2161" fmla="*/ 2170255 w 3070119"/>
                <a:gd name="connsiteY2161" fmla="*/ 3421997 h 4711603"/>
                <a:gd name="connsiteX2162" fmla="*/ 2228124 w 3070119"/>
                <a:gd name="connsiteY2162" fmla="*/ 4575554 h 4711603"/>
                <a:gd name="connsiteX2163" fmla="*/ 2228124 w 3070119"/>
                <a:gd name="connsiteY2163" fmla="*/ 4576654 h 4711603"/>
                <a:gd name="connsiteX2164" fmla="*/ 2226161 w 3070119"/>
                <a:gd name="connsiteY2164" fmla="*/ 4577596 h 4711603"/>
                <a:gd name="connsiteX2165" fmla="*/ 2227417 w 3070119"/>
                <a:gd name="connsiteY2165" fmla="*/ 4575947 h 4711603"/>
                <a:gd name="connsiteX2166" fmla="*/ 2228438 w 3070119"/>
                <a:gd name="connsiteY2166" fmla="*/ 4575947 h 4711603"/>
                <a:gd name="connsiteX2167" fmla="*/ 2228831 w 3070119"/>
                <a:gd name="connsiteY2167" fmla="*/ 4574534 h 4711603"/>
                <a:gd name="connsiteX2168" fmla="*/ 2228281 w 3070119"/>
                <a:gd name="connsiteY2168" fmla="*/ 4575869 h 4711603"/>
                <a:gd name="connsiteX2169" fmla="*/ 2245399 w 3070119"/>
                <a:gd name="connsiteY2169" fmla="*/ 4607986 h 4711603"/>
                <a:gd name="connsiteX2170" fmla="*/ 2239902 w 3070119"/>
                <a:gd name="connsiteY2170" fmla="*/ 4610499 h 4711603"/>
                <a:gd name="connsiteX2171" fmla="*/ 2237389 w 3070119"/>
                <a:gd name="connsiteY2171" fmla="*/ 4609164 h 4711603"/>
                <a:gd name="connsiteX2172" fmla="*/ 2239431 w 3070119"/>
                <a:gd name="connsiteY2172" fmla="*/ 4604845 h 4711603"/>
                <a:gd name="connsiteX2173" fmla="*/ 2245555 w 3070119"/>
                <a:gd name="connsiteY2173" fmla="*/ 4605630 h 4711603"/>
                <a:gd name="connsiteX2174" fmla="*/ 2245555 w 3070119"/>
                <a:gd name="connsiteY2174" fmla="*/ 4608300 h 4711603"/>
                <a:gd name="connsiteX2175" fmla="*/ 2251130 w 3070119"/>
                <a:gd name="connsiteY2175" fmla="*/ 4645836 h 4711603"/>
                <a:gd name="connsiteX2176" fmla="*/ 2250424 w 3070119"/>
                <a:gd name="connsiteY2176" fmla="*/ 4644187 h 4711603"/>
                <a:gd name="connsiteX2177" fmla="*/ 2252701 w 3070119"/>
                <a:gd name="connsiteY2177" fmla="*/ 4643637 h 4711603"/>
                <a:gd name="connsiteX2178" fmla="*/ 2253329 w 3070119"/>
                <a:gd name="connsiteY2178" fmla="*/ 4645365 h 4711603"/>
                <a:gd name="connsiteX2179" fmla="*/ 2251287 w 3070119"/>
                <a:gd name="connsiteY2179" fmla="*/ 4646150 h 4711603"/>
                <a:gd name="connsiteX2180" fmla="*/ 2266834 w 3070119"/>
                <a:gd name="connsiteY2180" fmla="*/ 4620864 h 4711603"/>
                <a:gd name="connsiteX2181" fmla="*/ 2266285 w 3070119"/>
                <a:gd name="connsiteY2181" fmla="*/ 4621885 h 4711603"/>
                <a:gd name="connsiteX2182" fmla="*/ 2264871 w 3070119"/>
                <a:gd name="connsiteY2182" fmla="*/ 4622670 h 4711603"/>
                <a:gd name="connsiteX2183" fmla="*/ 2260631 w 3070119"/>
                <a:gd name="connsiteY2183" fmla="*/ 4626989 h 4711603"/>
                <a:gd name="connsiteX2184" fmla="*/ 2259846 w 3070119"/>
                <a:gd name="connsiteY2184" fmla="*/ 4628403 h 4711603"/>
                <a:gd name="connsiteX2185" fmla="*/ 2258354 w 3070119"/>
                <a:gd name="connsiteY2185" fmla="*/ 4629581 h 4711603"/>
                <a:gd name="connsiteX2186" fmla="*/ 2259061 w 3070119"/>
                <a:gd name="connsiteY2186" fmla="*/ 4627617 h 4711603"/>
                <a:gd name="connsiteX2187" fmla="*/ 2260631 w 3070119"/>
                <a:gd name="connsiteY2187" fmla="*/ 4626990 h 4711603"/>
                <a:gd name="connsiteX2188" fmla="*/ 2264872 w 3070119"/>
                <a:gd name="connsiteY2188" fmla="*/ 4622671 h 4711603"/>
                <a:gd name="connsiteX2189" fmla="*/ 2265500 w 3070119"/>
                <a:gd name="connsiteY2189" fmla="*/ 4621100 h 4711603"/>
                <a:gd name="connsiteX2190" fmla="*/ 2266835 w 3070119"/>
                <a:gd name="connsiteY2190" fmla="*/ 4621100 h 4711603"/>
                <a:gd name="connsiteX2191" fmla="*/ 2267620 w 3070119"/>
                <a:gd name="connsiteY2191" fmla="*/ 4619451 h 4711603"/>
                <a:gd name="connsiteX2192" fmla="*/ 2267148 w 3070119"/>
                <a:gd name="connsiteY2192" fmla="*/ 4621178 h 4711603"/>
                <a:gd name="connsiteX2193" fmla="*/ 2313475 w 3070119"/>
                <a:gd name="connsiteY2193" fmla="*/ 4637277 h 4711603"/>
                <a:gd name="connsiteX2194" fmla="*/ 2318417 w 3070119"/>
                <a:gd name="connsiteY2194" fmla="*/ 4638014 h 4711603"/>
                <a:gd name="connsiteX2195" fmla="*/ 2318736 w 3070119"/>
                <a:gd name="connsiteY2195" fmla="*/ 4638533 h 4711603"/>
                <a:gd name="connsiteX2196" fmla="*/ 2317637 w 3070119"/>
                <a:gd name="connsiteY2196" fmla="*/ 4640967 h 4711603"/>
                <a:gd name="connsiteX2197" fmla="*/ 2312690 w 3070119"/>
                <a:gd name="connsiteY2197" fmla="*/ 4644658 h 4711603"/>
                <a:gd name="connsiteX2198" fmla="*/ 2309942 w 3070119"/>
                <a:gd name="connsiteY2198" fmla="*/ 4644187 h 4711603"/>
                <a:gd name="connsiteX2199" fmla="*/ 2313789 w 3070119"/>
                <a:gd name="connsiteY2199" fmla="*/ 4637591 h 4711603"/>
                <a:gd name="connsiteX2200" fmla="*/ 2292589 w 3070119"/>
                <a:gd name="connsiteY2200" fmla="*/ 4660835 h 4711603"/>
                <a:gd name="connsiteX2201" fmla="*/ 2292589 w 3070119"/>
                <a:gd name="connsiteY2201" fmla="*/ 4662327 h 4711603"/>
                <a:gd name="connsiteX2202" fmla="*/ 2304602 w 3070119"/>
                <a:gd name="connsiteY2202" fmla="*/ 4668766 h 4711603"/>
                <a:gd name="connsiteX2203" fmla="*/ 2305309 w 3070119"/>
                <a:gd name="connsiteY2203" fmla="*/ 4668766 h 4711603"/>
                <a:gd name="connsiteX2204" fmla="*/ 2305859 w 3070119"/>
                <a:gd name="connsiteY2204" fmla="*/ 4668766 h 4711603"/>
                <a:gd name="connsiteX2205" fmla="*/ 2305859 w 3070119"/>
                <a:gd name="connsiteY2205" fmla="*/ 4664054 h 4711603"/>
                <a:gd name="connsiteX2206" fmla="*/ 2308822 w 3070119"/>
                <a:gd name="connsiteY2206" fmla="*/ 4660896 h 4711603"/>
                <a:gd name="connsiteX2207" fmla="*/ 2309942 w 3070119"/>
                <a:gd name="connsiteY2207" fmla="*/ 4661070 h 4711603"/>
                <a:gd name="connsiteX2208" fmla="*/ 2312297 w 3070119"/>
                <a:gd name="connsiteY2208" fmla="*/ 4662562 h 4711603"/>
                <a:gd name="connsiteX2209" fmla="*/ 2310963 w 3070119"/>
                <a:gd name="connsiteY2209" fmla="*/ 4667038 h 4711603"/>
                <a:gd name="connsiteX2210" fmla="*/ 2305937 w 3070119"/>
                <a:gd name="connsiteY2210" fmla="*/ 4668766 h 4711603"/>
                <a:gd name="connsiteX2211" fmla="*/ 2305937 w 3070119"/>
                <a:gd name="connsiteY2211" fmla="*/ 4669865 h 4711603"/>
                <a:gd name="connsiteX2212" fmla="*/ 2304681 w 3070119"/>
                <a:gd name="connsiteY2212" fmla="*/ 4669237 h 4711603"/>
                <a:gd name="connsiteX2213" fmla="*/ 2299891 w 3070119"/>
                <a:gd name="connsiteY2213" fmla="*/ 4670964 h 4711603"/>
                <a:gd name="connsiteX2214" fmla="*/ 2293732 w 3070119"/>
                <a:gd name="connsiteY2214" fmla="*/ 4667888 h 4711603"/>
                <a:gd name="connsiteX2215" fmla="*/ 2293531 w 3070119"/>
                <a:gd name="connsiteY2215" fmla="*/ 4667038 h 4711603"/>
                <a:gd name="connsiteX2216" fmla="*/ 2292668 w 3070119"/>
                <a:gd name="connsiteY2216" fmla="*/ 4662798 h 4711603"/>
                <a:gd name="connsiteX2217" fmla="*/ 2291490 w 3070119"/>
                <a:gd name="connsiteY2217" fmla="*/ 4662169 h 4711603"/>
                <a:gd name="connsiteX2218" fmla="*/ 2290704 w 3070119"/>
                <a:gd name="connsiteY2218" fmla="*/ 4660913 h 4711603"/>
                <a:gd name="connsiteX2219" fmla="*/ 2286307 w 3070119"/>
                <a:gd name="connsiteY2219" fmla="*/ 4657851 h 4711603"/>
                <a:gd name="connsiteX2220" fmla="*/ 2288663 w 3070119"/>
                <a:gd name="connsiteY2220" fmla="*/ 4657379 h 4711603"/>
                <a:gd name="connsiteX2221" fmla="*/ 2290704 w 3070119"/>
                <a:gd name="connsiteY2221" fmla="*/ 4660913 h 4711603"/>
                <a:gd name="connsiteX2222" fmla="*/ 2292903 w 3070119"/>
                <a:gd name="connsiteY2222" fmla="*/ 4660913 h 4711603"/>
                <a:gd name="connsiteX2223" fmla="*/ 2320306 w 3070119"/>
                <a:gd name="connsiteY2223" fmla="*/ 2779413 h 4711603"/>
                <a:gd name="connsiteX2224" fmla="*/ 2321562 w 3070119"/>
                <a:gd name="connsiteY2224" fmla="*/ 2777449 h 4711603"/>
                <a:gd name="connsiteX2225" fmla="*/ 2321562 w 3070119"/>
                <a:gd name="connsiteY2225" fmla="*/ 2779884 h 4711603"/>
                <a:gd name="connsiteX2226" fmla="*/ 2369224 w 3070119"/>
                <a:gd name="connsiteY2226" fmla="*/ 3842036 h 4711603"/>
                <a:gd name="connsiteX2227" fmla="*/ 2364120 w 3070119"/>
                <a:gd name="connsiteY2227" fmla="*/ 3839994 h 4711603"/>
                <a:gd name="connsiteX2228" fmla="*/ 2366633 w 3070119"/>
                <a:gd name="connsiteY2228" fmla="*/ 3838345 h 4711603"/>
                <a:gd name="connsiteX2229" fmla="*/ 2369617 w 3070119"/>
                <a:gd name="connsiteY2229" fmla="*/ 3838345 h 4711603"/>
                <a:gd name="connsiteX2230" fmla="*/ 2371737 w 3070119"/>
                <a:gd name="connsiteY2230" fmla="*/ 3840387 h 4711603"/>
                <a:gd name="connsiteX2231" fmla="*/ 2518411 w 3070119"/>
                <a:gd name="connsiteY2231" fmla="*/ 2840899 h 4711603"/>
                <a:gd name="connsiteX2232" fmla="*/ 2517626 w 3070119"/>
                <a:gd name="connsiteY2232" fmla="*/ 2838779 h 4711603"/>
                <a:gd name="connsiteX2233" fmla="*/ 2522102 w 3070119"/>
                <a:gd name="connsiteY2233" fmla="*/ 2836816 h 4711603"/>
                <a:gd name="connsiteX2234" fmla="*/ 2522966 w 3070119"/>
                <a:gd name="connsiteY2234" fmla="*/ 2839250 h 4711603"/>
                <a:gd name="connsiteX2235" fmla="*/ 2519381 w 3070119"/>
                <a:gd name="connsiteY2235" fmla="*/ 2841019 h 4711603"/>
                <a:gd name="connsiteX2236" fmla="*/ 2518569 w 3070119"/>
                <a:gd name="connsiteY2236" fmla="*/ 2840585 h 4711603"/>
                <a:gd name="connsiteX2237" fmla="*/ 2644671 w 3070119"/>
                <a:gd name="connsiteY2237" fmla="*/ 2993162 h 4711603"/>
                <a:gd name="connsiteX2238" fmla="*/ 2633914 w 3070119"/>
                <a:gd name="connsiteY2238" fmla="*/ 2995204 h 4711603"/>
                <a:gd name="connsiteX2239" fmla="*/ 2631951 w 3070119"/>
                <a:gd name="connsiteY2239" fmla="*/ 2987351 h 4711603"/>
                <a:gd name="connsiteX2240" fmla="*/ 2635877 w 3070119"/>
                <a:gd name="connsiteY2240" fmla="*/ 2980755 h 4711603"/>
                <a:gd name="connsiteX2241" fmla="*/ 2636976 w 3070119"/>
                <a:gd name="connsiteY2241" fmla="*/ 2985467 h 4711603"/>
                <a:gd name="connsiteX2242" fmla="*/ 2643596 w 3070119"/>
                <a:gd name="connsiteY2242" fmla="*/ 2989325 h 4711603"/>
                <a:gd name="connsiteX2243" fmla="*/ 2644122 w 3070119"/>
                <a:gd name="connsiteY2243" fmla="*/ 2989158 h 4711603"/>
                <a:gd name="connsiteX2244" fmla="*/ 2647969 w 3070119"/>
                <a:gd name="connsiteY2244" fmla="*/ 2987430 h 4711603"/>
                <a:gd name="connsiteX2245" fmla="*/ 2644828 w 3070119"/>
                <a:gd name="connsiteY2245" fmla="*/ 2992848 h 4711603"/>
                <a:gd name="connsiteX2246" fmla="*/ 2677021 w 3070119"/>
                <a:gd name="connsiteY2246" fmla="*/ 3028735 h 4711603"/>
                <a:gd name="connsiteX2247" fmla="*/ 2677021 w 3070119"/>
                <a:gd name="connsiteY2247" fmla="*/ 3026772 h 4711603"/>
                <a:gd name="connsiteX2248" fmla="*/ 2682439 w 3070119"/>
                <a:gd name="connsiteY2248" fmla="*/ 3024573 h 4711603"/>
                <a:gd name="connsiteX2249" fmla="*/ 2684009 w 3070119"/>
                <a:gd name="connsiteY2249" fmla="*/ 3026536 h 4711603"/>
                <a:gd name="connsiteX2250" fmla="*/ 2682517 w 3070119"/>
                <a:gd name="connsiteY2250" fmla="*/ 3028578 h 4711603"/>
                <a:gd name="connsiteX2251" fmla="*/ 2677178 w 3070119"/>
                <a:gd name="connsiteY2251" fmla="*/ 3028421 h 4711603"/>
                <a:gd name="connsiteX2252" fmla="*/ 2685423 w 3070119"/>
                <a:gd name="connsiteY2252" fmla="*/ 3101529 h 4711603"/>
                <a:gd name="connsiteX2253" fmla="*/ 2683617 w 3070119"/>
                <a:gd name="connsiteY2253" fmla="*/ 3101529 h 4711603"/>
                <a:gd name="connsiteX2254" fmla="*/ 2678906 w 3070119"/>
                <a:gd name="connsiteY2254" fmla="*/ 3093677 h 4711603"/>
                <a:gd name="connsiteX2255" fmla="*/ 2680241 w 3070119"/>
                <a:gd name="connsiteY2255" fmla="*/ 3088808 h 4711603"/>
                <a:gd name="connsiteX2256" fmla="*/ 2682596 w 3070119"/>
                <a:gd name="connsiteY2256" fmla="*/ 3090535 h 4711603"/>
                <a:gd name="connsiteX2257" fmla="*/ 2686287 w 3070119"/>
                <a:gd name="connsiteY2257" fmla="*/ 3098388 h 4711603"/>
                <a:gd name="connsiteX2258" fmla="*/ 2685580 w 3070119"/>
                <a:gd name="connsiteY2258" fmla="*/ 3101215 h 4711603"/>
                <a:gd name="connsiteX2259" fmla="*/ 2707565 w 3070119"/>
                <a:gd name="connsiteY2259" fmla="*/ 3476966 h 4711603"/>
                <a:gd name="connsiteX2260" fmla="*/ 2705367 w 3070119"/>
                <a:gd name="connsiteY2260" fmla="*/ 3476102 h 4711603"/>
                <a:gd name="connsiteX2261" fmla="*/ 2707644 w 3070119"/>
                <a:gd name="connsiteY2261" fmla="*/ 3475238 h 4711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Lst>
              <a:rect l="l" t="t" r="r" b="b"/>
              <a:pathLst>
                <a:path w="3070119" h="4711603">
                  <a:moveTo>
                    <a:pt x="3058234" y="3123046"/>
                  </a:moveTo>
                  <a:cubicBezTo>
                    <a:pt x="3056836" y="3120125"/>
                    <a:pt x="3054401" y="3117830"/>
                    <a:pt x="3051403" y="3116606"/>
                  </a:cubicBezTo>
                  <a:cubicBezTo>
                    <a:pt x="3046550" y="3114061"/>
                    <a:pt x="3041177" y="3112664"/>
                    <a:pt x="3035699" y="3112523"/>
                  </a:cubicBezTo>
                  <a:cubicBezTo>
                    <a:pt x="3027102" y="3113253"/>
                    <a:pt x="3018583" y="3110413"/>
                    <a:pt x="3012143" y="3104670"/>
                  </a:cubicBezTo>
                  <a:cubicBezTo>
                    <a:pt x="3003899" y="3097681"/>
                    <a:pt x="2992121" y="3095326"/>
                    <a:pt x="2985996" y="3085902"/>
                  </a:cubicBezTo>
                  <a:cubicBezTo>
                    <a:pt x="2976103" y="3070197"/>
                    <a:pt x="2959928" y="3063836"/>
                    <a:pt x="2945009" y="3055277"/>
                  </a:cubicBezTo>
                  <a:cubicBezTo>
                    <a:pt x="2938422" y="3051430"/>
                    <a:pt x="2930882" y="3049524"/>
                    <a:pt x="2923259" y="3049780"/>
                  </a:cubicBezTo>
                  <a:cubicBezTo>
                    <a:pt x="2897318" y="3050108"/>
                    <a:pt x="2871470" y="3046615"/>
                    <a:pt x="2846545" y="3039414"/>
                  </a:cubicBezTo>
                  <a:cubicBezTo>
                    <a:pt x="2843403" y="3038872"/>
                    <a:pt x="2840172" y="3039198"/>
                    <a:pt x="2837202" y="3040357"/>
                  </a:cubicBezTo>
                  <a:cubicBezTo>
                    <a:pt x="2833197" y="3041849"/>
                    <a:pt x="2829349" y="3044283"/>
                    <a:pt x="2825580" y="3046090"/>
                  </a:cubicBezTo>
                  <a:cubicBezTo>
                    <a:pt x="2821812" y="3047895"/>
                    <a:pt x="2819613" y="3046090"/>
                    <a:pt x="2818200" y="3042242"/>
                  </a:cubicBezTo>
                  <a:cubicBezTo>
                    <a:pt x="2816679" y="3037076"/>
                    <a:pt x="2814762" y="3032036"/>
                    <a:pt x="2812467" y="3027164"/>
                  </a:cubicBezTo>
                  <a:cubicBezTo>
                    <a:pt x="2810348" y="3023709"/>
                    <a:pt x="2806422" y="3019312"/>
                    <a:pt x="2803124" y="3019312"/>
                  </a:cubicBezTo>
                  <a:cubicBezTo>
                    <a:pt x="2788441" y="3018212"/>
                    <a:pt x="2777055" y="3009496"/>
                    <a:pt x="2764257" y="3004235"/>
                  </a:cubicBezTo>
                  <a:cubicBezTo>
                    <a:pt x="2754316" y="2999833"/>
                    <a:pt x="2743691" y="2997177"/>
                    <a:pt x="2732849" y="2996382"/>
                  </a:cubicBezTo>
                  <a:cubicBezTo>
                    <a:pt x="2724112" y="2994708"/>
                    <a:pt x="2715302" y="2998907"/>
                    <a:pt x="2711099" y="3006748"/>
                  </a:cubicBezTo>
                  <a:cubicBezTo>
                    <a:pt x="2710576" y="3007658"/>
                    <a:pt x="2709633" y="3008248"/>
                    <a:pt x="2708586" y="3008318"/>
                  </a:cubicBezTo>
                  <a:cubicBezTo>
                    <a:pt x="2706545" y="3008318"/>
                    <a:pt x="2705838" y="3006590"/>
                    <a:pt x="2706466" y="3003999"/>
                  </a:cubicBezTo>
                  <a:cubicBezTo>
                    <a:pt x="2707094" y="3001408"/>
                    <a:pt x="2707408" y="2999759"/>
                    <a:pt x="2707958" y="2997717"/>
                  </a:cubicBezTo>
                  <a:cubicBezTo>
                    <a:pt x="2709805" y="2991054"/>
                    <a:pt x="2706062" y="2984121"/>
                    <a:pt x="2699478" y="2982012"/>
                  </a:cubicBezTo>
                  <a:cubicBezTo>
                    <a:pt x="2691626" y="2978949"/>
                    <a:pt x="2683774" y="2976750"/>
                    <a:pt x="2675372" y="2974159"/>
                  </a:cubicBezTo>
                  <a:cubicBezTo>
                    <a:pt x="2674980" y="2975887"/>
                    <a:pt x="2674509" y="2977850"/>
                    <a:pt x="2674194" y="2979656"/>
                  </a:cubicBezTo>
                  <a:lnTo>
                    <a:pt x="2674744" y="2979656"/>
                  </a:lnTo>
                  <a:lnTo>
                    <a:pt x="2675686" y="2980755"/>
                  </a:lnTo>
                  <a:lnTo>
                    <a:pt x="2674037" y="2980206"/>
                  </a:lnTo>
                  <a:cubicBezTo>
                    <a:pt x="2674003" y="2980024"/>
                    <a:pt x="2674003" y="2979837"/>
                    <a:pt x="2674037" y="2979656"/>
                  </a:cubicBezTo>
                  <a:cubicBezTo>
                    <a:pt x="2665202" y="2977458"/>
                    <a:pt x="2655850" y="2979650"/>
                    <a:pt x="2648911" y="2985545"/>
                  </a:cubicBezTo>
                  <a:cubicBezTo>
                    <a:pt x="2646399" y="2980441"/>
                    <a:pt x="2641609" y="2979970"/>
                    <a:pt x="2636741" y="2979577"/>
                  </a:cubicBezTo>
                  <a:cubicBezTo>
                    <a:pt x="2643694" y="2973119"/>
                    <a:pt x="2652269" y="2968668"/>
                    <a:pt x="2661553" y="2966699"/>
                  </a:cubicBezTo>
                  <a:cubicBezTo>
                    <a:pt x="2663751" y="2958846"/>
                    <a:pt x="2666264" y="2950601"/>
                    <a:pt x="2668070" y="2942356"/>
                  </a:cubicBezTo>
                  <a:cubicBezTo>
                    <a:pt x="2669671" y="2936957"/>
                    <a:pt x="2668591" y="2931119"/>
                    <a:pt x="2665165" y="2926650"/>
                  </a:cubicBezTo>
                  <a:cubicBezTo>
                    <a:pt x="2661082" y="2921703"/>
                    <a:pt x="2658726" y="2915735"/>
                    <a:pt x="2654172" y="2910945"/>
                  </a:cubicBezTo>
                  <a:cubicBezTo>
                    <a:pt x="2645074" y="2901549"/>
                    <a:pt x="2638979" y="2889658"/>
                    <a:pt x="2636662" y="2876786"/>
                  </a:cubicBezTo>
                  <a:cubicBezTo>
                    <a:pt x="2635658" y="2870335"/>
                    <a:pt x="2632634" y="2864369"/>
                    <a:pt x="2628025" y="2859745"/>
                  </a:cubicBezTo>
                  <a:cubicBezTo>
                    <a:pt x="2610436" y="2842156"/>
                    <a:pt x="2593241" y="2823859"/>
                    <a:pt x="2567094" y="2819069"/>
                  </a:cubicBezTo>
                  <a:cubicBezTo>
                    <a:pt x="2563925" y="2818346"/>
                    <a:pt x="2560882" y="2817155"/>
                    <a:pt x="2558064" y="2815535"/>
                  </a:cubicBezTo>
                  <a:cubicBezTo>
                    <a:pt x="2547282" y="2810410"/>
                    <a:pt x="2535332" y="2808242"/>
                    <a:pt x="2523437" y="2809253"/>
                  </a:cubicBezTo>
                  <a:cubicBezTo>
                    <a:pt x="2511580" y="2809253"/>
                    <a:pt x="2499881" y="2809253"/>
                    <a:pt x="2487789" y="2808860"/>
                  </a:cubicBezTo>
                  <a:cubicBezTo>
                    <a:pt x="2484583" y="2808664"/>
                    <a:pt x="2481478" y="2807665"/>
                    <a:pt x="2478759" y="2805955"/>
                  </a:cubicBezTo>
                  <a:cubicBezTo>
                    <a:pt x="2467766" y="2799515"/>
                    <a:pt x="2458972" y="2789228"/>
                    <a:pt x="2445467" y="2786716"/>
                  </a:cubicBezTo>
                  <a:cubicBezTo>
                    <a:pt x="2443975" y="2786716"/>
                    <a:pt x="2442404" y="2783732"/>
                    <a:pt x="2441855" y="2781926"/>
                  </a:cubicBezTo>
                  <a:cubicBezTo>
                    <a:pt x="2440439" y="2776709"/>
                    <a:pt x="2437740" y="2771931"/>
                    <a:pt x="2434003" y="2768026"/>
                  </a:cubicBezTo>
                  <a:cubicBezTo>
                    <a:pt x="2427420" y="2760919"/>
                    <a:pt x="2420475" y="2754157"/>
                    <a:pt x="2413195" y="2747767"/>
                  </a:cubicBezTo>
                  <a:cubicBezTo>
                    <a:pt x="2408140" y="2743792"/>
                    <a:pt x="2402425" y="2740735"/>
                    <a:pt x="2396313" y="2738736"/>
                  </a:cubicBezTo>
                  <a:cubicBezTo>
                    <a:pt x="2391147" y="2737618"/>
                    <a:pt x="2385892" y="2736962"/>
                    <a:pt x="2380609" y="2736773"/>
                  </a:cubicBezTo>
                  <a:cubicBezTo>
                    <a:pt x="2377233" y="2736380"/>
                    <a:pt x="2374406" y="2734653"/>
                    <a:pt x="2374563" y="2730883"/>
                  </a:cubicBezTo>
                  <a:cubicBezTo>
                    <a:pt x="2375270" y="2721908"/>
                    <a:pt x="2369608" y="2713660"/>
                    <a:pt x="2360979" y="2711095"/>
                  </a:cubicBezTo>
                  <a:cubicBezTo>
                    <a:pt x="2353128" y="2707796"/>
                    <a:pt x="2345276" y="2704106"/>
                    <a:pt x="2337424" y="2700179"/>
                  </a:cubicBezTo>
                  <a:cubicBezTo>
                    <a:pt x="2334573" y="2698937"/>
                    <a:pt x="2332242" y="2696745"/>
                    <a:pt x="2330828" y="2693976"/>
                  </a:cubicBezTo>
                  <a:cubicBezTo>
                    <a:pt x="2329886" y="2690049"/>
                    <a:pt x="2334204" y="2689735"/>
                    <a:pt x="2336953" y="2688714"/>
                  </a:cubicBezTo>
                  <a:cubicBezTo>
                    <a:pt x="2337978" y="2688404"/>
                    <a:pt x="2338975" y="2688010"/>
                    <a:pt x="2339936" y="2687537"/>
                  </a:cubicBezTo>
                  <a:cubicBezTo>
                    <a:pt x="2342292" y="2686516"/>
                    <a:pt x="2343155" y="2684788"/>
                    <a:pt x="2342135" y="2682746"/>
                  </a:cubicBezTo>
                  <a:cubicBezTo>
                    <a:pt x="2341448" y="2681868"/>
                    <a:pt x="2340476" y="2681257"/>
                    <a:pt x="2339387" y="2681019"/>
                  </a:cubicBezTo>
                  <a:cubicBezTo>
                    <a:pt x="2329929" y="2678719"/>
                    <a:pt x="2320113" y="2678292"/>
                    <a:pt x="2310491" y="2679762"/>
                  </a:cubicBezTo>
                  <a:cubicBezTo>
                    <a:pt x="2305049" y="2680200"/>
                    <a:pt x="2299739" y="2677940"/>
                    <a:pt x="2296279" y="2673716"/>
                  </a:cubicBezTo>
                  <a:cubicBezTo>
                    <a:pt x="2294825" y="2672481"/>
                    <a:pt x="2292645" y="2672659"/>
                    <a:pt x="2291410" y="2674114"/>
                  </a:cubicBezTo>
                  <a:cubicBezTo>
                    <a:pt x="2291136" y="2674437"/>
                    <a:pt x="2290923" y="2674808"/>
                    <a:pt x="2290783" y="2675208"/>
                  </a:cubicBezTo>
                  <a:cubicBezTo>
                    <a:pt x="2289370" y="2678113"/>
                    <a:pt x="2289370" y="2682197"/>
                    <a:pt x="2287328" y="2684081"/>
                  </a:cubicBezTo>
                  <a:cubicBezTo>
                    <a:pt x="2277513" y="2692719"/>
                    <a:pt x="2261652" y="2699787"/>
                    <a:pt x="2248853" y="2690285"/>
                  </a:cubicBezTo>
                  <a:cubicBezTo>
                    <a:pt x="2241696" y="2685382"/>
                    <a:pt x="2232875" y="2683545"/>
                    <a:pt x="2224355" y="2685181"/>
                  </a:cubicBezTo>
                  <a:cubicBezTo>
                    <a:pt x="2214697" y="2686201"/>
                    <a:pt x="2204961" y="2686673"/>
                    <a:pt x="2195224" y="2687144"/>
                  </a:cubicBezTo>
                  <a:cubicBezTo>
                    <a:pt x="2190795" y="2687526"/>
                    <a:pt x="2186728" y="2684682"/>
                    <a:pt x="2185566" y="2680391"/>
                  </a:cubicBezTo>
                  <a:cubicBezTo>
                    <a:pt x="2185274" y="2679335"/>
                    <a:pt x="2185064" y="2678259"/>
                    <a:pt x="2184938" y="2677171"/>
                  </a:cubicBezTo>
                  <a:cubicBezTo>
                    <a:pt x="2183877" y="2670590"/>
                    <a:pt x="2178778" y="2665396"/>
                    <a:pt x="2172218" y="2664214"/>
                  </a:cubicBezTo>
                  <a:cubicBezTo>
                    <a:pt x="2168057" y="2663272"/>
                    <a:pt x="2163816" y="2662408"/>
                    <a:pt x="2159498" y="2661858"/>
                  </a:cubicBezTo>
                  <a:cubicBezTo>
                    <a:pt x="2151694" y="2661450"/>
                    <a:pt x="2145116" y="2655898"/>
                    <a:pt x="2143402" y="2648273"/>
                  </a:cubicBezTo>
                  <a:cubicBezTo>
                    <a:pt x="2142563" y="2645098"/>
                    <a:pt x="2139838" y="2642780"/>
                    <a:pt x="2136570" y="2642462"/>
                  </a:cubicBezTo>
                  <a:cubicBezTo>
                    <a:pt x="2132225" y="2642569"/>
                    <a:pt x="2128258" y="2644956"/>
                    <a:pt x="2126127" y="2648744"/>
                  </a:cubicBezTo>
                  <a:cubicBezTo>
                    <a:pt x="2125057" y="2650628"/>
                    <a:pt x="2124389" y="2652714"/>
                    <a:pt x="2124164" y="2654869"/>
                  </a:cubicBezTo>
                  <a:cubicBezTo>
                    <a:pt x="2124078" y="2661582"/>
                    <a:pt x="2119232" y="2667286"/>
                    <a:pt x="2112622" y="2668454"/>
                  </a:cubicBezTo>
                  <a:cubicBezTo>
                    <a:pt x="2107439" y="2670025"/>
                    <a:pt x="2102650" y="2672616"/>
                    <a:pt x="2097624" y="2674658"/>
                  </a:cubicBezTo>
                  <a:cubicBezTo>
                    <a:pt x="2094562" y="2675836"/>
                    <a:pt x="2092206" y="2674658"/>
                    <a:pt x="2089772" y="2670889"/>
                  </a:cubicBezTo>
                  <a:cubicBezTo>
                    <a:pt x="2087338" y="2667120"/>
                    <a:pt x="2086396" y="2665078"/>
                    <a:pt x="2089301" y="2662172"/>
                  </a:cubicBezTo>
                  <a:cubicBezTo>
                    <a:pt x="2093777" y="2657618"/>
                    <a:pt x="2098645" y="2653299"/>
                    <a:pt x="2103042" y="2648666"/>
                  </a:cubicBezTo>
                  <a:cubicBezTo>
                    <a:pt x="2105398" y="2646153"/>
                    <a:pt x="2103513" y="2639242"/>
                    <a:pt x="2099823" y="2637436"/>
                  </a:cubicBezTo>
                  <a:cubicBezTo>
                    <a:pt x="2097045" y="2635986"/>
                    <a:pt x="2093919" y="2635334"/>
                    <a:pt x="2090793" y="2635552"/>
                  </a:cubicBezTo>
                  <a:cubicBezTo>
                    <a:pt x="2083232" y="2636652"/>
                    <a:pt x="2076232" y="2640180"/>
                    <a:pt x="2070849" y="2645603"/>
                  </a:cubicBezTo>
                  <a:cubicBezTo>
                    <a:pt x="2064136" y="2652721"/>
                    <a:pt x="2055613" y="2657878"/>
                    <a:pt x="2046194" y="2660523"/>
                  </a:cubicBezTo>
                  <a:cubicBezTo>
                    <a:pt x="2035829" y="2663115"/>
                    <a:pt x="2024758" y="2663036"/>
                    <a:pt x="2016043" y="2670810"/>
                  </a:cubicBezTo>
                  <a:cubicBezTo>
                    <a:pt x="2014943" y="2671910"/>
                    <a:pt x="2011881" y="2670810"/>
                    <a:pt x="2009761" y="2670810"/>
                  </a:cubicBezTo>
                  <a:cubicBezTo>
                    <a:pt x="2003184" y="2670248"/>
                    <a:pt x="1996770" y="2673056"/>
                    <a:pt x="1992722" y="2678270"/>
                  </a:cubicBezTo>
                  <a:cubicBezTo>
                    <a:pt x="1986317" y="2684209"/>
                    <a:pt x="1981879" y="2691963"/>
                    <a:pt x="1980002" y="2700493"/>
                  </a:cubicBezTo>
                  <a:cubicBezTo>
                    <a:pt x="1979483" y="2708084"/>
                    <a:pt x="1975330" y="2714958"/>
                    <a:pt x="1968852" y="2718947"/>
                  </a:cubicBezTo>
                  <a:cubicBezTo>
                    <a:pt x="1962545" y="2723123"/>
                    <a:pt x="1956838" y="2728144"/>
                    <a:pt x="1951892" y="2733867"/>
                  </a:cubicBezTo>
                  <a:cubicBezTo>
                    <a:pt x="1949870" y="2737216"/>
                    <a:pt x="1948511" y="2740921"/>
                    <a:pt x="1947887" y="2744783"/>
                  </a:cubicBezTo>
                  <a:lnTo>
                    <a:pt x="1948437" y="2744782"/>
                  </a:lnTo>
                  <a:lnTo>
                    <a:pt x="1948437" y="2746745"/>
                  </a:lnTo>
                  <a:lnTo>
                    <a:pt x="1947730" y="2745568"/>
                  </a:lnTo>
                  <a:lnTo>
                    <a:pt x="1947730" y="2744704"/>
                  </a:lnTo>
                  <a:cubicBezTo>
                    <a:pt x="1945846" y="2744380"/>
                    <a:pt x="1944037" y="2743715"/>
                    <a:pt x="1942391" y="2742741"/>
                  </a:cubicBezTo>
                  <a:cubicBezTo>
                    <a:pt x="1936738" y="2737794"/>
                    <a:pt x="1931084" y="2732768"/>
                    <a:pt x="1925823" y="2727428"/>
                  </a:cubicBezTo>
                  <a:cubicBezTo>
                    <a:pt x="1908489" y="2712291"/>
                    <a:pt x="1883856" y="2708811"/>
                    <a:pt x="1863008" y="2718554"/>
                  </a:cubicBezTo>
                  <a:cubicBezTo>
                    <a:pt x="1859317" y="2720753"/>
                    <a:pt x="1855156" y="2722088"/>
                    <a:pt x="1851544" y="2724287"/>
                  </a:cubicBezTo>
                  <a:cubicBezTo>
                    <a:pt x="1842750" y="2729627"/>
                    <a:pt x="1834034" y="2732768"/>
                    <a:pt x="1824454" y="2726721"/>
                  </a:cubicBezTo>
                  <a:cubicBezTo>
                    <a:pt x="1806709" y="2724994"/>
                    <a:pt x="1795716" y="2713136"/>
                    <a:pt x="1785823" y="2700258"/>
                  </a:cubicBezTo>
                  <a:cubicBezTo>
                    <a:pt x="1780046" y="2692424"/>
                    <a:pt x="1774800" y="2684213"/>
                    <a:pt x="1770119" y="2675679"/>
                  </a:cubicBezTo>
                  <a:cubicBezTo>
                    <a:pt x="1768549" y="2672894"/>
                    <a:pt x="1767687" y="2669766"/>
                    <a:pt x="1767606" y="2666570"/>
                  </a:cubicBezTo>
                  <a:cubicBezTo>
                    <a:pt x="1766174" y="2655824"/>
                    <a:pt x="1768594" y="2644918"/>
                    <a:pt x="1774437" y="2635787"/>
                  </a:cubicBezTo>
                  <a:cubicBezTo>
                    <a:pt x="1776848" y="2632186"/>
                    <a:pt x="1778133" y="2627949"/>
                    <a:pt x="1778128" y="2623616"/>
                  </a:cubicBezTo>
                  <a:cubicBezTo>
                    <a:pt x="1778794" y="2612896"/>
                    <a:pt x="1780962" y="2602323"/>
                    <a:pt x="1784566" y="2592205"/>
                  </a:cubicBezTo>
                  <a:cubicBezTo>
                    <a:pt x="1786811" y="2581735"/>
                    <a:pt x="1787708" y="2571021"/>
                    <a:pt x="1787236" y="2560323"/>
                  </a:cubicBezTo>
                  <a:cubicBezTo>
                    <a:pt x="1786972" y="2558228"/>
                    <a:pt x="1785755" y="2556373"/>
                    <a:pt x="1783938" y="2555297"/>
                  </a:cubicBezTo>
                  <a:cubicBezTo>
                    <a:pt x="1780061" y="2553459"/>
                    <a:pt x="1776076" y="2551859"/>
                    <a:pt x="1772003" y="2550507"/>
                  </a:cubicBezTo>
                  <a:lnTo>
                    <a:pt x="1772003" y="2550507"/>
                  </a:lnTo>
                  <a:lnTo>
                    <a:pt x="1772788" y="2551214"/>
                  </a:lnTo>
                  <a:lnTo>
                    <a:pt x="1770904" y="2551921"/>
                  </a:lnTo>
                  <a:lnTo>
                    <a:pt x="1772003" y="2550507"/>
                  </a:lnTo>
                  <a:cubicBezTo>
                    <a:pt x="1765458" y="2543715"/>
                    <a:pt x="1756605" y="2539625"/>
                    <a:pt x="1747191" y="2539042"/>
                  </a:cubicBezTo>
                  <a:cubicBezTo>
                    <a:pt x="1737490" y="2538789"/>
                    <a:pt x="1727838" y="2537579"/>
                    <a:pt x="1718374" y="2535430"/>
                  </a:cubicBezTo>
                  <a:cubicBezTo>
                    <a:pt x="1707224" y="2532682"/>
                    <a:pt x="1697331" y="2538650"/>
                    <a:pt x="1686574" y="2538100"/>
                  </a:cubicBezTo>
                  <a:cubicBezTo>
                    <a:pt x="1678015" y="2537707"/>
                    <a:pt x="1669378" y="2539514"/>
                    <a:pt x="1660819" y="2539514"/>
                  </a:cubicBezTo>
                  <a:cubicBezTo>
                    <a:pt x="1655512" y="2539275"/>
                    <a:pt x="1650246" y="2538458"/>
                    <a:pt x="1645115" y="2537079"/>
                  </a:cubicBezTo>
                  <a:cubicBezTo>
                    <a:pt x="1642524" y="2536530"/>
                    <a:pt x="1641504" y="2534095"/>
                    <a:pt x="1643074" y="2532603"/>
                  </a:cubicBezTo>
                  <a:cubicBezTo>
                    <a:pt x="1652771" y="2523682"/>
                    <a:pt x="1657640" y="2510677"/>
                    <a:pt x="1656187" y="2497580"/>
                  </a:cubicBezTo>
                  <a:cubicBezTo>
                    <a:pt x="1656144" y="2491115"/>
                    <a:pt x="1656802" y="2484664"/>
                    <a:pt x="1658150" y="2478341"/>
                  </a:cubicBezTo>
                  <a:cubicBezTo>
                    <a:pt x="1658621" y="2475043"/>
                    <a:pt x="1660348" y="2472138"/>
                    <a:pt x="1664117" y="2472059"/>
                  </a:cubicBezTo>
                  <a:cubicBezTo>
                    <a:pt x="1671070" y="2472283"/>
                    <a:pt x="1676928" y="2466912"/>
                    <a:pt x="1677309" y="2459966"/>
                  </a:cubicBezTo>
                  <a:cubicBezTo>
                    <a:pt x="1679093" y="2452663"/>
                    <a:pt x="1680041" y="2445181"/>
                    <a:pt x="1680135" y="2437664"/>
                  </a:cubicBezTo>
                  <a:cubicBezTo>
                    <a:pt x="1679336" y="2427915"/>
                    <a:pt x="1682735" y="2418287"/>
                    <a:pt x="1689479" y="2411201"/>
                  </a:cubicBezTo>
                  <a:cubicBezTo>
                    <a:pt x="1693732" y="2406357"/>
                    <a:pt x="1697666" y="2401242"/>
                    <a:pt x="1701257" y="2395888"/>
                  </a:cubicBezTo>
                  <a:cubicBezTo>
                    <a:pt x="1702899" y="2393091"/>
                    <a:pt x="1704142" y="2390078"/>
                    <a:pt x="1704947" y="2386936"/>
                  </a:cubicBezTo>
                  <a:cubicBezTo>
                    <a:pt x="1705967" y="2380344"/>
                    <a:pt x="1701658" y="2374104"/>
                    <a:pt x="1695133" y="2372723"/>
                  </a:cubicBezTo>
                  <a:cubicBezTo>
                    <a:pt x="1682255" y="2372723"/>
                    <a:pt x="1669143" y="2370210"/>
                    <a:pt x="1656893" y="2375707"/>
                  </a:cubicBezTo>
                  <a:cubicBezTo>
                    <a:pt x="1646897" y="2379630"/>
                    <a:pt x="1636221" y="2381525"/>
                    <a:pt x="1625485" y="2381282"/>
                  </a:cubicBezTo>
                  <a:cubicBezTo>
                    <a:pt x="1616561" y="2381380"/>
                    <a:pt x="1608638" y="2387017"/>
                    <a:pt x="1605620" y="2395417"/>
                  </a:cubicBezTo>
                  <a:cubicBezTo>
                    <a:pt x="1603336" y="2400275"/>
                    <a:pt x="1601471" y="2405319"/>
                    <a:pt x="1600045" y="2410494"/>
                  </a:cubicBezTo>
                  <a:cubicBezTo>
                    <a:pt x="1597046" y="2426434"/>
                    <a:pt x="1588976" y="2440977"/>
                    <a:pt x="1577039" y="2451956"/>
                  </a:cubicBezTo>
                  <a:cubicBezTo>
                    <a:pt x="1573034" y="2464599"/>
                    <a:pt x="1565104" y="2464285"/>
                    <a:pt x="1554425" y="2460202"/>
                  </a:cubicBezTo>
                  <a:cubicBezTo>
                    <a:pt x="1549237" y="2458918"/>
                    <a:pt x="1543791" y="2459136"/>
                    <a:pt x="1538721" y="2460830"/>
                  </a:cubicBezTo>
                  <a:cubicBezTo>
                    <a:pt x="1528357" y="2463578"/>
                    <a:pt x="1518463" y="2468133"/>
                    <a:pt x="1507941" y="2470489"/>
                  </a:cubicBezTo>
                  <a:cubicBezTo>
                    <a:pt x="1499704" y="2473423"/>
                    <a:pt x="1490513" y="2471309"/>
                    <a:pt x="1484386" y="2465070"/>
                  </a:cubicBezTo>
                  <a:cubicBezTo>
                    <a:pt x="1479186" y="2459495"/>
                    <a:pt x="1472561" y="2455448"/>
                    <a:pt x="1465227" y="2453370"/>
                  </a:cubicBezTo>
                  <a:cubicBezTo>
                    <a:pt x="1456975" y="2450478"/>
                    <a:pt x="1450441" y="2444058"/>
                    <a:pt x="1447403" y="2435858"/>
                  </a:cubicBezTo>
                  <a:cubicBezTo>
                    <a:pt x="1442948" y="2424832"/>
                    <a:pt x="1436744" y="2414597"/>
                    <a:pt x="1429029" y="2405547"/>
                  </a:cubicBezTo>
                  <a:cubicBezTo>
                    <a:pt x="1425566" y="2401351"/>
                    <a:pt x="1423360" y="2396260"/>
                    <a:pt x="1422669" y="2390863"/>
                  </a:cubicBezTo>
                  <a:cubicBezTo>
                    <a:pt x="1420942" y="2381282"/>
                    <a:pt x="1418979" y="2371859"/>
                    <a:pt x="1417565" y="2362279"/>
                  </a:cubicBezTo>
                  <a:cubicBezTo>
                    <a:pt x="1416561" y="2355865"/>
                    <a:pt x="1416140" y="2349373"/>
                    <a:pt x="1416309" y="2342883"/>
                  </a:cubicBezTo>
                  <a:cubicBezTo>
                    <a:pt x="1417285" y="2320256"/>
                    <a:pt x="1420122" y="2297747"/>
                    <a:pt x="1424789" y="2275585"/>
                  </a:cubicBezTo>
                  <a:cubicBezTo>
                    <a:pt x="1425452" y="2271354"/>
                    <a:pt x="1427063" y="2267328"/>
                    <a:pt x="1429500" y="2263806"/>
                  </a:cubicBezTo>
                  <a:cubicBezTo>
                    <a:pt x="1436512" y="2255437"/>
                    <a:pt x="1439523" y="2244425"/>
                    <a:pt x="1437745" y="2233652"/>
                  </a:cubicBezTo>
                  <a:cubicBezTo>
                    <a:pt x="1436712" y="2218521"/>
                    <a:pt x="1439018" y="2203347"/>
                    <a:pt x="1444498" y="2189206"/>
                  </a:cubicBezTo>
                  <a:cubicBezTo>
                    <a:pt x="1447734" y="2176307"/>
                    <a:pt x="1457767" y="2166213"/>
                    <a:pt x="1470645" y="2162899"/>
                  </a:cubicBezTo>
                  <a:cubicBezTo>
                    <a:pt x="1485603" y="2160667"/>
                    <a:pt x="1499564" y="2154055"/>
                    <a:pt x="1510768" y="2143896"/>
                  </a:cubicBezTo>
                  <a:cubicBezTo>
                    <a:pt x="1519091" y="2136043"/>
                    <a:pt x="1530006" y="2134944"/>
                    <a:pt x="1539664" y="2130939"/>
                  </a:cubicBezTo>
                  <a:cubicBezTo>
                    <a:pt x="1548049" y="2128311"/>
                    <a:pt x="1557121" y="2128986"/>
                    <a:pt x="1565025" y="2132824"/>
                  </a:cubicBezTo>
                  <a:cubicBezTo>
                    <a:pt x="1570912" y="2135724"/>
                    <a:pt x="1577742" y="2136038"/>
                    <a:pt x="1583870" y="2133687"/>
                  </a:cubicBezTo>
                  <a:cubicBezTo>
                    <a:pt x="1589728" y="2130112"/>
                    <a:pt x="1597374" y="2131936"/>
                    <a:pt x="1600987" y="2137771"/>
                  </a:cubicBezTo>
                  <a:cubicBezTo>
                    <a:pt x="1608839" y="2150571"/>
                    <a:pt x="1620303" y="2150335"/>
                    <a:pt x="1632395" y="2148293"/>
                  </a:cubicBezTo>
                  <a:cubicBezTo>
                    <a:pt x="1638418" y="2146675"/>
                    <a:pt x="1644239" y="2144384"/>
                    <a:pt x="1649748" y="2141462"/>
                  </a:cubicBezTo>
                  <a:cubicBezTo>
                    <a:pt x="1651813" y="2135549"/>
                    <a:pt x="1653286" y="2129447"/>
                    <a:pt x="1654145" y="2123243"/>
                  </a:cubicBezTo>
                  <a:cubicBezTo>
                    <a:pt x="1654616" y="2116255"/>
                    <a:pt x="1659249" y="2114213"/>
                    <a:pt x="1664117" y="2112407"/>
                  </a:cubicBezTo>
                  <a:cubicBezTo>
                    <a:pt x="1668285" y="2111286"/>
                    <a:pt x="1672540" y="2110524"/>
                    <a:pt x="1676837" y="2110129"/>
                  </a:cubicBezTo>
                  <a:cubicBezTo>
                    <a:pt x="1691913" y="2107459"/>
                    <a:pt x="1706989" y="2111464"/>
                    <a:pt x="1722065" y="2110679"/>
                  </a:cubicBezTo>
                  <a:cubicBezTo>
                    <a:pt x="1738439" y="2108621"/>
                    <a:pt x="1754796" y="2114620"/>
                    <a:pt x="1765957" y="2126777"/>
                  </a:cubicBezTo>
                  <a:cubicBezTo>
                    <a:pt x="1770080" y="2130606"/>
                    <a:pt x="1776204" y="2131336"/>
                    <a:pt x="1781111" y="2128583"/>
                  </a:cubicBezTo>
                  <a:cubicBezTo>
                    <a:pt x="1785116" y="2127013"/>
                    <a:pt x="1788964" y="2124971"/>
                    <a:pt x="1793047" y="2123636"/>
                  </a:cubicBezTo>
                  <a:cubicBezTo>
                    <a:pt x="1797235" y="2122070"/>
                    <a:pt x="1801955" y="2123258"/>
                    <a:pt x="1804903" y="2126620"/>
                  </a:cubicBezTo>
                  <a:cubicBezTo>
                    <a:pt x="1811891" y="2134473"/>
                    <a:pt x="1818487" y="2143425"/>
                    <a:pt x="1825004" y="2151984"/>
                  </a:cubicBezTo>
                  <a:cubicBezTo>
                    <a:pt x="1828492" y="2156271"/>
                    <a:pt x="1829309" y="2162142"/>
                    <a:pt x="1827124" y="2167218"/>
                  </a:cubicBezTo>
                  <a:cubicBezTo>
                    <a:pt x="1826025" y="2170281"/>
                    <a:pt x="1825240" y="2173422"/>
                    <a:pt x="1823905" y="2176328"/>
                  </a:cubicBezTo>
                  <a:cubicBezTo>
                    <a:pt x="1820636" y="2182138"/>
                    <a:pt x="1821392" y="2189379"/>
                    <a:pt x="1825789" y="2194389"/>
                  </a:cubicBezTo>
                  <a:cubicBezTo>
                    <a:pt x="1830265" y="2212293"/>
                    <a:pt x="1840394" y="2227841"/>
                    <a:pt x="1847068" y="2244803"/>
                  </a:cubicBezTo>
                  <a:cubicBezTo>
                    <a:pt x="1850988" y="2252473"/>
                    <a:pt x="1856103" y="2259471"/>
                    <a:pt x="1862222" y="2265534"/>
                  </a:cubicBezTo>
                  <a:cubicBezTo>
                    <a:pt x="1867485" y="2270382"/>
                    <a:pt x="1875681" y="2270046"/>
                    <a:pt x="1880529" y="2264782"/>
                  </a:cubicBezTo>
                  <a:cubicBezTo>
                    <a:pt x="1880860" y="2264423"/>
                    <a:pt x="1881171" y="2264044"/>
                    <a:pt x="1881459" y="2263649"/>
                  </a:cubicBezTo>
                  <a:cubicBezTo>
                    <a:pt x="1889432" y="2250699"/>
                    <a:pt x="1894296" y="2236077"/>
                    <a:pt x="1895671" y="2220931"/>
                  </a:cubicBezTo>
                  <a:cubicBezTo>
                    <a:pt x="1896103" y="2218806"/>
                    <a:pt x="1896103" y="2216616"/>
                    <a:pt x="1895671" y="2214492"/>
                  </a:cubicBezTo>
                  <a:cubicBezTo>
                    <a:pt x="1893159" y="2206639"/>
                    <a:pt x="1889626" y="2198237"/>
                    <a:pt x="1887820" y="2189834"/>
                  </a:cubicBezTo>
                  <a:cubicBezTo>
                    <a:pt x="1886417" y="2181408"/>
                    <a:pt x="1885447" y="2172916"/>
                    <a:pt x="1884915" y="2164392"/>
                  </a:cubicBezTo>
                  <a:cubicBezTo>
                    <a:pt x="1884757" y="2163304"/>
                    <a:pt x="1884439" y="2162245"/>
                    <a:pt x="1883972" y="2161251"/>
                  </a:cubicBezTo>
                  <a:cubicBezTo>
                    <a:pt x="1874079" y="2136279"/>
                    <a:pt x="1875257" y="2110365"/>
                    <a:pt x="1877769" y="2084451"/>
                  </a:cubicBezTo>
                  <a:cubicBezTo>
                    <a:pt x="1877981" y="2080130"/>
                    <a:pt x="1879485" y="2075971"/>
                    <a:pt x="1882088" y="2072515"/>
                  </a:cubicBezTo>
                  <a:cubicBezTo>
                    <a:pt x="1893473" y="2059637"/>
                    <a:pt x="1903916" y="2045502"/>
                    <a:pt x="1921897" y="2041104"/>
                  </a:cubicBezTo>
                  <a:cubicBezTo>
                    <a:pt x="1924017" y="2040555"/>
                    <a:pt x="1925980" y="2039534"/>
                    <a:pt x="1928022" y="2038906"/>
                  </a:cubicBezTo>
                  <a:cubicBezTo>
                    <a:pt x="1934248" y="2036792"/>
                    <a:pt x="1939712" y="2032885"/>
                    <a:pt x="1943726" y="2027676"/>
                  </a:cubicBezTo>
                  <a:cubicBezTo>
                    <a:pt x="1947259" y="2023593"/>
                    <a:pt x="1950086" y="2018881"/>
                    <a:pt x="1953776" y="2014955"/>
                  </a:cubicBezTo>
                  <a:cubicBezTo>
                    <a:pt x="1956355" y="2011509"/>
                    <a:pt x="1959794" y="2008802"/>
                    <a:pt x="1963748" y="2007102"/>
                  </a:cubicBezTo>
                  <a:cubicBezTo>
                    <a:pt x="1970937" y="2004699"/>
                    <a:pt x="1977413" y="2000543"/>
                    <a:pt x="1982593" y="1995009"/>
                  </a:cubicBezTo>
                  <a:cubicBezTo>
                    <a:pt x="1991035" y="1986522"/>
                    <a:pt x="2001752" y="1980658"/>
                    <a:pt x="2013451" y="1978126"/>
                  </a:cubicBezTo>
                  <a:cubicBezTo>
                    <a:pt x="2019067" y="1977247"/>
                    <a:pt x="2023105" y="1972259"/>
                    <a:pt x="2022795" y="1966582"/>
                  </a:cubicBezTo>
                  <a:cubicBezTo>
                    <a:pt x="2022795" y="1962578"/>
                    <a:pt x="2025936" y="1961635"/>
                    <a:pt x="2028684" y="1959829"/>
                  </a:cubicBezTo>
                  <a:cubicBezTo>
                    <a:pt x="2032313" y="1957556"/>
                    <a:pt x="2035707" y="1954925"/>
                    <a:pt x="2038813" y="1951977"/>
                  </a:cubicBezTo>
                  <a:cubicBezTo>
                    <a:pt x="2041498" y="1949981"/>
                    <a:pt x="2042416" y="1946375"/>
                    <a:pt x="2041012" y="1943339"/>
                  </a:cubicBezTo>
                  <a:cubicBezTo>
                    <a:pt x="2037354" y="1939417"/>
                    <a:pt x="2036452" y="1933664"/>
                    <a:pt x="2038735" y="1928811"/>
                  </a:cubicBezTo>
                  <a:cubicBezTo>
                    <a:pt x="2043411" y="1921229"/>
                    <a:pt x="2043411" y="1911657"/>
                    <a:pt x="2038735" y="1904075"/>
                  </a:cubicBezTo>
                  <a:cubicBezTo>
                    <a:pt x="2037039" y="1901286"/>
                    <a:pt x="2036167" y="1898073"/>
                    <a:pt x="2036222" y="1894809"/>
                  </a:cubicBezTo>
                  <a:cubicBezTo>
                    <a:pt x="2036615" y="1885229"/>
                    <a:pt x="2037635" y="1875649"/>
                    <a:pt x="2038499" y="1866068"/>
                  </a:cubicBezTo>
                  <a:cubicBezTo>
                    <a:pt x="2038499" y="1865597"/>
                    <a:pt x="2040148" y="1864890"/>
                    <a:pt x="2041012" y="1864890"/>
                  </a:cubicBezTo>
                  <a:cubicBezTo>
                    <a:pt x="2042047" y="1864947"/>
                    <a:pt x="2043037" y="1865332"/>
                    <a:pt x="2043838" y="1865990"/>
                  </a:cubicBezTo>
                  <a:cubicBezTo>
                    <a:pt x="2048864" y="1869916"/>
                    <a:pt x="2047293" y="1875570"/>
                    <a:pt x="2047607" y="1880753"/>
                  </a:cubicBezTo>
                  <a:cubicBezTo>
                    <a:pt x="2047607" y="1882323"/>
                    <a:pt x="2049806" y="1883972"/>
                    <a:pt x="2051298" y="1885150"/>
                  </a:cubicBezTo>
                  <a:cubicBezTo>
                    <a:pt x="2052790" y="1886328"/>
                    <a:pt x="2053575" y="1884679"/>
                    <a:pt x="2054046" y="1883894"/>
                  </a:cubicBezTo>
                  <a:cubicBezTo>
                    <a:pt x="2059699" y="1876041"/>
                    <a:pt x="2065510" y="1868189"/>
                    <a:pt x="2070457" y="1860336"/>
                  </a:cubicBezTo>
                  <a:cubicBezTo>
                    <a:pt x="2072223" y="1856439"/>
                    <a:pt x="2073312" y="1852270"/>
                    <a:pt x="2073676" y="1848007"/>
                  </a:cubicBezTo>
                  <a:cubicBezTo>
                    <a:pt x="2073874" y="1844791"/>
                    <a:pt x="2073874" y="1841565"/>
                    <a:pt x="2073676" y="1838348"/>
                  </a:cubicBezTo>
                  <a:cubicBezTo>
                    <a:pt x="2073676" y="1835757"/>
                    <a:pt x="2075403" y="1834658"/>
                    <a:pt x="2078151" y="1834815"/>
                  </a:cubicBezTo>
                  <a:cubicBezTo>
                    <a:pt x="2083608" y="1834600"/>
                    <a:pt x="2088680" y="1831948"/>
                    <a:pt x="2091971" y="1827590"/>
                  </a:cubicBezTo>
                  <a:cubicBezTo>
                    <a:pt x="2101430" y="1818542"/>
                    <a:pt x="2107826" y="1806764"/>
                    <a:pt x="2110266" y="1793902"/>
                  </a:cubicBezTo>
                  <a:cubicBezTo>
                    <a:pt x="2112072" y="1782516"/>
                    <a:pt x="2118118" y="1780160"/>
                    <a:pt x="2128090" y="1779453"/>
                  </a:cubicBezTo>
                  <a:cubicBezTo>
                    <a:pt x="2134527" y="1778898"/>
                    <a:pt x="2140908" y="1777821"/>
                    <a:pt x="2147170" y="1776234"/>
                  </a:cubicBezTo>
                  <a:cubicBezTo>
                    <a:pt x="2150217" y="1775181"/>
                    <a:pt x="2153099" y="1773700"/>
                    <a:pt x="2155729" y="1771836"/>
                  </a:cubicBezTo>
                  <a:cubicBezTo>
                    <a:pt x="2156599" y="1771237"/>
                    <a:pt x="2157171" y="1770294"/>
                    <a:pt x="2157299" y="1769245"/>
                  </a:cubicBezTo>
                  <a:cubicBezTo>
                    <a:pt x="2157239" y="1768153"/>
                    <a:pt x="2156654" y="1767158"/>
                    <a:pt x="2155729" y="1766575"/>
                  </a:cubicBezTo>
                  <a:cubicBezTo>
                    <a:pt x="2153769" y="1765681"/>
                    <a:pt x="2151672" y="1765123"/>
                    <a:pt x="2149526" y="1764926"/>
                  </a:cubicBezTo>
                  <a:cubicBezTo>
                    <a:pt x="2146542" y="1764926"/>
                    <a:pt x="2145207" y="1763748"/>
                    <a:pt x="2146071" y="1761471"/>
                  </a:cubicBezTo>
                  <a:cubicBezTo>
                    <a:pt x="2146071" y="1760921"/>
                    <a:pt x="2148034" y="1760921"/>
                    <a:pt x="2149133" y="1760764"/>
                  </a:cubicBezTo>
                  <a:cubicBezTo>
                    <a:pt x="2150203" y="1760646"/>
                    <a:pt x="2151283" y="1760646"/>
                    <a:pt x="2152353" y="1760764"/>
                  </a:cubicBezTo>
                  <a:cubicBezTo>
                    <a:pt x="2170962" y="1763434"/>
                    <a:pt x="2188236" y="1754168"/>
                    <a:pt x="2206688" y="1754482"/>
                  </a:cubicBezTo>
                  <a:cubicBezTo>
                    <a:pt x="2209358" y="1754482"/>
                    <a:pt x="2212263" y="1751419"/>
                    <a:pt x="2214540" y="1749456"/>
                  </a:cubicBezTo>
                  <a:cubicBezTo>
                    <a:pt x="2221293" y="1744273"/>
                    <a:pt x="2220979" y="1741603"/>
                    <a:pt x="2212970" y="1736499"/>
                  </a:cubicBezTo>
                  <a:cubicBezTo>
                    <a:pt x="2207397" y="1733353"/>
                    <a:pt x="2204291" y="1727140"/>
                    <a:pt x="2205118" y="1720794"/>
                  </a:cubicBezTo>
                  <a:cubicBezTo>
                    <a:pt x="2207130" y="1713527"/>
                    <a:pt x="2209595" y="1706393"/>
                    <a:pt x="2212499" y="1699435"/>
                  </a:cubicBezTo>
                  <a:cubicBezTo>
                    <a:pt x="2217499" y="1687251"/>
                    <a:pt x="2227170" y="1677579"/>
                    <a:pt x="2239353" y="1672578"/>
                  </a:cubicBezTo>
                  <a:cubicBezTo>
                    <a:pt x="2246574" y="1670266"/>
                    <a:pt x="2253270" y="1666558"/>
                    <a:pt x="2259061" y="1661663"/>
                  </a:cubicBezTo>
                  <a:cubicBezTo>
                    <a:pt x="2262995" y="1657808"/>
                    <a:pt x="2268413" y="1655859"/>
                    <a:pt x="2273901" y="1656323"/>
                  </a:cubicBezTo>
                  <a:cubicBezTo>
                    <a:pt x="2288506" y="1657580"/>
                    <a:pt x="2301305" y="1650748"/>
                    <a:pt x="2314967" y="1648471"/>
                  </a:cubicBezTo>
                  <a:cubicBezTo>
                    <a:pt x="2320071" y="1647607"/>
                    <a:pt x="2320699" y="1643209"/>
                    <a:pt x="2322191" y="1639048"/>
                  </a:cubicBezTo>
                  <a:cubicBezTo>
                    <a:pt x="2323527" y="1636139"/>
                    <a:pt x="2326041" y="1633940"/>
                    <a:pt x="2329101" y="1633001"/>
                  </a:cubicBezTo>
                  <a:cubicBezTo>
                    <a:pt x="2339465" y="1630253"/>
                    <a:pt x="2349987" y="1628211"/>
                    <a:pt x="2360508" y="1626091"/>
                  </a:cubicBezTo>
                  <a:cubicBezTo>
                    <a:pt x="2361468" y="1626169"/>
                    <a:pt x="2362377" y="1626554"/>
                    <a:pt x="2363099" y="1627190"/>
                  </a:cubicBezTo>
                  <a:cubicBezTo>
                    <a:pt x="2362628" y="1628996"/>
                    <a:pt x="2362393" y="1631666"/>
                    <a:pt x="2361136" y="1632294"/>
                  </a:cubicBezTo>
                  <a:cubicBezTo>
                    <a:pt x="2357446" y="1634415"/>
                    <a:pt x="2353285" y="1635357"/>
                    <a:pt x="2349359" y="1637320"/>
                  </a:cubicBezTo>
                  <a:cubicBezTo>
                    <a:pt x="2340447" y="1641496"/>
                    <a:pt x="2333397" y="1648826"/>
                    <a:pt x="2329572" y="1657894"/>
                  </a:cubicBezTo>
                  <a:cubicBezTo>
                    <a:pt x="2327926" y="1661836"/>
                    <a:pt x="2327383" y="1666152"/>
                    <a:pt x="2328001" y="1670380"/>
                  </a:cubicBezTo>
                  <a:cubicBezTo>
                    <a:pt x="2329329" y="1676836"/>
                    <a:pt x="2333398" y="1682396"/>
                    <a:pt x="2339151" y="1685614"/>
                  </a:cubicBezTo>
                  <a:cubicBezTo>
                    <a:pt x="2340945" y="1686760"/>
                    <a:pt x="2343127" y="1687128"/>
                    <a:pt x="2345197" y="1686635"/>
                  </a:cubicBezTo>
                  <a:cubicBezTo>
                    <a:pt x="2358359" y="1681569"/>
                    <a:pt x="2369933" y="1673085"/>
                    <a:pt x="2378725" y="1662056"/>
                  </a:cubicBezTo>
                  <a:cubicBezTo>
                    <a:pt x="2382570" y="1655459"/>
                    <a:pt x="2390347" y="1652245"/>
                    <a:pt x="2397727" y="1654203"/>
                  </a:cubicBezTo>
                  <a:lnTo>
                    <a:pt x="2446958" y="1638498"/>
                  </a:lnTo>
                  <a:cubicBezTo>
                    <a:pt x="2452062" y="1636849"/>
                    <a:pt x="2457088" y="1634964"/>
                    <a:pt x="2462113" y="1633237"/>
                  </a:cubicBezTo>
                  <a:cubicBezTo>
                    <a:pt x="2464625" y="1621615"/>
                    <a:pt x="2476168" y="1625384"/>
                    <a:pt x="2482999" y="1620908"/>
                  </a:cubicBezTo>
                  <a:cubicBezTo>
                    <a:pt x="2485882" y="1619414"/>
                    <a:pt x="2488844" y="1618077"/>
                    <a:pt x="2491872" y="1616903"/>
                  </a:cubicBezTo>
                  <a:cubicBezTo>
                    <a:pt x="2493756" y="1615882"/>
                    <a:pt x="2495405" y="1614469"/>
                    <a:pt x="2497211" y="1613369"/>
                  </a:cubicBezTo>
                  <a:cubicBezTo>
                    <a:pt x="2499017" y="1612270"/>
                    <a:pt x="2500823" y="1606145"/>
                    <a:pt x="2499096" y="1604653"/>
                  </a:cubicBezTo>
                  <a:cubicBezTo>
                    <a:pt x="2492186" y="1598763"/>
                    <a:pt x="2486611" y="1592638"/>
                    <a:pt x="2490773" y="1582587"/>
                  </a:cubicBezTo>
                  <a:cubicBezTo>
                    <a:pt x="2490773" y="1581802"/>
                    <a:pt x="2490144" y="1580545"/>
                    <a:pt x="2489830" y="1579524"/>
                  </a:cubicBezTo>
                  <a:cubicBezTo>
                    <a:pt x="2488967" y="1577012"/>
                    <a:pt x="2483470" y="1575048"/>
                    <a:pt x="2481978" y="1576697"/>
                  </a:cubicBezTo>
                  <a:cubicBezTo>
                    <a:pt x="2471656" y="1586149"/>
                    <a:pt x="2462627" y="1596921"/>
                    <a:pt x="2455125" y="1608736"/>
                  </a:cubicBezTo>
                  <a:cubicBezTo>
                    <a:pt x="2453519" y="1612765"/>
                    <a:pt x="2448951" y="1614729"/>
                    <a:pt x="2444923" y="1613123"/>
                  </a:cubicBezTo>
                  <a:cubicBezTo>
                    <a:pt x="2444868" y="1613101"/>
                    <a:pt x="2444814" y="1613078"/>
                    <a:pt x="2444760" y="1613055"/>
                  </a:cubicBezTo>
                  <a:cubicBezTo>
                    <a:pt x="2441678" y="1612314"/>
                    <a:pt x="2438559" y="1611737"/>
                    <a:pt x="2435416" y="1611328"/>
                  </a:cubicBezTo>
                  <a:cubicBezTo>
                    <a:pt x="2434453" y="1613544"/>
                    <a:pt x="2432029" y="1614739"/>
                    <a:pt x="2429684" y="1614155"/>
                  </a:cubicBezTo>
                  <a:cubicBezTo>
                    <a:pt x="2427293" y="1613406"/>
                    <a:pt x="2425019" y="1612322"/>
                    <a:pt x="2422932" y="1610935"/>
                  </a:cubicBezTo>
                  <a:cubicBezTo>
                    <a:pt x="2419869" y="1610464"/>
                    <a:pt x="2416807" y="1609836"/>
                    <a:pt x="2413745" y="1609600"/>
                  </a:cubicBezTo>
                  <a:cubicBezTo>
                    <a:pt x="2407587" y="1609526"/>
                    <a:pt x="2402656" y="1604473"/>
                    <a:pt x="2402730" y="1598315"/>
                  </a:cubicBezTo>
                  <a:cubicBezTo>
                    <a:pt x="2402733" y="1598124"/>
                    <a:pt x="2402740" y="1597933"/>
                    <a:pt x="2402752" y="1597742"/>
                  </a:cubicBezTo>
                  <a:cubicBezTo>
                    <a:pt x="2391959" y="1597571"/>
                    <a:pt x="2383313" y="1588748"/>
                    <a:pt x="2383357" y="1577954"/>
                  </a:cubicBezTo>
                  <a:cubicBezTo>
                    <a:pt x="2381113" y="1567567"/>
                    <a:pt x="2382212" y="1556737"/>
                    <a:pt x="2386498" y="1547014"/>
                  </a:cubicBezTo>
                  <a:cubicBezTo>
                    <a:pt x="2388461" y="1542852"/>
                    <a:pt x="2385949" y="1539162"/>
                    <a:pt x="2380531" y="1538062"/>
                  </a:cubicBezTo>
                  <a:cubicBezTo>
                    <a:pt x="2378411" y="1537513"/>
                    <a:pt x="2376212" y="1538062"/>
                    <a:pt x="2374092" y="1537355"/>
                  </a:cubicBezTo>
                  <a:cubicBezTo>
                    <a:pt x="2373116" y="1537011"/>
                    <a:pt x="2372192" y="1536535"/>
                    <a:pt x="2371344" y="1535942"/>
                  </a:cubicBezTo>
                  <a:cubicBezTo>
                    <a:pt x="2373229" y="1535314"/>
                    <a:pt x="2375192" y="1534764"/>
                    <a:pt x="2376997" y="1533979"/>
                  </a:cubicBezTo>
                  <a:cubicBezTo>
                    <a:pt x="2385115" y="1531227"/>
                    <a:pt x="2392612" y="1526905"/>
                    <a:pt x="2399061" y="1521258"/>
                  </a:cubicBezTo>
                  <a:cubicBezTo>
                    <a:pt x="2402921" y="1517367"/>
                    <a:pt x="2404010" y="1511513"/>
                    <a:pt x="2401810" y="1506495"/>
                  </a:cubicBezTo>
                  <a:cubicBezTo>
                    <a:pt x="2400079" y="1502599"/>
                    <a:pt x="2397535" y="1499119"/>
                    <a:pt x="2394350" y="1496286"/>
                  </a:cubicBezTo>
                  <a:cubicBezTo>
                    <a:pt x="2385984" y="1489221"/>
                    <a:pt x="2374866" y="1486333"/>
                    <a:pt x="2364120" y="1488433"/>
                  </a:cubicBezTo>
                  <a:cubicBezTo>
                    <a:pt x="2335461" y="1495815"/>
                    <a:pt x="2306094" y="1501469"/>
                    <a:pt x="2281125" y="1518980"/>
                  </a:cubicBezTo>
                  <a:cubicBezTo>
                    <a:pt x="2281086" y="1519398"/>
                    <a:pt x="2281086" y="1519819"/>
                    <a:pt x="2281125" y="1520237"/>
                  </a:cubicBezTo>
                  <a:lnTo>
                    <a:pt x="2279397" y="1520237"/>
                  </a:lnTo>
                  <a:cubicBezTo>
                    <a:pt x="2275864" y="1523927"/>
                    <a:pt x="2272331" y="1527540"/>
                    <a:pt x="2268876" y="1531230"/>
                  </a:cubicBezTo>
                  <a:cubicBezTo>
                    <a:pt x="2268876" y="1531859"/>
                    <a:pt x="2268876" y="1532330"/>
                    <a:pt x="2268876" y="1533037"/>
                  </a:cubicBezTo>
                  <a:lnTo>
                    <a:pt x="2254742" y="1538298"/>
                  </a:lnTo>
                  <a:lnTo>
                    <a:pt x="2246890" y="1544187"/>
                  </a:lnTo>
                  <a:lnTo>
                    <a:pt x="2246262" y="1545836"/>
                  </a:lnTo>
                  <a:lnTo>
                    <a:pt x="2246890" y="1543324"/>
                  </a:lnTo>
                  <a:lnTo>
                    <a:pt x="2253879" y="1537513"/>
                  </a:lnTo>
                  <a:lnTo>
                    <a:pt x="2267777" y="1532408"/>
                  </a:lnTo>
                  <a:lnTo>
                    <a:pt x="2268954" y="1531230"/>
                  </a:lnTo>
                  <a:cubicBezTo>
                    <a:pt x="2270211" y="1522435"/>
                    <a:pt x="2270917" y="1521650"/>
                    <a:pt x="2279476" y="1520237"/>
                  </a:cubicBezTo>
                  <a:lnTo>
                    <a:pt x="2280418" y="1519216"/>
                  </a:lnTo>
                  <a:lnTo>
                    <a:pt x="2281203" y="1518745"/>
                  </a:lnTo>
                  <a:cubicBezTo>
                    <a:pt x="2280921" y="1513725"/>
                    <a:pt x="2283159" y="1508896"/>
                    <a:pt x="2287171" y="1505866"/>
                  </a:cubicBezTo>
                  <a:cubicBezTo>
                    <a:pt x="2297651" y="1496532"/>
                    <a:pt x="2309987" y="1489520"/>
                    <a:pt x="2323369" y="1485292"/>
                  </a:cubicBezTo>
                  <a:cubicBezTo>
                    <a:pt x="2331981" y="1483774"/>
                    <a:pt x="2339310" y="1478145"/>
                    <a:pt x="2342998" y="1470215"/>
                  </a:cubicBezTo>
                  <a:cubicBezTo>
                    <a:pt x="2343804" y="1468221"/>
                    <a:pt x="2345068" y="1466446"/>
                    <a:pt x="2346689" y="1465032"/>
                  </a:cubicBezTo>
                  <a:cubicBezTo>
                    <a:pt x="2352820" y="1459025"/>
                    <a:pt x="2359439" y="1453536"/>
                    <a:pt x="2366476" y="1448620"/>
                  </a:cubicBezTo>
                  <a:cubicBezTo>
                    <a:pt x="2373307" y="1444301"/>
                    <a:pt x="2381159" y="1448620"/>
                    <a:pt x="2388618" y="1449013"/>
                  </a:cubicBezTo>
                  <a:cubicBezTo>
                    <a:pt x="2418688" y="1450125"/>
                    <a:pt x="2448661" y="1453088"/>
                    <a:pt x="2478366" y="1457886"/>
                  </a:cubicBezTo>
                  <a:cubicBezTo>
                    <a:pt x="2491401" y="1459771"/>
                    <a:pt x="2503807" y="1453646"/>
                    <a:pt x="2516763" y="1455923"/>
                  </a:cubicBezTo>
                  <a:cubicBezTo>
                    <a:pt x="2519988" y="1456099"/>
                    <a:pt x="2523211" y="1455535"/>
                    <a:pt x="2526185" y="1454274"/>
                  </a:cubicBezTo>
                  <a:cubicBezTo>
                    <a:pt x="2529263" y="1453257"/>
                    <a:pt x="2532235" y="1451942"/>
                    <a:pt x="2535058" y="1450348"/>
                  </a:cubicBezTo>
                  <a:cubicBezTo>
                    <a:pt x="2543678" y="1445880"/>
                    <a:pt x="2551108" y="1439419"/>
                    <a:pt x="2556729" y="1431502"/>
                  </a:cubicBezTo>
                  <a:cubicBezTo>
                    <a:pt x="2561157" y="1425229"/>
                    <a:pt x="2568091" y="1421188"/>
                    <a:pt x="2575731" y="1420429"/>
                  </a:cubicBezTo>
                  <a:cubicBezTo>
                    <a:pt x="2580916" y="1419341"/>
                    <a:pt x="2586159" y="1418554"/>
                    <a:pt x="2591435" y="1418073"/>
                  </a:cubicBezTo>
                  <a:cubicBezTo>
                    <a:pt x="2607139" y="1417602"/>
                    <a:pt x="2619937" y="1409121"/>
                    <a:pt x="2632108" y="1400326"/>
                  </a:cubicBezTo>
                  <a:cubicBezTo>
                    <a:pt x="2639060" y="1396405"/>
                    <a:pt x="2641965" y="1387892"/>
                    <a:pt x="2638861" y="1380538"/>
                  </a:cubicBezTo>
                  <a:cubicBezTo>
                    <a:pt x="2636290" y="1375829"/>
                    <a:pt x="2636086" y="1370185"/>
                    <a:pt x="2638311" y="1365303"/>
                  </a:cubicBezTo>
                  <a:cubicBezTo>
                    <a:pt x="2640291" y="1361494"/>
                    <a:pt x="2641719" y="1357422"/>
                    <a:pt x="2642551" y="1353210"/>
                  </a:cubicBezTo>
                  <a:cubicBezTo>
                    <a:pt x="2643128" y="1350025"/>
                    <a:pt x="2642631" y="1346738"/>
                    <a:pt x="2641138" y="1343866"/>
                  </a:cubicBezTo>
                  <a:cubicBezTo>
                    <a:pt x="2637325" y="1334848"/>
                    <a:pt x="2628010" y="1329437"/>
                    <a:pt x="2618288" y="1330595"/>
                  </a:cubicBezTo>
                  <a:lnTo>
                    <a:pt x="2618288" y="1330595"/>
                  </a:lnTo>
                  <a:lnTo>
                    <a:pt x="2616247" y="1331694"/>
                  </a:lnTo>
                  <a:lnTo>
                    <a:pt x="2617660" y="1330359"/>
                  </a:lnTo>
                  <a:lnTo>
                    <a:pt x="2618210" y="1330359"/>
                  </a:lnTo>
                  <a:cubicBezTo>
                    <a:pt x="2617994" y="1327180"/>
                    <a:pt x="2617495" y="1324026"/>
                    <a:pt x="2616718" y="1320936"/>
                  </a:cubicBezTo>
                  <a:cubicBezTo>
                    <a:pt x="2615479" y="1315536"/>
                    <a:pt x="2611167" y="1311377"/>
                    <a:pt x="2605725" y="1310335"/>
                  </a:cubicBezTo>
                  <a:cubicBezTo>
                    <a:pt x="2602585" y="1309785"/>
                    <a:pt x="2599287" y="1309942"/>
                    <a:pt x="2596067" y="1309628"/>
                  </a:cubicBezTo>
                  <a:cubicBezTo>
                    <a:pt x="2595019" y="1309450"/>
                    <a:pt x="2593992" y="1309160"/>
                    <a:pt x="2593005" y="1308764"/>
                  </a:cubicBezTo>
                  <a:cubicBezTo>
                    <a:pt x="2594129" y="1307591"/>
                    <a:pt x="2595395" y="1306562"/>
                    <a:pt x="2596774" y="1305702"/>
                  </a:cubicBezTo>
                  <a:cubicBezTo>
                    <a:pt x="2599679" y="1304367"/>
                    <a:pt x="2602899" y="1303739"/>
                    <a:pt x="2605725" y="1302325"/>
                  </a:cubicBezTo>
                  <a:cubicBezTo>
                    <a:pt x="2609213" y="1300300"/>
                    <a:pt x="2610399" y="1295830"/>
                    <a:pt x="2608374" y="1292342"/>
                  </a:cubicBezTo>
                  <a:cubicBezTo>
                    <a:pt x="2608132" y="1291926"/>
                    <a:pt x="2607850" y="1291535"/>
                    <a:pt x="2607531" y="1291174"/>
                  </a:cubicBezTo>
                  <a:cubicBezTo>
                    <a:pt x="2604469" y="1286777"/>
                    <a:pt x="2601328" y="1282301"/>
                    <a:pt x="2594811" y="1282929"/>
                  </a:cubicBezTo>
                  <a:cubicBezTo>
                    <a:pt x="2592770" y="1282929"/>
                    <a:pt x="2589472" y="1283636"/>
                    <a:pt x="2588529" y="1282536"/>
                  </a:cubicBezTo>
                  <a:cubicBezTo>
                    <a:pt x="2580677" y="1272563"/>
                    <a:pt x="2569135" y="1269579"/>
                    <a:pt x="2558771" y="1264318"/>
                  </a:cubicBezTo>
                  <a:cubicBezTo>
                    <a:pt x="2556811" y="1263395"/>
                    <a:pt x="2555270" y="1261770"/>
                    <a:pt x="2554452" y="1259764"/>
                  </a:cubicBezTo>
                  <a:cubicBezTo>
                    <a:pt x="2552096" y="1248220"/>
                    <a:pt x="2543538" y="1241624"/>
                    <a:pt x="2535607" y="1234242"/>
                  </a:cubicBezTo>
                  <a:cubicBezTo>
                    <a:pt x="2531873" y="1230286"/>
                    <a:pt x="2528435" y="1226060"/>
                    <a:pt x="2525321" y="1221600"/>
                  </a:cubicBezTo>
                  <a:cubicBezTo>
                    <a:pt x="2522091" y="1218707"/>
                    <a:pt x="2521816" y="1213742"/>
                    <a:pt x="2524709" y="1210511"/>
                  </a:cubicBezTo>
                  <a:cubicBezTo>
                    <a:pt x="2524902" y="1210296"/>
                    <a:pt x="2525106" y="1210092"/>
                    <a:pt x="2525321" y="1209899"/>
                  </a:cubicBezTo>
                  <a:cubicBezTo>
                    <a:pt x="2529012" y="1205894"/>
                    <a:pt x="2533173" y="1202046"/>
                    <a:pt x="2536628" y="1198277"/>
                  </a:cubicBezTo>
                  <a:cubicBezTo>
                    <a:pt x="2539848" y="1195150"/>
                    <a:pt x="2540283" y="1190133"/>
                    <a:pt x="2537649" y="1186498"/>
                  </a:cubicBezTo>
                  <a:cubicBezTo>
                    <a:pt x="2532246" y="1179743"/>
                    <a:pt x="2530041" y="1170977"/>
                    <a:pt x="2531603" y="1162469"/>
                  </a:cubicBezTo>
                  <a:cubicBezTo>
                    <a:pt x="2532152" y="1160192"/>
                    <a:pt x="2529404" y="1156422"/>
                    <a:pt x="2527206" y="1154616"/>
                  </a:cubicBezTo>
                  <a:cubicBezTo>
                    <a:pt x="2522966" y="1150847"/>
                    <a:pt x="2525949" y="1144172"/>
                    <a:pt x="2520532" y="1140717"/>
                  </a:cubicBezTo>
                  <a:cubicBezTo>
                    <a:pt x="2515114" y="1137262"/>
                    <a:pt x="2520060" y="1132864"/>
                    <a:pt x="2518647" y="1128624"/>
                  </a:cubicBezTo>
                  <a:cubicBezTo>
                    <a:pt x="2517798" y="1123427"/>
                    <a:pt x="2517274" y="1118181"/>
                    <a:pt x="2517076" y="1112919"/>
                  </a:cubicBezTo>
                  <a:cubicBezTo>
                    <a:pt x="2516083" y="1106524"/>
                    <a:pt x="2514479" y="1100239"/>
                    <a:pt x="2512287" y="1094151"/>
                  </a:cubicBezTo>
                  <a:cubicBezTo>
                    <a:pt x="2507193" y="1079960"/>
                    <a:pt x="2503895" y="1065186"/>
                    <a:pt x="2502472" y="1050176"/>
                  </a:cubicBezTo>
                  <a:cubicBezTo>
                    <a:pt x="2502116" y="1045873"/>
                    <a:pt x="2501353" y="1041614"/>
                    <a:pt x="2500195" y="1037454"/>
                  </a:cubicBezTo>
                  <a:cubicBezTo>
                    <a:pt x="2499724" y="1035962"/>
                    <a:pt x="2497211" y="1035020"/>
                    <a:pt x="2495405" y="1034235"/>
                  </a:cubicBezTo>
                  <a:cubicBezTo>
                    <a:pt x="2494352" y="1033990"/>
                    <a:pt x="2493248" y="1034318"/>
                    <a:pt x="2492500" y="1035099"/>
                  </a:cubicBezTo>
                  <a:cubicBezTo>
                    <a:pt x="2483561" y="1047122"/>
                    <a:pt x="2475328" y="1059655"/>
                    <a:pt x="2467845" y="1072634"/>
                  </a:cubicBezTo>
                  <a:cubicBezTo>
                    <a:pt x="2462677" y="1087018"/>
                    <a:pt x="2451957" y="1098729"/>
                    <a:pt x="2438086" y="1105144"/>
                  </a:cubicBezTo>
                  <a:cubicBezTo>
                    <a:pt x="2434238" y="1106637"/>
                    <a:pt x="2431569" y="1110798"/>
                    <a:pt x="2427957" y="1112997"/>
                  </a:cubicBezTo>
                  <a:cubicBezTo>
                    <a:pt x="2423351" y="1115761"/>
                    <a:pt x="2418518" y="1118125"/>
                    <a:pt x="2413509" y="1120065"/>
                  </a:cubicBezTo>
                  <a:cubicBezTo>
                    <a:pt x="2408243" y="1121778"/>
                    <a:pt x="2402460" y="1120415"/>
                    <a:pt x="2398512" y="1116531"/>
                  </a:cubicBezTo>
                  <a:cubicBezTo>
                    <a:pt x="2395016" y="1113979"/>
                    <a:pt x="2392429" y="1110373"/>
                    <a:pt x="2391131" y="1106244"/>
                  </a:cubicBezTo>
                  <a:cubicBezTo>
                    <a:pt x="2389201" y="1101125"/>
                    <a:pt x="2385297" y="1096994"/>
                    <a:pt x="2380295" y="1094779"/>
                  </a:cubicBezTo>
                  <a:cubicBezTo>
                    <a:pt x="2374509" y="1091358"/>
                    <a:pt x="2371542" y="1084633"/>
                    <a:pt x="2372914" y="1078053"/>
                  </a:cubicBezTo>
                  <a:cubicBezTo>
                    <a:pt x="2373464" y="1067609"/>
                    <a:pt x="2380374" y="1057871"/>
                    <a:pt x="2375898" y="1046642"/>
                  </a:cubicBezTo>
                  <a:cubicBezTo>
                    <a:pt x="2375034" y="1044443"/>
                    <a:pt x="2377783" y="1040753"/>
                    <a:pt x="2378882" y="1037690"/>
                  </a:cubicBezTo>
                  <a:cubicBezTo>
                    <a:pt x="2382230" y="1027461"/>
                    <a:pt x="2386707" y="1017637"/>
                    <a:pt x="2392230" y="1008400"/>
                  </a:cubicBezTo>
                  <a:cubicBezTo>
                    <a:pt x="2393476" y="1005348"/>
                    <a:pt x="2392012" y="1001864"/>
                    <a:pt x="2388961" y="1000619"/>
                  </a:cubicBezTo>
                  <a:cubicBezTo>
                    <a:pt x="2388899" y="1000594"/>
                    <a:pt x="2388838" y="1000570"/>
                    <a:pt x="2388776" y="1000547"/>
                  </a:cubicBezTo>
                  <a:cubicBezTo>
                    <a:pt x="2379118" y="999290"/>
                    <a:pt x="2373071" y="989789"/>
                    <a:pt x="2362628" y="989789"/>
                  </a:cubicBezTo>
                  <a:cubicBezTo>
                    <a:pt x="2358781" y="989789"/>
                    <a:pt x="2354776" y="986333"/>
                    <a:pt x="2351086" y="984292"/>
                  </a:cubicBezTo>
                  <a:cubicBezTo>
                    <a:pt x="2348239" y="982764"/>
                    <a:pt x="2346619" y="979648"/>
                    <a:pt x="2347003" y="976439"/>
                  </a:cubicBezTo>
                  <a:cubicBezTo>
                    <a:pt x="2347003" y="973298"/>
                    <a:pt x="2347945" y="970157"/>
                    <a:pt x="2345589" y="967330"/>
                  </a:cubicBezTo>
                  <a:cubicBezTo>
                    <a:pt x="2339867" y="960865"/>
                    <a:pt x="2335465" y="953342"/>
                    <a:pt x="2332634" y="945185"/>
                  </a:cubicBezTo>
                  <a:cubicBezTo>
                    <a:pt x="2330502" y="940247"/>
                    <a:pt x="2327585" y="935686"/>
                    <a:pt x="2323997" y="931679"/>
                  </a:cubicBezTo>
                  <a:cubicBezTo>
                    <a:pt x="2319917" y="923545"/>
                    <a:pt x="2310146" y="920080"/>
                    <a:pt x="2301854" y="923826"/>
                  </a:cubicBezTo>
                  <a:cubicBezTo>
                    <a:pt x="2297885" y="925487"/>
                    <a:pt x="2293510" y="925925"/>
                    <a:pt x="2289291" y="925083"/>
                  </a:cubicBezTo>
                  <a:cubicBezTo>
                    <a:pt x="2276806" y="922334"/>
                    <a:pt x="2263537" y="922570"/>
                    <a:pt x="2252622" y="914246"/>
                  </a:cubicBezTo>
                  <a:cubicBezTo>
                    <a:pt x="2248058" y="911341"/>
                    <a:pt x="2243003" y="909292"/>
                    <a:pt x="2237704" y="908199"/>
                  </a:cubicBezTo>
                  <a:cubicBezTo>
                    <a:pt x="2224499" y="904929"/>
                    <a:pt x="2210953" y="912143"/>
                    <a:pt x="2206296" y="924926"/>
                  </a:cubicBezTo>
                  <a:cubicBezTo>
                    <a:pt x="2203044" y="931908"/>
                    <a:pt x="2203336" y="940026"/>
                    <a:pt x="2207081" y="946756"/>
                  </a:cubicBezTo>
                  <a:cubicBezTo>
                    <a:pt x="2210405" y="951232"/>
                    <a:pt x="2210405" y="957357"/>
                    <a:pt x="2207081" y="961833"/>
                  </a:cubicBezTo>
                  <a:cubicBezTo>
                    <a:pt x="2201266" y="968172"/>
                    <a:pt x="2196231" y="975185"/>
                    <a:pt x="2192084" y="982721"/>
                  </a:cubicBezTo>
                  <a:cubicBezTo>
                    <a:pt x="2188393" y="991752"/>
                    <a:pt x="2196638" y="1001097"/>
                    <a:pt x="2194518" y="1010991"/>
                  </a:cubicBezTo>
                  <a:cubicBezTo>
                    <a:pt x="2193898" y="1015308"/>
                    <a:pt x="2194384" y="1019713"/>
                    <a:pt x="2195931" y="1023791"/>
                  </a:cubicBezTo>
                  <a:cubicBezTo>
                    <a:pt x="2198365" y="1031643"/>
                    <a:pt x="2194439" y="1035884"/>
                    <a:pt x="2188079" y="1039496"/>
                  </a:cubicBezTo>
                  <a:cubicBezTo>
                    <a:pt x="2185331" y="1041145"/>
                    <a:pt x="2181326" y="1042402"/>
                    <a:pt x="2180227" y="1044914"/>
                  </a:cubicBezTo>
                  <a:cubicBezTo>
                    <a:pt x="2174103" y="1058107"/>
                    <a:pt x="2162246" y="1066274"/>
                    <a:pt x="2153059" y="1076796"/>
                  </a:cubicBezTo>
                  <a:cubicBezTo>
                    <a:pt x="2148486" y="1081828"/>
                    <a:pt x="2148486" y="1089512"/>
                    <a:pt x="2153059" y="1094543"/>
                  </a:cubicBezTo>
                  <a:cubicBezTo>
                    <a:pt x="2156279" y="1098862"/>
                    <a:pt x="2160126" y="1102396"/>
                    <a:pt x="2163110" y="1107265"/>
                  </a:cubicBezTo>
                  <a:cubicBezTo>
                    <a:pt x="2165601" y="1110760"/>
                    <a:pt x="2167388" y="1114708"/>
                    <a:pt x="2168371" y="1118887"/>
                  </a:cubicBezTo>
                  <a:cubicBezTo>
                    <a:pt x="2170569" y="1130509"/>
                    <a:pt x="2171433" y="1142445"/>
                    <a:pt x="2173710" y="1154067"/>
                  </a:cubicBezTo>
                  <a:cubicBezTo>
                    <a:pt x="2176301" y="1167102"/>
                    <a:pt x="2167036" y="1179274"/>
                    <a:pt x="2171747" y="1192388"/>
                  </a:cubicBezTo>
                  <a:cubicBezTo>
                    <a:pt x="2172140" y="1193487"/>
                    <a:pt x="2170098" y="1196078"/>
                    <a:pt x="2168606" y="1197256"/>
                  </a:cubicBezTo>
                  <a:cubicBezTo>
                    <a:pt x="2164001" y="1200009"/>
                    <a:pt x="2159594" y="1203079"/>
                    <a:pt x="2155415" y="1206444"/>
                  </a:cubicBezTo>
                  <a:cubicBezTo>
                    <a:pt x="2142116" y="1219016"/>
                    <a:pt x="2126374" y="1228718"/>
                    <a:pt x="2109167" y="1234949"/>
                  </a:cubicBezTo>
                  <a:cubicBezTo>
                    <a:pt x="2101315" y="1238247"/>
                    <a:pt x="2093463" y="1241388"/>
                    <a:pt x="2085140" y="1244608"/>
                  </a:cubicBezTo>
                  <a:cubicBezTo>
                    <a:pt x="2079945" y="1246491"/>
                    <a:pt x="2076704" y="1251676"/>
                    <a:pt x="2077288" y="1257172"/>
                  </a:cubicBezTo>
                  <a:cubicBezTo>
                    <a:pt x="2078531" y="1270080"/>
                    <a:pt x="2078400" y="1283084"/>
                    <a:pt x="2076895" y="1295964"/>
                  </a:cubicBezTo>
                  <a:cubicBezTo>
                    <a:pt x="2075329" y="1304444"/>
                    <a:pt x="2074385" y="1313026"/>
                    <a:pt x="2074069" y="1321643"/>
                  </a:cubicBezTo>
                  <a:cubicBezTo>
                    <a:pt x="2074068" y="1330123"/>
                    <a:pt x="2075089" y="1338604"/>
                    <a:pt x="2075325" y="1347085"/>
                  </a:cubicBezTo>
                  <a:cubicBezTo>
                    <a:pt x="2075509" y="1350271"/>
                    <a:pt x="2075000" y="1353460"/>
                    <a:pt x="2073833" y="1356430"/>
                  </a:cubicBezTo>
                  <a:cubicBezTo>
                    <a:pt x="2071076" y="1362299"/>
                    <a:pt x="2067955" y="1367990"/>
                    <a:pt x="2064489" y="1373470"/>
                  </a:cubicBezTo>
                  <a:cubicBezTo>
                    <a:pt x="2063372" y="1375162"/>
                    <a:pt x="2061490" y="1376191"/>
                    <a:pt x="2059464" y="1376219"/>
                  </a:cubicBezTo>
                  <a:cubicBezTo>
                    <a:pt x="2051612" y="1374413"/>
                    <a:pt x="2047922" y="1380538"/>
                    <a:pt x="2042818" y="1384071"/>
                  </a:cubicBezTo>
                  <a:cubicBezTo>
                    <a:pt x="2038941" y="1386176"/>
                    <a:pt x="2034109" y="1385143"/>
                    <a:pt x="2031432" y="1381637"/>
                  </a:cubicBezTo>
                  <a:cubicBezTo>
                    <a:pt x="2030019" y="1378810"/>
                    <a:pt x="2028998" y="1375747"/>
                    <a:pt x="2027663" y="1372842"/>
                  </a:cubicBezTo>
                  <a:cubicBezTo>
                    <a:pt x="2025543" y="1367973"/>
                    <a:pt x="2024601" y="1361613"/>
                    <a:pt x="2020989" y="1358472"/>
                  </a:cubicBezTo>
                  <a:cubicBezTo>
                    <a:pt x="2009761" y="1348734"/>
                    <a:pt x="2006541" y="1334914"/>
                    <a:pt x="1999396" y="1322821"/>
                  </a:cubicBezTo>
                  <a:cubicBezTo>
                    <a:pt x="1997158" y="1319044"/>
                    <a:pt x="1997158" y="1314347"/>
                    <a:pt x="1999396" y="1310570"/>
                  </a:cubicBezTo>
                  <a:cubicBezTo>
                    <a:pt x="2007833" y="1296647"/>
                    <a:pt x="2012464" y="1280751"/>
                    <a:pt x="2012823" y="1264475"/>
                  </a:cubicBezTo>
                  <a:cubicBezTo>
                    <a:pt x="2013488" y="1259039"/>
                    <a:pt x="2014999" y="1253740"/>
                    <a:pt x="2017299" y="1248770"/>
                  </a:cubicBezTo>
                  <a:cubicBezTo>
                    <a:pt x="2018948" y="1243587"/>
                    <a:pt x="2020518" y="1238483"/>
                    <a:pt x="2022010" y="1233064"/>
                  </a:cubicBezTo>
                  <a:cubicBezTo>
                    <a:pt x="2022638" y="1230866"/>
                    <a:pt x="2019733" y="1225212"/>
                    <a:pt x="2017770" y="1225212"/>
                  </a:cubicBezTo>
                  <a:cubicBezTo>
                    <a:pt x="2000574" y="1223641"/>
                    <a:pt x="1984242" y="1216809"/>
                    <a:pt x="1966732" y="1217359"/>
                  </a:cubicBezTo>
                  <a:cubicBezTo>
                    <a:pt x="1962307" y="1217515"/>
                    <a:pt x="1958095" y="1215453"/>
                    <a:pt x="1955504" y="1211862"/>
                  </a:cubicBezTo>
                  <a:cubicBezTo>
                    <a:pt x="1947694" y="1201417"/>
                    <a:pt x="1937341" y="1193145"/>
                    <a:pt x="1925431" y="1187833"/>
                  </a:cubicBezTo>
                  <a:cubicBezTo>
                    <a:pt x="1914619" y="1182702"/>
                    <a:pt x="1905832" y="1174107"/>
                    <a:pt x="1900462" y="1163411"/>
                  </a:cubicBezTo>
                  <a:cubicBezTo>
                    <a:pt x="1894198" y="1151923"/>
                    <a:pt x="1884804" y="1142448"/>
                    <a:pt x="1873372" y="1136084"/>
                  </a:cubicBezTo>
                  <a:cubicBezTo>
                    <a:pt x="1863165" y="1130037"/>
                    <a:pt x="1852800" y="1124305"/>
                    <a:pt x="1842435" y="1118494"/>
                  </a:cubicBezTo>
                  <a:cubicBezTo>
                    <a:pt x="1837693" y="1115725"/>
                    <a:pt x="1832052" y="1114935"/>
                    <a:pt x="1826731" y="1116295"/>
                  </a:cubicBezTo>
                  <a:cubicBezTo>
                    <a:pt x="1818044" y="1119744"/>
                    <a:pt x="1808750" y="1121400"/>
                    <a:pt x="1799407" y="1121164"/>
                  </a:cubicBezTo>
                  <a:cubicBezTo>
                    <a:pt x="1799293" y="1121408"/>
                    <a:pt x="1799161" y="1121645"/>
                    <a:pt x="1799014" y="1121871"/>
                  </a:cubicBezTo>
                  <a:lnTo>
                    <a:pt x="1797915" y="1122735"/>
                  </a:lnTo>
                  <a:lnTo>
                    <a:pt x="1797915" y="1121164"/>
                  </a:lnTo>
                  <a:lnTo>
                    <a:pt x="1799092" y="1121164"/>
                  </a:lnTo>
                  <a:cubicBezTo>
                    <a:pt x="1804772" y="1113647"/>
                    <a:pt x="1807558" y="1104338"/>
                    <a:pt x="1806944" y="1094936"/>
                  </a:cubicBezTo>
                  <a:cubicBezTo>
                    <a:pt x="1805767" y="1083235"/>
                    <a:pt x="1806395" y="1071378"/>
                    <a:pt x="1805924" y="1059599"/>
                  </a:cubicBezTo>
                  <a:cubicBezTo>
                    <a:pt x="1805770" y="1055328"/>
                    <a:pt x="1805138" y="1051087"/>
                    <a:pt x="1804039" y="1046956"/>
                  </a:cubicBezTo>
                  <a:cubicBezTo>
                    <a:pt x="1803250" y="1044969"/>
                    <a:pt x="1801557" y="1043480"/>
                    <a:pt x="1799485" y="1042951"/>
                  </a:cubicBezTo>
                  <a:cubicBezTo>
                    <a:pt x="1795308" y="1042218"/>
                    <a:pt x="1791083" y="1041798"/>
                    <a:pt x="1786843" y="1041695"/>
                  </a:cubicBezTo>
                  <a:cubicBezTo>
                    <a:pt x="1782476" y="1041889"/>
                    <a:pt x="1778629" y="1038844"/>
                    <a:pt x="1777814" y="1034549"/>
                  </a:cubicBezTo>
                  <a:cubicBezTo>
                    <a:pt x="1776835" y="1031510"/>
                    <a:pt x="1776540" y="1028292"/>
                    <a:pt x="1776950" y="1025126"/>
                  </a:cubicBezTo>
                  <a:cubicBezTo>
                    <a:pt x="1778520" y="1018922"/>
                    <a:pt x="1781818" y="1013111"/>
                    <a:pt x="1783153" y="1006908"/>
                  </a:cubicBezTo>
                  <a:cubicBezTo>
                    <a:pt x="1788964" y="980130"/>
                    <a:pt x="1799328" y="956101"/>
                    <a:pt x="1821235" y="938118"/>
                  </a:cubicBezTo>
                  <a:cubicBezTo>
                    <a:pt x="1825846" y="933674"/>
                    <a:pt x="1829906" y="928691"/>
                    <a:pt x="1833327" y="923277"/>
                  </a:cubicBezTo>
                  <a:cubicBezTo>
                    <a:pt x="1844948" y="907571"/>
                    <a:pt x="1855548" y="891395"/>
                    <a:pt x="1875414" y="885191"/>
                  </a:cubicBezTo>
                  <a:cubicBezTo>
                    <a:pt x="1883894" y="877338"/>
                    <a:pt x="1894494" y="871292"/>
                    <a:pt x="1897556" y="858806"/>
                  </a:cubicBezTo>
                  <a:cubicBezTo>
                    <a:pt x="1898066" y="855682"/>
                    <a:pt x="1901012" y="853562"/>
                    <a:pt x="1904136" y="854072"/>
                  </a:cubicBezTo>
                  <a:cubicBezTo>
                    <a:pt x="1904300" y="854099"/>
                    <a:pt x="1904462" y="854132"/>
                    <a:pt x="1904623" y="854173"/>
                  </a:cubicBezTo>
                  <a:cubicBezTo>
                    <a:pt x="1908786" y="855172"/>
                    <a:pt x="1913008" y="855906"/>
                    <a:pt x="1917264" y="856372"/>
                  </a:cubicBezTo>
                  <a:cubicBezTo>
                    <a:pt x="1927303" y="857035"/>
                    <a:pt x="1935979" y="849433"/>
                    <a:pt x="1936642" y="839394"/>
                  </a:cubicBezTo>
                  <a:cubicBezTo>
                    <a:pt x="1936648" y="839294"/>
                    <a:pt x="1936654" y="839195"/>
                    <a:pt x="1936659" y="839096"/>
                  </a:cubicBezTo>
                  <a:cubicBezTo>
                    <a:pt x="1936687" y="834005"/>
                    <a:pt x="1936398" y="828917"/>
                    <a:pt x="1935795" y="823862"/>
                  </a:cubicBezTo>
                  <a:lnTo>
                    <a:pt x="1934932" y="823862"/>
                  </a:lnTo>
                  <a:cubicBezTo>
                    <a:pt x="1934350" y="823487"/>
                    <a:pt x="1933798" y="823067"/>
                    <a:pt x="1933283" y="822605"/>
                  </a:cubicBezTo>
                  <a:lnTo>
                    <a:pt x="1935717" y="823077"/>
                  </a:lnTo>
                  <a:cubicBezTo>
                    <a:pt x="1935717" y="823077"/>
                    <a:pt x="1935717" y="823626"/>
                    <a:pt x="1935717" y="823940"/>
                  </a:cubicBezTo>
                  <a:cubicBezTo>
                    <a:pt x="1950321" y="824961"/>
                    <a:pt x="1962413" y="821506"/>
                    <a:pt x="1968381" y="805958"/>
                  </a:cubicBezTo>
                  <a:cubicBezTo>
                    <a:pt x="1969852" y="803102"/>
                    <a:pt x="1973279" y="801868"/>
                    <a:pt x="1976233" y="803131"/>
                  </a:cubicBezTo>
                  <a:cubicBezTo>
                    <a:pt x="1981337" y="804858"/>
                    <a:pt x="1986126" y="807293"/>
                    <a:pt x="1991152" y="809099"/>
                  </a:cubicBezTo>
                  <a:cubicBezTo>
                    <a:pt x="1996155" y="811353"/>
                    <a:pt x="2002004" y="810561"/>
                    <a:pt x="2006228" y="807057"/>
                  </a:cubicBezTo>
                  <a:cubicBezTo>
                    <a:pt x="2022612" y="791823"/>
                    <a:pt x="2038918" y="776405"/>
                    <a:pt x="2055145" y="760805"/>
                  </a:cubicBezTo>
                  <a:cubicBezTo>
                    <a:pt x="2056471" y="759141"/>
                    <a:pt x="2057116" y="757036"/>
                    <a:pt x="2056951" y="754915"/>
                  </a:cubicBezTo>
                  <a:cubicBezTo>
                    <a:pt x="2056440" y="750671"/>
                    <a:pt x="2058237" y="746478"/>
                    <a:pt x="2061662" y="743922"/>
                  </a:cubicBezTo>
                  <a:cubicBezTo>
                    <a:pt x="2069514" y="738032"/>
                    <a:pt x="2076503" y="731985"/>
                    <a:pt x="2083883" y="725939"/>
                  </a:cubicBezTo>
                  <a:lnTo>
                    <a:pt x="2089851" y="720049"/>
                  </a:lnTo>
                  <a:lnTo>
                    <a:pt x="2090322" y="719500"/>
                  </a:lnTo>
                  <a:lnTo>
                    <a:pt x="2094405" y="715573"/>
                  </a:lnTo>
                  <a:cubicBezTo>
                    <a:pt x="2102650" y="707721"/>
                    <a:pt x="2102807" y="707721"/>
                    <a:pt x="2097075" y="696648"/>
                  </a:cubicBezTo>
                  <a:cubicBezTo>
                    <a:pt x="2096519" y="695735"/>
                    <a:pt x="2096071" y="694760"/>
                    <a:pt x="2095740" y="693743"/>
                  </a:cubicBezTo>
                  <a:cubicBezTo>
                    <a:pt x="2094719" y="691230"/>
                    <a:pt x="2095740" y="689031"/>
                    <a:pt x="2098174" y="688639"/>
                  </a:cubicBezTo>
                  <a:cubicBezTo>
                    <a:pt x="2107989" y="687147"/>
                    <a:pt x="2117569" y="686676"/>
                    <a:pt x="2121730" y="698847"/>
                  </a:cubicBezTo>
                  <a:cubicBezTo>
                    <a:pt x="2122270" y="699798"/>
                    <a:pt x="2123134" y="700523"/>
                    <a:pt x="2124164" y="700889"/>
                  </a:cubicBezTo>
                  <a:cubicBezTo>
                    <a:pt x="2138788" y="708138"/>
                    <a:pt x="2155878" y="708512"/>
                    <a:pt x="2170805" y="701910"/>
                  </a:cubicBezTo>
                  <a:cubicBezTo>
                    <a:pt x="2181618" y="697042"/>
                    <a:pt x="2191627" y="690555"/>
                    <a:pt x="2200485" y="682671"/>
                  </a:cubicBezTo>
                  <a:cubicBezTo>
                    <a:pt x="2203352" y="679532"/>
                    <a:pt x="2206974" y="677180"/>
                    <a:pt x="2211007" y="675839"/>
                  </a:cubicBezTo>
                  <a:cubicBezTo>
                    <a:pt x="2219644" y="673954"/>
                    <a:pt x="2223020" y="667358"/>
                    <a:pt x="2226711" y="660997"/>
                  </a:cubicBezTo>
                  <a:cubicBezTo>
                    <a:pt x="2229888" y="656415"/>
                    <a:pt x="2230812" y="650637"/>
                    <a:pt x="2229224" y="645292"/>
                  </a:cubicBezTo>
                  <a:cubicBezTo>
                    <a:pt x="2228233" y="641104"/>
                    <a:pt x="2226893" y="637006"/>
                    <a:pt x="2225219" y="633042"/>
                  </a:cubicBezTo>
                  <a:cubicBezTo>
                    <a:pt x="2222319" y="627195"/>
                    <a:pt x="2221922" y="620420"/>
                    <a:pt x="2224120" y="614274"/>
                  </a:cubicBezTo>
                  <a:cubicBezTo>
                    <a:pt x="2225847" y="608227"/>
                    <a:pt x="2226868" y="601945"/>
                    <a:pt x="2228124" y="595742"/>
                  </a:cubicBezTo>
                  <a:lnTo>
                    <a:pt x="2227339" y="595742"/>
                  </a:lnTo>
                  <a:lnTo>
                    <a:pt x="2225847" y="595113"/>
                  </a:lnTo>
                  <a:lnTo>
                    <a:pt x="2228203" y="595585"/>
                  </a:lnTo>
                  <a:cubicBezTo>
                    <a:pt x="2232004" y="596539"/>
                    <a:pt x="2235905" y="597040"/>
                    <a:pt x="2239824" y="597077"/>
                  </a:cubicBezTo>
                  <a:cubicBezTo>
                    <a:pt x="2251994" y="596213"/>
                    <a:pt x="2256234" y="591894"/>
                    <a:pt x="2256941" y="579408"/>
                  </a:cubicBezTo>
                  <a:cubicBezTo>
                    <a:pt x="2256771" y="575234"/>
                    <a:pt x="2258047" y="571129"/>
                    <a:pt x="2260553" y="567786"/>
                  </a:cubicBezTo>
                  <a:cubicBezTo>
                    <a:pt x="2265814" y="561661"/>
                    <a:pt x="2262202" y="556478"/>
                    <a:pt x="2259061" y="551138"/>
                  </a:cubicBezTo>
                  <a:cubicBezTo>
                    <a:pt x="2251026" y="548638"/>
                    <a:pt x="2245783" y="540919"/>
                    <a:pt x="2246419" y="532528"/>
                  </a:cubicBezTo>
                  <a:cubicBezTo>
                    <a:pt x="2246419" y="525225"/>
                    <a:pt x="2243200" y="521141"/>
                    <a:pt x="2235112" y="521455"/>
                  </a:cubicBezTo>
                  <a:cubicBezTo>
                    <a:pt x="2228752" y="521455"/>
                    <a:pt x="2227261" y="516901"/>
                    <a:pt x="2226475" y="511718"/>
                  </a:cubicBezTo>
                  <a:cubicBezTo>
                    <a:pt x="2219473" y="512128"/>
                    <a:pt x="2212583" y="509822"/>
                    <a:pt x="2207238" y="505279"/>
                  </a:cubicBezTo>
                  <a:cubicBezTo>
                    <a:pt x="2207238" y="505279"/>
                    <a:pt x="2207238" y="505279"/>
                    <a:pt x="2207238" y="504729"/>
                  </a:cubicBezTo>
                  <a:lnTo>
                    <a:pt x="2206453" y="504729"/>
                  </a:lnTo>
                  <a:lnTo>
                    <a:pt x="2207395" y="505671"/>
                  </a:lnTo>
                  <a:cubicBezTo>
                    <a:pt x="2205407" y="506486"/>
                    <a:pt x="2203322" y="507040"/>
                    <a:pt x="2201192" y="507321"/>
                  </a:cubicBezTo>
                  <a:cubicBezTo>
                    <a:pt x="2192301" y="506458"/>
                    <a:pt x="2184265" y="512640"/>
                    <a:pt x="2182818" y="521455"/>
                  </a:cubicBezTo>
                  <a:cubicBezTo>
                    <a:pt x="2180620" y="530564"/>
                    <a:pt x="2174417" y="539045"/>
                    <a:pt x="2177636" y="549175"/>
                  </a:cubicBezTo>
                  <a:cubicBezTo>
                    <a:pt x="2178604" y="551156"/>
                    <a:pt x="2178121" y="553539"/>
                    <a:pt x="2176458" y="554986"/>
                  </a:cubicBezTo>
                  <a:cubicBezTo>
                    <a:pt x="2172689" y="558599"/>
                    <a:pt x="2168999" y="562368"/>
                    <a:pt x="2165308" y="566137"/>
                  </a:cubicBezTo>
                  <a:cubicBezTo>
                    <a:pt x="2155179" y="567001"/>
                    <a:pt x="2151253" y="573990"/>
                    <a:pt x="2147641" y="582471"/>
                  </a:cubicBezTo>
                  <a:cubicBezTo>
                    <a:pt x="2145400" y="587331"/>
                    <a:pt x="2142774" y="592005"/>
                    <a:pt x="2139789" y="596448"/>
                  </a:cubicBezTo>
                  <a:cubicBezTo>
                    <a:pt x="2137392" y="599913"/>
                    <a:pt x="2133400" y="601924"/>
                    <a:pt x="2129189" y="601788"/>
                  </a:cubicBezTo>
                  <a:cubicBezTo>
                    <a:pt x="2129305" y="602083"/>
                    <a:pt x="2129436" y="602371"/>
                    <a:pt x="2129582" y="602652"/>
                  </a:cubicBezTo>
                  <a:lnTo>
                    <a:pt x="2128247" y="603987"/>
                  </a:lnTo>
                  <a:cubicBezTo>
                    <a:pt x="2128467" y="603290"/>
                    <a:pt x="2128650" y="602582"/>
                    <a:pt x="2128797" y="601867"/>
                  </a:cubicBezTo>
                  <a:lnTo>
                    <a:pt x="2128797" y="601867"/>
                  </a:lnTo>
                  <a:cubicBezTo>
                    <a:pt x="2127148" y="598412"/>
                    <a:pt x="2126206" y="594014"/>
                    <a:pt x="2121651" y="593150"/>
                  </a:cubicBezTo>
                  <a:cubicBezTo>
                    <a:pt x="2117097" y="592286"/>
                    <a:pt x="2114742" y="597077"/>
                    <a:pt x="2112857" y="604851"/>
                  </a:cubicBezTo>
                  <a:cubicBezTo>
                    <a:pt x="2111648" y="608947"/>
                    <a:pt x="2111786" y="613324"/>
                    <a:pt x="2113250" y="617336"/>
                  </a:cubicBezTo>
                  <a:cubicBezTo>
                    <a:pt x="2114604" y="621529"/>
                    <a:pt x="2113649" y="626124"/>
                    <a:pt x="2110737" y="629429"/>
                  </a:cubicBezTo>
                  <a:cubicBezTo>
                    <a:pt x="2108132" y="632991"/>
                    <a:pt x="2103639" y="634633"/>
                    <a:pt x="2099352" y="633591"/>
                  </a:cubicBezTo>
                  <a:cubicBezTo>
                    <a:pt x="2096435" y="632441"/>
                    <a:pt x="2094017" y="630300"/>
                    <a:pt x="2092520" y="627545"/>
                  </a:cubicBezTo>
                  <a:cubicBezTo>
                    <a:pt x="2090534" y="621383"/>
                    <a:pt x="2089140" y="615046"/>
                    <a:pt x="2088359" y="608620"/>
                  </a:cubicBezTo>
                  <a:cubicBezTo>
                    <a:pt x="2085848" y="596793"/>
                    <a:pt x="2090042" y="584544"/>
                    <a:pt x="2099273" y="576738"/>
                  </a:cubicBezTo>
                  <a:cubicBezTo>
                    <a:pt x="2102384" y="573714"/>
                    <a:pt x="2104212" y="569609"/>
                    <a:pt x="2104377" y="565273"/>
                  </a:cubicBezTo>
                  <a:cubicBezTo>
                    <a:pt x="2105795" y="551239"/>
                    <a:pt x="2102388" y="537141"/>
                    <a:pt x="2094719" y="525303"/>
                  </a:cubicBezTo>
                  <a:cubicBezTo>
                    <a:pt x="2093463" y="522947"/>
                    <a:pt x="2088281" y="522947"/>
                    <a:pt x="2086082" y="525303"/>
                  </a:cubicBezTo>
                  <a:cubicBezTo>
                    <a:pt x="2079053" y="531896"/>
                    <a:pt x="2073535" y="539933"/>
                    <a:pt x="2069907" y="548861"/>
                  </a:cubicBezTo>
                  <a:cubicBezTo>
                    <a:pt x="2068102" y="553989"/>
                    <a:pt x="2064722" y="558415"/>
                    <a:pt x="2060249" y="561504"/>
                  </a:cubicBezTo>
                  <a:cubicBezTo>
                    <a:pt x="2059415" y="562170"/>
                    <a:pt x="2058406" y="562580"/>
                    <a:pt x="2057344" y="562682"/>
                  </a:cubicBezTo>
                  <a:cubicBezTo>
                    <a:pt x="2054988" y="562682"/>
                    <a:pt x="2053496" y="561268"/>
                    <a:pt x="2054282" y="558913"/>
                  </a:cubicBezTo>
                  <a:cubicBezTo>
                    <a:pt x="2058358" y="548963"/>
                    <a:pt x="2060207" y="538242"/>
                    <a:pt x="2059699" y="527502"/>
                  </a:cubicBezTo>
                  <a:cubicBezTo>
                    <a:pt x="2059150" y="521691"/>
                    <a:pt x="2063861" y="521377"/>
                    <a:pt x="2067551" y="519649"/>
                  </a:cubicBezTo>
                  <a:cubicBezTo>
                    <a:pt x="2071210" y="518565"/>
                    <a:pt x="2073298" y="514720"/>
                    <a:pt x="2072214" y="511061"/>
                  </a:cubicBezTo>
                  <a:cubicBezTo>
                    <a:pt x="2071720" y="509394"/>
                    <a:pt x="2070616" y="507974"/>
                    <a:pt x="2069122" y="507085"/>
                  </a:cubicBezTo>
                  <a:cubicBezTo>
                    <a:pt x="2064613" y="502401"/>
                    <a:pt x="2058823" y="499150"/>
                    <a:pt x="2052476" y="497740"/>
                  </a:cubicBezTo>
                  <a:cubicBezTo>
                    <a:pt x="2047130" y="496912"/>
                    <a:pt x="2042124" y="494599"/>
                    <a:pt x="2038028" y="491066"/>
                  </a:cubicBezTo>
                  <a:cubicBezTo>
                    <a:pt x="2035829" y="489416"/>
                    <a:pt x="2034887" y="487610"/>
                    <a:pt x="2036693" y="485647"/>
                  </a:cubicBezTo>
                  <a:cubicBezTo>
                    <a:pt x="2042346" y="479286"/>
                    <a:pt x="2048078" y="472926"/>
                    <a:pt x="2054124" y="466879"/>
                  </a:cubicBezTo>
                  <a:cubicBezTo>
                    <a:pt x="2055381" y="465623"/>
                    <a:pt x="2057893" y="465544"/>
                    <a:pt x="2059856" y="464838"/>
                  </a:cubicBezTo>
                  <a:cubicBezTo>
                    <a:pt x="2067708" y="462011"/>
                    <a:pt x="2069750" y="459969"/>
                    <a:pt x="2068415" y="454394"/>
                  </a:cubicBezTo>
                  <a:cubicBezTo>
                    <a:pt x="2063547" y="434212"/>
                    <a:pt x="2060563" y="414188"/>
                    <a:pt x="2068415" y="394085"/>
                  </a:cubicBezTo>
                  <a:cubicBezTo>
                    <a:pt x="2069433" y="391000"/>
                    <a:pt x="2069433" y="387669"/>
                    <a:pt x="2068415" y="384583"/>
                  </a:cubicBezTo>
                  <a:cubicBezTo>
                    <a:pt x="2064097" y="372333"/>
                    <a:pt x="2065824" y="358827"/>
                    <a:pt x="2059935" y="346969"/>
                  </a:cubicBezTo>
                  <a:cubicBezTo>
                    <a:pt x="2057736" y="342571"/>
                    <a:pt x="2059935" y="339116"/>
                    <a:pt x="2064175" y="336368"/>
                  </a:cubicBezTo>
                  <a:cubicBezTo>
                    <a:pt x="2072027" y="330792"/>
                    <a:pt x="2079486" y="324510"/>
                    <a:pt x="2087181" y="318699"/>
                  </a:cubicBezTo>
                  <a:cubicBezTo>
                    <a:pt x="2092379" y="314709"/>
                    <a:pt x="2095679" y="308733"/>
                    <a:pt x="2096290" y="302209"/>
                  </a:cubicBezTo>
                  <a:cubicBezTo>
                    <a:pt x="2096490" y="300083"/>
                    <a:pt x="2097309" y="298063"/>
                    <a:pt x="2098645" y="296398"/>
                  </a:cubicBezTo>
                  <a:cubicBezTo>
                    <a:pt x="2099902" y="294906"/>
                    <a:pt x="2102571" y="293100"/>
                    <a:pt x="2103749" y="293492"/>
                  </a:cubicBezTo>
                  <a:cubicBezTo>
                    <a:pt x="2108744" y="295369"/>
                    <a:pt x="2113577" y="297654"/>
                    <a:pt x="2118197" y="300324"/>
                  </a:cubicBezTo>
                  <a:cubicBezTo>
                    <a:pt x="2124025" y="303545"/>
                    <a:pt x="2131222" y="302925"/>
                    <a:pt x="2136413" y="298754"/>
                  </a:cubicBezTo>
                  <a:cubicBezTo>
                    <a:pt x="2140015" y="296405"/>
                    <a:pt x="2143427" y="293780"/>
                    <a:pt x="2146621" y="290901"/>
                  </a:cubicBezTo>
                  <a:cubicBezTo>
                    <a:pt x="2161461" y="276845"/>
                    <a:pt x="2176380" y="262710"/>
                    <a:pt x="2191063" y="248418"/>
                  </a:cubicBezTo>
                  <a:cubicBezTo>
                    <a:pt x="2194027" y="245296"/>
                    <a:pt x="2196658" y="241875"/>
                    <a:pt x="2198915" y="238209"/>
                  </a:cubicBezTo>
                  <a:cubicBezTo>
                    <a:pt x="2201626" y="232099"/>
                    <a:pt x="2199576" y="224924"/>
                    <a:pt x="2194047" y="221169"/>
                  </a:cubicBezTo>
                  <a:cubicBezTo>
                    <a:pt x="2193160" y="220565"/>
                    <a:pt x="2192178" y="220113"/>
                    <a:pt x="2191141" y="219834"/>
                  </a:cubicBezTo>
                  <a:cubicBezTo>
                    <a:pt x="2178323" y="218222"/>
                    <a:pt x="2166300" y="212744"/>
                    <a:pt x="2156671" y="204129"/>
                  </a:cubicBezTo>
                  <a:cubicBezTo>
                    <a:pt x="2153210" y="201606"/>
                    <a:pt x="2149201" y="199938"/>
                    <a:pt x="2144972" y="199260"/>
                  </a:cubicBezTo>
                  <a:cubicBezTo>
                    <a:pt x="2135418" y="197259"/>
                    <a:pt x="2125552" y="197259"/>
                    <a:pt x="2115998" y="199260"/>
                  </a:cubicBezTo>
                  <a:cubicBezTo>
                    <a:pt x="2112861" y="199922"/>
                    <a:pt x="2109960" y="201413"/>
                    <a:pt x="2107596" y="203579"/>
                  </a:cubicBezTo>
                  <a:cubicBezTo>
                    <a:pt x="2102650" y="208998"/>
                    <a:pt x="2099744" y="216379"/>
                    <a:pt x="2091892" y="218578"/>
                  </a:cubicBezTo>
                  <a:cubicBezTo>
                    <a:pt x="2087966" y="225017"/>
                    <a:pt x="2084040" y="231299"/>
                    <a:pt x="2080193" y="237895"/>
                  </a:cubicBezTo>
                  <a:cubicBezTo>
                    <a:pt x="2074461" y="248261"/>
                    <a:pt x="2068651" y="258626"/>
                    <a:pt x="2063547" y="269306"/>
                  </a:cubicBezTo>
                  <a:cubicBezTo>
                    <a:pt x="2060363" y="274936"/>
                    <a:pt x="2058384" y="281167"/>
                    <a:pt x="2057736" y="287603"/>
                  </a:cubicBezTo>
                  <a:cubicBezTo>
                    <a:pt x="2057736" y="302287"/>
                    <a:pt x="2050984" y="314616"/>
                    <a:pt x="2046194" y="327651"/>
                  </a:cubicBezTo>
                  <a:cubicBezTo>
                    <a:pt x="2045228" y="330655"/>
                    <a:pt x="2043224" y="333216"/>
                    <a:pt x="2040541" y="334876"/>
                  </a:cubicBezTo>
                  <a:cubicBezTo>
                    <a:pt x="2034259" y="338959"/>
                    <a:pt x="2028292" y="343671"/>
                    <a:pt x="2022088" y="347833"/>
                  </a:cubicBezTo>
                  <a:cubicBezTo>
                    <a:pt x="2015885" y="351995"/>
                    <a:pt x="2017534" y="356706"/>
                    <a:pt x="2017770" y="361732"/>
                  </a:cubicBezTo>
                  <a:lnTo>
                    <a:pt x="2018634" y="361732"/>
                  </a:lnTo>
                  <a:cubicBezTo>
                    <a:pt x="2018543" y="362199"/>
                    <a:pt x="2018543" y="362679"/>
                    <a:pt x="2018634" y="363146"/>
                  </a:cubicBezTo>
                  <a:lnTo>
                    <a:pt x="2019811" y="363852"/>
                  </a:lnTo>
                  <a:cubicBezTo>
                    <a:pt x="2019105" y="364795"/>
                    <a:pt x="2018712" y="364323"/>
                    <a:pt x="2018634" y="363146"/>
                  </a:cubicBezTo>
                  <a:lnTo>
                    <a:pt x="2017691" y="362517"/>
                  </a:lnTo>
                  <a:cubicBezTo>
                    <a:pt x="2017691" y="362517"/>
                    <a:pt x="2017691" y="362125"/>
                    <a:pt x="2017691" y="361889"/>
                  </a:cubicBezTo>
                  <a:cubicBezTo>
                    <a:pt x="2012764" y="362652"/>
                    <a:pt x="2007976" y="364133"/>
                    <a:pt x="2003479" y="366287"/>
                  </a:cubicBezTo>
                  <a:cubicBezTo>
                    <a:pt x="1989737" y="375001"/>
                    <a:pt x="1980608" y="389402"/>
                    <a:pt x="1978588" y="405550"/>
                  </a:cubicBezTo>
                  <a:cubicBezTo>
                    <a:pt x="1978523" y="411899"/>
                    <a:pt x="1975955" y="417966"/>
                    <a:pt x="1971443" y="422433"/>
                  </a:cubicBezTo>
                  <a:cubicBezTo>
                    <a:pt x="1969839" y="423840"/>
                    <a:pt x="1968367" y="425391"/>
                    <a:pt x="1967046" y="427066"/>
                  </a:cubicBezTo>
                  <a:cubicBezTo>
                    <a:pt x="1962088" y="432791"/>
                    <a:pt x="1959828" y="440370"/>
                    <a:pt x="1960843" y="447876"/>
                  </a:cubicBezTo>
                  <a:cubicBezTo>
                    <a:pt x="1961050" y="455377"/>
                    <a:pt x="1963483" y="462648"/>
                    <a:pt x="1967831" y="468764"/>
                  </a:cubicBezTo>
                  <a:cubicBezTo>
                    <a:pt x="1970013" y="472045"/>
                    <a:pt x="1971731" y="475613"/>
                    <a:pt x="1972935" y="479365"/>
                  </a:cubicBezTo>
                  <a:cubicBezTo>
                    <a:pt x="1975670" y="479861"/>
                    <a:pt x="1978317" y="480761"/>
                    <a:pt x="1980787" y="482035"/>
                  </a:cubicBezTo>
                  <a:cubicBezTo>
                    <a:pt x="1987147" y="485804"/>
                    <a:pt x="1993193" y="489888"/>
                    <a:pt x="1999239" y="494364"/>
                  </a:cubicBezTo>
                  <a:cubicBezTo>
                    <a:pt x="2000024" y="494913"/>
                    <a:pt x="2001124" y="495777"/>
                    <a:pt x="2001124" y="496562"/>
                  </a:cubicBezTo>
                  <a:cubicBezTo>
                    <a:pt x="2001124" y="498604"/>
                    <a:pt x="1999553" y="499154"/>
                    <a:pt x="1997119" y="499625"/>
                  </a:cubicBezTo>
                  <a:cubicBezTo>
                    <a:pt x="1994029" y="499851"/>
                    <a:pt x="1991064" y="500939"/>
                    <a:pt x="1988561" y="502766"/>
                  </a:cubicBezTo>
                  <a:cubicBezTo>
                    <a:pt x="1983614" y="508184"/>
                    <a:pt x="1979374" y="514309"/>
                    <a:pt x="1974977" y="520199"/>
                  </a:cubicBezTo>
                  <a:cubicBezTo>
                    <a:pt x="1972385" y="523576"/>
                    <a:pt x="1974034" y="528052"/>
                    <a:pt x="1979060" y="530172"/>
                  </a:cubicBezTo>
                  <a:cubicBezTo>
                    <a:pt x="1980801" y="530896"/>
                    <a:pt x="1982618" y="531423"/>
                    <a:pt x="1984477" y="531742"/>
                  </a:cubicBezTo>
                  <a:cubicBezTo>
                    <a:pt x="1984477" y="531742"/>
                    <a:pt x="1984477" y="531742"/>
                    <a:pt x="1984477" y="531114"/>
                  </a:cubicBezTo>
                  <a:lnTo>
                    <a:pt x="1986990" y="530407"/>
                  </a:lnTo>
                  <a:lnTo>
                    <a:pt x="1985263" y="531899"/>
                  </a:lnTo>
                  <a:lnTo>
                    <a:pt x="1984556" y="531899"/>
                  </a:lnTo>
                  <a:cubicBezTo>
                    <a:pt x="1985822" y="535871"/>
                    <a:pt x="1984995" y="540214"/>
                    <a:pt x="1982358" y="543443"/>
                  </a:cubicBezTo>
                  <a:cubicBezTo>
                    <a:pt x="1977018" y="548783"/>
                    <a:pt x="1971443" y="553887"/>
                    <a:pt x="1965790" y="559148"/>
                  </a:cubicBezTo>
                  <a:cubicBezTo>
                    <a:pt x="1959585" y="565235"/>
                    <a:pt x="1951382" y="568862"/>
                    <a:pt x="1942705" y="569357"/>
                  </a:cubicBezTo>
                  <a:cubicBezTo>
                    <a:pt x="1930691" y="569357"/>
                    <a:pt x="1925823" y="577209"/>
                    <a:pt x="1923311" y="587575"/>
                  </a:cubicBezTo>
                  <a:cubicBezTo>
                    <a:pt x="1921505" y="594878"/>
                    <a:pt x="1920876" y="602416"/>
                    <a:pt x="1919463" y="609798"/>
                  </a:cubicBezTo>
                  <a:cubicBezTo>
                    <a:pt x="1919463" y="611368"/>
                    <a:pt x="1917579" y="612625"/>
                    <a:pt x="1916637" y="613960"/>
                  </a:cubicBezTo>
                  <a:cubicBezTo>
                    <a:pt x="1915829" y="613335"/>
                    <a:pt x="1915092" y="612624"/>
                    <a:pt x="1914438" y="611840"/>
                  </a:cubicBezTo>
                  <a:cubicBezTo>
                    <a:pt x="1912004" y="608306"/>
                    <a:pt x="1909570" y="604694"/>
                    <a:pt x="1907293" y="601160"/>
                  </a:cubicBezTo>
                  <a:cubicBezTo>
                    <a:pt x="1903445" y="597280"/>
                    <a:pt x="1903471" y="591015"/>
                    <a:pt x="1907350" y="587167"/>
                  </a:cubicBezTo>
                  <a:cubicBezTo>
                    <a:pt x="1907509" y="587010"/>
                    <a:pt x="1907673" y="586857"/>
                    <a:pt x="1907842" y="586711"/>
                  </a:cubicBezTo>
                  <a:cubicBezTo>
                    <a:pt x="1913574" y="578858"/>
                    <a:pt x="1919385" y="571006"/>
                    <a:pt x="1925038" y="563153"/>
                  </a:cubicBezTo>
                  <a:cubicBezTo>
                    <a:pt x="1926609" y="560954"/>
                    <a:pt x="1925038" y="555300"/>
                    <a:pt x="1922133" y="555300"/>
                  </a:cubicBezTo>
                  <a:cubicBezTo>
                    <a:pt x="1911140" y="554358"/>
                    <a:pt x="1907842" y="547448"/>
                    <a:pt x="1907057" y="537867"/>
                  </a:cubicBezTo>
                  <a:lnTo>
                    <a:pt x="1904230" y="535119"/>
                  </a:lnTo>
                  <a:lnTo>
                    <a:pt x="1907057" y="537867"/>
                  </a:lnTo>
                  <a:lnTo>
                    <a:pt x="1907057" y="537867"/>
                  </a:lnTo>
                  <a:lnTo>
                    <a:pt x="1907999" y="538888"/>
                  </a:lnTo>
                  <a:lnTo>
                    <a:pt x="1907057" y="537867"/>
                  </a:lnTo>
                  <a:cubicBezTo>
                    <a:pt x="1911140" y="538888"/>
                    <a:pt x="1915380" y="539831"/>
                    <a:pt x="1919463" y="541087"/>
                  </a:cubicBezTo>
                  <a:cubicBezTo>
                    <a:pt x="1923497" y="542695"/>
                    <a:pt x="1927993" y="542695"/>
                    <a:pt x="1932026" y="541087"/>
                  </a:cubicBezTo>
                  <a:cubicBezTo>
                    <a:pt x="1938858" y="537946"/>
                    <a:pt x="1945767" y="535040"/>
                    <a:pt x="1952520" y="531585"/>
                  </a:cubicBezTo>
                  <a:cubicBezTo>
                    <a:pt x="1954208" y="530408"/>
                    <a:pt x="1955275" y="528533"/>
                    <a:pt x="1955425" y="526481"/>
                  </a:cubicBezTo>
                  <a:cubicBezTo>
                    <a:pt x="1955425" y="518628"/>
                    <a:pt x="1954640" y="511482"/>
                    <a:pt x="1954247" y="504022"/>
                  </a:cubicBezTo>
                  <a:cubicBezTo>
                    <a:pt x="1954247" y="498211"/>
                    <a:pt x="1953855" y="497269"/>
                    <a:pt x="1961079" y="496170"/>
                  </a:cubicBezTo>
                  <a:cubicBezTo>
                    <a:pt x="1971208" y="494521"/>
                    <a:pt x="1971365" y="487532"/>
                    <a:pt x="1971836" y="480464"/>
                  </a:cubicBezTo>
                  <a:lnTo>
                    <a:pt x="1966654" y="480464"/>
                  </a:lnTo>
                  <a:cubicBezTo>
                    <a:pt x="1953333" y="482931"/>
                    <a:pt x="1940317" y="474876"/>
                    <a:pt x="1936581" y="461854"/>
                  </a:cubicBezTo>
                  <a:cubicBezTo>
                    <a:pt x="1935718" y="459922"/>
                    <a:pt x="1934666" y="458080"/>
                    <a:pt x="1933440" y="456357"/>
                  </a:cubicBezTo>
                  <a:cubicBezTo>
                    <a:pt x="1931067" y="454134"/>
                    <a:pt x="1927571" y="453603"/>
                    <a:pt x="1924646" y="455022"/>
                  </a:cubicBezTo>
                  <a:cubicBezTo>
                    <a:pt x="1920490" y="458381"/>
                    <a:pt x="1916676" y="462142"/>
                    <a:pt x="1913260" y="466251"/>
                  </a:cubicBezTo>
                  <a:cubicBezTo>
                    <a:pt x="1906123" y="478331"/>
                    <a:pt x="1894033" y="486660"/>
                    <a:pt x="1880204" y="489024"/>
                  </a:cubicBezTo>
                  <a:cubicBezTo>
                    <a:pt x="1878158" y="489682"/>
                    <a:pt x="1876282" y="490781"/>
                    <a:pt x="1874707" y="492243"/>
                  </a:cubicBezTo>
                  <a:cubicBezTo>
                    <a:pt x="1873843" y="492793"/>
                    <a:pt x="1873294" y="493814"/>
                    <a:pt x="1872508" y="494521"/>
                  </a:cubicBezTo>
                  <a:cubicBezTo>
                    <a:pt x="1870316" y="497012"/>
                    <a:pt x="1870316" y="500745"/>
                    <a:pt x="1872508" y="503237"/>
                  </a:cubicBezTo>
                  <a:cubicBezTo>
                    <a:pt x="1883658" y="511090"/>
                    <a:pt x="1896064" y="518942"/>
                    <a:pt x="1901561" y="532214"/>
                  </a:cubicBezTo>
                  <a:lnTo>
                    <a:pt x="1900462" y="531428"/>
                  </a:lnTo>
                  <a:lnTo>
                    <a:pt x="1901325" y="532292"/>
                  </a:lnTo>
                  <a:cubicBezTo>
                    <a:pt x="1896198" y="533773"/>
                    <a:pt x="1890938" y="534747"/>
                    <a:pt x="1885621" y="535198"/>
                  </a:cubicBezTo>
                  <a:cubicBezTo>
                    <a:pt x="1879889" y="535198"/>
                    <a:pt x="1875571" y="535198"/>
                    <a:pt x="1872744" y="541637"/>
                  </a:cubicBezTo>
                  <a:cubicBezTo>
                    <a:pt x="1870534" y="545236"/>
                    <a:pt x="1867687" y="548402"/>
                    <a:pt x="1864342" y="550981"/>
                  </a:cubicBezTo>
                  <a:cubicBezTo>
                    <a:pt x="1861702" y="552775"/>
                    <a:pt x="1860003" y="555656"/>
                    <a:pt x="1859710" y="558834"/>
                  </a:cubicBezTo>
                  <a:cubicBezTo>
                    <a:pt x="1860336" y="562038"/>
                    <a:pt x="1859050" y="565314"/>
                    <a:pt x="1856412" y="567236"/>
                  </a:cubicBezTo>
                  <a:cubicBezTo>
                    <a:pt x="1852555" y="569275"/>
                    <a:pt x="1847941" y="569275"/>
                    <a:pt x="1844084" y="567236"/>
                  </a:cubicBezTo>
                  <a:cubicBezTo>
                    <a:pt x="1840080" y="565509"/>
                    <a:pt x="1836232" y="563310"/>
                    <a:pt x="1832306" y="561740"/>
                  </a:cubicBezTo>
                  <a:cubicBezTo>
                    <a:pt x="1825494" y="558195"/>
                    <a:pt x="1817448" y="557906"/>
                    <a:pt x="1810399" y="560954"/>
                  </a:cubicBezTo>
                  <a:cubicBezTo>
                    <a:pt x="1807422" y="562158"/>
                    <a:pt x="1804312" y="563001"/>
                    <a:pt x="1801134" y="563467"/>
                  </a:cubicBezTo>
                  <a:cubicBezTo>
                    <a:pt x="1796854" y="564273"/>
                    <a:pt x="1792427" y="563609"/>
                    <a:pt x="1788571" y="561583"/>
                  </a:cubicBezTo>
                  <a:cubicBezTo>
                    <a:pt x="1781424" y="558820"/>
                    <a:pt x="1775438" y="553693"/>
                    <a:pt x="1771611" y="547055"/>
                  </a:cubicBezTo>
                  <a:cubicBezTo>
                    <a:pt x="1767524" y="538054"/>
                    <a:pt x="1759163" y="531731"/>
                    <a:pt x="1749390" y="530250"/>
                  </a:cubicBezTo>
                  <a:cubicBezTo>
                    <a:pt x="1745049" y="529229"/>
                    <a:pt x="1741614" y="525914"/>
                    <a:pt x="1740438" y="521612"/>
                  </a:cubicBezTo>
                  <a:cubicBezTo>
                    <a:pt x="1737376" y="511482"/>
                    <a:pt x="1731644" y="501902"/>
                    <a:pt x="1733450" y="490202"/>
                  </a:cubicBezTo>
                  <a:cubicBezTo>
                    <a:pt x="1733800" y="486992"/>
                    <a:pt x="1733800" y="483753"/>
                    <a:pt x="1733450" y="480543"/>
                  </a:cubicBezTo>
                  <a:cubicBezTo>
                    <a:pt x="1732311" y="472768"/>
                    <a:pt x="1725602" y="467032"/>
                    <a:pt x="1717746" y="467115"/>
                  </a:cubicBezTo>
                  <a:cubicBezTo>
                    <a:pt x="1702827" y="469628"/>
                    <a:pt x="1687987" y="471591"/>
                    <a:pt x="1672911" y="472612"/>
                  </a:cubicBezTo>
                  <a:cubicBezTo>
                    <a:pt x="1666371" y="473904"/>
                    <a:pt x="1661082" y="478710"/>
                    <a:pt x="1659170" y="485097"/>
                  </a:cubicBezTo>
                  <a:cubicBezTo>
                    <a:pt x="1657608" y="490423"/>
                    <a:pt x="1659633" y="496151"/>
                    <a:pt x="1664196" y="499311"/>
                  </a:cubicBezTo>
                  <a:cubicBezTo>
                    <a:pt x="1666651" y="501525"/>
                    <a:pt x="1670229" y="501965"/>
                    <a:pt x="1673147" y="500410"/>
                  </a:cubicBezTo>
                  <a:cubicBezTo>
                    <a:pt x="1674953" y="499389"/>
                    <a:pt x="1676445" y="497112"/>
                    <a:pt x="1678329" y="496719"/>
                  </a:cubicBezTo>
                  <a:cubicBezTo>
                    <a:pt x="1684689" y="495541"/>
                    <a:pt x="1691285" y="495541"/>
                    <a:pt x="1697567" y="494128"/>
                  </a:cubicBezTo>
                  <a:cubicBezTo>
                    <a:pt x="1703848" y="492715"/>
                    <a:pt x="1709580" y="489888"/>
                    <a:pt x="1715783" y="488160"/>
                  </a:cubicBezTo>
                  <a:cubicBezTo>
                    <a:pt x="1716804" y="488160"/>
                    <a:pt x="1718610" y="490045"/>
                    <a:pt x="1719788" y="491380"/>
                  </a:cubicBezTo>
                  <a:cubicBezTo>
                    <a:pt x="1720965" y="492715"/>
                    <a:pt x="1719160" y="493578"/>
                    <a:pt x="1718374" y="493971"/>
                  </a:cubicBezTo>
                  <a:cubicBezTo>
                    <a:pt x="1712252" y="495655"/>
                    <a:pt x="1706348" y="498053"/>
                    <a:pt x="1700786" y="501117"/>
                  </a:cubicBezTo>
                  <a:cubicBezTo>
                    <a:pt x="1693850" y="506332"/>
                    <a:pt x="1685778" y="509830"/>
                    <a:pt x="1677230" y="511325"/>
                  </a:cubicBezTo>
                  <a:cubicBezTo>
                    <a:pt x="1672999" y="512216"/>
                    <a:pt x="1668869" y="513531"/>
                    <a:pt x="1664902" y="515252"/>
                  </a:cubicBezTo>
                  <a:cubicBezTo>
                    <a:pt x="1658679" y="517300"/>
                    <a:pt x="1653845" y="522252"/>
                    <a:pt x="1651947" y="528523"/>
                  </a:cubicBezTo>
                  <a:cubicBezTo>
                    <a:pt x="1648717" y="538767"/>
                    <a:pt x="1646404" y="549279"/>
                    <a:pt x="1645037" y="559934"/>
                  </a:cubicBezTo>
                  <a:cubicBezTo>
                    <a:pt x="1644414" y="562995"/>
                    <a:pt x="1642783" y="565760"/>
                    <a:pt x="1640404" y="567786"/>
                  </a:cubicBezTo>
                  <a:cubicBezTo>
                    <a:pt x="1638284" y="569749"/>
                    <a:pt x="1634358" y="572262"/>
                    <a:pt x="1632552" y="571477"/>
                  </a:cubicBezTo>
                  <a:cubicBezTo>
                    <a:pt x="1628705" y="569906"/>
                    <a:pt x="1630668" y="566137"/>
                    <a:pt x="1632552" y="563624"/>
                  </a:cubicBezTo>
                  <a:cubicBezTo>
                    <a:pt x="1635358" y="558765"/>
                    <a:pt x="1635358" y="552778"/>
                    <a:pt x="1632552" y="547919"/>
                  </a:cubicBezTo>
                  <a:cubicBezTo>
                    <a:pt x="1629333" y="541166"/>
                    <a:pt x="1626349" y="534255"/>
                    <a:pt x="1623051" y="527423"/>
                  </a:cubicBezTo>
                  <a:cubicBezTo>
                    <a:pt x="1619754" y="520592"/>
                    <a:pt x="1617319" y="515880"/>
                    <a:pt x="1614414" y="510147"/>
                  </a:cubicBezTo>
                  <a:cubicBezTo>
                    <a:pt x="1612083" y="506459"/>
                    <a:pt x="1607935" y="504325"/>
                    <a:pt x="1603579" y="504572"/>
                  </a:cubicBezTo>
                  <a:cubicBezTo>
                    <a:pt x="1599417" y="505514"/>
                    <a:pt x="1595255" y="506849"/>
                    <a:pt x="1591094" y="507792"/>
                  </a:cubicBezTo>
                  <a:cubicBezTo>
                    <a:pt x="1560793" y="515204"/>
                    <a:pt x="1528770" y="507996"/>
                    <a:pt x="1504565" y="488317"/>
                  </a:cubicBezTo>
                  <a:cubicBezTo>
                    <a:pt x="1502614" y="485724"/>
                    <a:pt x="1502458" y="482198"/>
                    <a:pt x="1504173" y="479444"/>
                  </a:cubicBezTo>
                  <a:cubicBezTo>
                    <a:pt x="1506918" y="473416"/>
                    <a:pt x="1512792" y="469420"/>
                    <a:pt x="1519405" y="469078"/>
                  </a:cubicBezTo>
                  <a:lnTo>
                    <a:pt x="1529142" y="469078"/>
                  </a:lnTo>
                  <a:cubicBezTo>
                    <a:pt x="1542647" y="469078"/>
                    <a:pt x="1548850" y="462089"/>
                    <a:pt x="1546181" y="449054"/>
                  </a:cubicBezTo>
                  <a:cubicBezTo>
                    <a:pt x="1544761" y="442768"/>
                    <a:pt x="1542461" y="436714"/>
                    <a:pt x="1539349" y="431071"/>
                  </a:cubicBezTo>
                  <a:cubicBezTo>
                    <a:pt x="1535831" y="422776"/>
                    <a:pt x="1527454" y="417611"/>
                    <a:pt x="1518463" y="418193"/>
                  </a:cubicBezTo>
                  <a:cubicBezTo>
                    <a:pt x="1507644" y="419328"/>
                    <a:pt x="1496859" y="415752"/>
                    <a:pt x="1488861" y="408377"/>
                  </a:cubicBezTo>
                  <a:cubicBezTo>
                    <a:pt x="1477005" y="399032"/>
                    <a:pt x="1465305" y="389216"/>
                    <a:pt x="1453370" y="380264"/>
                  </a:cubicBezTo>
                  <a:cubicBezTo>
                    <a:pt x="1444900" y="375269"/>
                    <a:pt x="1438960" y="366900"/>
                    <a:pt x="1437038" y="357256"/>
                  </a:cubicBezTo>
                  <a:cubicBezTo>
                    <a:pt x="1434997" y="343749"/>
                    <a:pt x="1425810" y="337310"/>
                    <a:pt x="1414189" y="332442"/>
                  </a:cubicBezTo>
                  <a:cubicBezTo>
                    <a:pt x="1405405" y="327347"/>
                    <a:pt x="1394189" y="329760"/>
                    <a:pt x="1388278" y="338017"/>
                  </a:cubicBezTo>
                  <a:cubicBezTo>
                    <a:pt x="1385540" y="341387"/>
                    <a:pt x="1382215" y="344234"/>
                    <a:pt x="1378463" y="346419"/>
                  </a:cubicBezTo>
                  <a:cubicBezTo>
                    <a:pt x="1375517" y="347587"/>
                    <a:pt x="1372365" y="348148"/>
                    <a:pt x="1369197" y="348068"/>
                  </a:cubicBezTo>
                  <a:cubicBezTo>
                    <a:pt x="1365585" y="348068"/>
                    <a:pt x="1362052" y="344064"/>
                    <a:pt x="1363936" y="341786"/>
                  </a:cubicBezTo>
                  <a:cubicBezTo>
                    <a:pt x="1371290" y="331261"/>
                    <a:pt x="1375658" y="318942"/>
                    <a:pt x="1376578" y="306135"/>
                  </a:cubicBezTo>
                  <a:cubicBezTo>
                    <a:pt x="1376578" y="305350"/>
                    <a:pt x="1375714" y="304250"/>
                    <a:pt x="1374929" y="303622"/>
                  </a:cubicBezTo>
                  <a:cubicBezTo>
                    <a:pt x="1374144" y="302994"/>
                    <a:pt x="1372966" y="302366"/>
                    <a:pt x="1372338" y="302601"/>
                  </a:cubicBezTo>
                  <a:cubicBezTo>
                    <a:pt x="1369363" y="303772"/>
                    <a:pt x="1366541" y="305301"/>
                    <a:pt x="1363936" y="307156"/>
                  </a:cubicBezTo>
                  <a:cubicBezTo>
                    <a:pt x="1354828" y="315009"/>
                    <a:pt x="1346034" y="322861"/>
                    <a:pt x="1336847" y="330007"/>
                  </a:cubicBezTo>
                  <a:cubicBezTo>
                    <a:pt x="1335051" y="331155"/>
                    <a:pt x="1332847" y="331470"/>
                    <a:pt x="1330801" y="330871"/>
                  </a:cubicBezTo>
                  <a:cubicBezTo>
                    <a:pt x="1328911" y="330074"/>
                    <a:pt x="1327492" y="328453"/>
                    <a:pt x="1326954" y="326474"/>
                  </a:cubicBezTo>
                  <a:cubicBezTo>
                    <a:pt x="1325419" y="317934"/>
                    <a:pt x="1325822" y="309159"/>
                    <a:pt x="1328131" y="300795"/>
                  </a:cubicBezTo>
                  <a:cubicBezTo>
                    <a:pt x="1331865" y="286108"/>
                    <a:pt x="1333113" y="270899"/>
                    <a:pt x="1331822" y="255799"/>
                  </a:cubicBezTo>
                  <a:cubicBezTo>
                    <a:pt x="1331536" y="252643"/>
                    <a:pt x="1330629" y="249574"/>
                    <a:pt x="1329152" y="246769"/>
                  </a:cubicBezTo>
                  <a:cubicBezTo>
                    <a:pt x="1327647" y="245565"/>
                    <a:pt x="1325621" y="245237"/>
                    <a:pt x="1323813" y="245905"/>
                  </a:cubicBezTo>
                  <a:cubicBezTo>
                    <a:pt x="1319388" y="249132"/>
                    <a:pt x="1316834" y="254330"/>
                    <a:pt x="1316982" y="259804"/>
                  </a:cubicBezTo>
                  <a:cubicBezTo>
                    <a:pt x="1316865" y="265297"/>
                    <a:pt x="1313888" y="270330"/>
                    <a:pt x="1309130" y="273075"/>
                  </a:cubicBezTo>
                  <a:cubicBezTo>
                    <a:pt x="1302613" y="276766"/>
                    <a:pt x="1296331" y="280928"/>
                    <a:pt x="1289657" y="284383"/>
                  </a:cubicBezTo>
                  <a:cubicBezTo>
                    <a:pt x="1285674" y="286420"/>
                    <a:pt x="1280816" y="285481"/>
                    <a:pt x="1277879" y="282106"/>
                  </a:cubicBezTo>
                  <a:lnTo>
                    <a:pt x="1273796" y="278494"/>
                  </a:lnTo>
                  <a:cubicBezTo>
                    <a:pt x="1273796" y="278494"/>
                    <a:pt x="1273796" y="278494"/>
                    <a:pt x="1273796" y="278494"/>
                  </a:cubicBezTo>
                  <a:lnTo>
                    <a:pt x="1271362" y="278494"/>
                  </a:lnTo>
                  <a:cubicBezTo>
                    <a:pt x="1269634" y="279750"/>
                    <a:pt x="1267828" y="281085"/>
                    <a:pt x="1265944" y="282184"/>
                  </a:cubicBezTo>
                  <a:cubicBezTo>
                    <a:pt x="1265052" y="282620"/>
                    <a:pt x="1264009" y="282620"/>
                    <a:pt x="1263117" y="282184"/>
                  </a:cubicBezTo>
                  <a:cubicBezTo>
                    <a:pt x="1260919" y="280614"/>
                    <a:pt x="1261704" y="279672"/>
                    <a:pt x="1264923" y="279436"/>
                  </a:cubicBezTo>
                  <a:cubicBezTo>
                    <a:pt x="1268142" y="279200"/>
                    <a:pt x="1269242" y="278886"/>
                    <a:pt x="1271362" y="278572"/>
                  </a:cubicBezTo>
                  <a:lnTo>
                    <a:pt x="1273089" y="277473"/>
                  </a:lnTo>
                  <a:lnTo>
                    <a:pt x="1273874" y="278101"/>
                  </a:lnTo>
                  <a:cubicBezTo>
                    <a:pt x="1274738" y="275117"/>
                    <a:pt x="1275759" y="272133"/>
                    <a:pt x="1276465" y="269070"/>
                  </a:cubicBezTo>
                  <a:cubicBezTo>
                    <a:pt x="1277325" y="265881"/>
                    <a:pt x="1275723" y="262542"/>
                    <a:pt x="1272697" y="261218"/>
                  </a:cubicBezTo>
                  <a:cubicBezTo>
                    <a:pt x="1265741" y="258262"/>
                    <a:pt x="1257939" y="257982"/>
                    <a:pt x="1250790" y="260433"/>
                  </a:cubicBezTo>
                  <a:cubicBezTo>
                    <a:pt x="1235176" y="267550"/>
                    <a:pt x="1218375" y="271704"/>
                    <a:pt x="1201244" y="272683"/>
                  </a:cubicBezTo>
                  <a:cubicBezTo>
                    <a:pt x="1195859" y="272772"/>
                    <a:pt x="1190628" y="274497"/>
                    <a:pt x="1186246" y="277630"/>
                  </a:cubicBezTo>
                  <a:cubicBezTo>
                    <a:pt x="1177659" y="283778"/>
                    <a:pt x="1166785" y="285792"/>
                    <a:pt x="1156566" y="283127"/>
                  </a:cubicBezTo>
                  <a:cubicBezTo>
                    <a:pt x="1156337" y="283316"/>
                    <a:pt x="1156127" y="283526"/>
                    <a:pt x="1155938" y="283755"/>
                  </a:cubicBezTo>
                  <a:lnTo>
                    <a:pt x="1155074" y="285325"/>
                  </a:lnTo>
                  <a:lnTo>
                    <a:pt x="1155781" y="282970"/>
                  </a:lnTo>
                  <a:lnTo>
                    <a:pt x="1156566" y="282970"/>
                  </a:lnTo>
                  <a:cubicBezTo>
                    <a:pt x="1157130" y="282432"/>
                    <a:pt x="1157654" y="281854"/>
                    <a:pt x="1158136" y="281242"/>
                  </a:cubicBezTo>
                  <a:cubicBezTo>
                    <a:pt x="1161210" y="278086"/>
                    <a:pt x="1161446" y="273132"/>
                    <a:pt x="1158686" y="269699"/>
                  </a:cubicBezTo>
                  <a:cubicBezTo>
                    <a:pt x="1155938" y="265929"/>
                    <a:pt x="1153347" y="265537"/>
                    <a:pt x="1147772" y="268678"/>
                  </a:cubicBezTo>
                  <a:cubicBezTo>
                    <a:pt x="1144326" y="271172"/>
                    <a:pt x="1140393" y="272912"/>
                    <a:pt x="1136229" y="273782"/>
                  </a:cubicBezTo>
                  <a:cubicBezTo>
                    <a:pt x="1128848" y="274669"/>
                    <a:pt x="1121599" y="276435"/>
                    <a:pt x="1114636" y="279043"/>
                  </a:cubicBezTo>
                  <a:cubicBezTo>
                    <a:pt x="1106116" y="281306"/>
                    <a:pt x="1099739" y="288393"/>
                    <a:pt x="1098383" y="297105"/>
                  </a:cubicBezTo>
                  <a:cubicBezTo>
                    <a:pt x="1097755" y="301266"/>
                    <a:pt x="1094300" y="302837"/>
                    <a:pt x="1091866" y="301188"/>
                  </a:cubicBezTo>
                  <a:cubicBezTo>
                    <a:pt x="1087469" y="298125"/>
                    <a:pt x="1083072" y="295063"/>
                    <a:pt x="1078596" y="292079"/>
                  </a:cubicBezTo>
                  <a:cubicBezTo>
                    <a:pt x="1072325" y="287818"/>
                    <a:pt x="1067763" y="281476"/>
                    <a:pt x="1065719" y="274175"/>
                  </a:cubicBezTo>
                  <a:cubicBezTo>
                    <a:pt x="1063756" y="267029"/>
                    <a:pt x="1061400" y="259883"/>
                    <a:pt x="1058730" y="252894"/>
                  </a:cubicBezTo>
                  <a:cubicBezTo>
                    <a:pt x="1056925" y="248025"/>
                    <a:pt x="1054333" y="243471"/>
                    <a:pt x="1052056" y="238759"/>
                  </a:cubicBezTo>
                  <a:cubicBezTo>
                    <a:pt x="1044262" y="231528"/>
                    <a:pt x="1035613" y="225278"/>
                    <a:pt x="1026302" y="220148"/>
                  </a:cubicBezTo>
                  <a:cubicBezTo>
                    <a:pt x="1012796" y="211118"/>
                    <a:pt x="999526" y="201773"/>
                    <a:pt x="994030" y="185204"/>
                  </a:cubicBezTo>
                  <a:cubicBezTo>
                    <a:pt x="993162" y="183232"/>
                    <a:pt x="991996" y="181405"/>
                    <a:pt x="990575" y="179786"/>
                  </a:cubicBezTo>
                  <a:cubicBezTo>
                    <a:pt x="988142" y="176153"/>
                    <a:pt x="984239" y="173771"/>
                    <a:pt x="979897" y="173268"/>
                  </a:cubicBezTo>
                  <a:cubicBezTo>
                    <a:pt x="975592" y="172836"/>
                    <a:pt x="971265" y="172679"/>
                    <a:pt x="966941" y="172797"/>
                  </a:cubicBezTo>
                  <a:cubicBezTo>
                    <a:pt x="958233" y="172856"/>
                    <a:pt x="949822" y="169631"/>
                    <a:pt x="943385" y="163766"/>
                  </a:cubicBezTo>
                  <a:cubicBezTo>
                    <a:pt x="933967" y="154804"/>
                    <a:pt x="923043" y="147574"/>
                    <a:pt x="911113" y="142407"/>
                  </a:cubicBezTo>
                  <a:cubicBezTo>
                    <a:pt x="905274" y="139611"/>
                    <a:pt x="900065" y="135657"/>
                    <a:pt x="895802" y="130785"/>
                  </a:cubicBezTo>
                  <a:cubicBezTo>
                    <a:pt x="890320" y="125603"/>
                    <a:pt x="885964" y="119348"/>
                    <a:pt x="883003" y="112410"/>
                  </a:cubicBezTo>
                  <a:cubicBezTo>
                    <a:pt x="879981" y="104950"/>
                    <a:pt x="871810" y="100983"/>
                    <a:pt x="864080" y="103222"/>
                  </a:cubicBezTo>
                  <a:cubicBezTo>
                    <a:pt x="858819" y="104164"/>
                    <a:pt x="853637" y="105813"/>
                    <a:pt x="848376" y="106834"/>
                  </a:cubicBezTo>
                  <a:cubicBezTo>
                    <a:pt x="845238" y="107278"/>
                    <a:pt x="842141" y="105791"/>
                    <a:pt x="840524" y="103065"/>
                  </a:cubicBezTo>
                  <a:cubicBezTo>
                    <a:pt x="835499" y="95212"/>
                    <a:pt x="835891" y="84768"/>
                    <a:pt x="830788" y="76444"/>
                  </a:cubicBezTo>
                  <a:cubicBezTo>
                    <a:pt x="830081" y="75424"/>
                    <a:pt x="831651" y="72440"/>
                    <a:pt x="832986" y="70869"/>
                  </a:cubicBezTo>
                  <a:cubicBezTo>
                    <a:pt x="835352" y="68573"/>
                    <a:pt x="836205" y="65131"/>
                    <a:pt x="835185" y="61995"/>
                  </a:cubicBezTo>
                  <a:cubicBezTo>
                    <a:pt x="833874" y="59090"/>
                    <a:pt x="831711" y="56653"/>
                    <a:pt x="828982" y="55007"/>
                  </a:cubicBezTo>
                  <a:cubicBezTo>
                    <a:pt x="824192" y="52670"/>
                    <a:pt x="819198" y="50778"/>
                    <a:pt x="814063" y="49353"/>
                  </a:cubicBezTo>
                  <a:cubicBezTo>
                    <a:pt x="810904" y="48658"/>
                    <a:pt x="807704" y="48160"/>
                    <a:pt x="804484" y="47861"/>
                  </a:cubicBezTo>
                  <a:cubicBezTo>
                    <a:pt x="799537" y="46918"/>
                    <a:pt x="798438" y="45583"/>
                    <a:pt x="799301" y="38437"/>
                  </a:cubicBezTo>
                  <a:cubicBezTo>
                    <a:pt x="800008" y="32941"/>
                    <a:pt x="800479" y="28072"/>
                    <a:pt x="794512" y="25559"/>
                  </a:cubicBezTo>
                  <a:cubicBezTo>
                    <a:pt x="794512" y="25559"/>
                    <a:pt x="794512" y="25559"/>
                    <a:pt x="794512" y="25559"/>
                  </a:cubicBezTo>
                  <a:cubicBezTo>
                    <a:pt x="793702" y="25484"/>
                    <a:pt x="792887" y="25484"/>
                    <a:pt x="792078" y="25559"/>
                  </a:cubicBezTo>
                  <a:lnTo>
                    <a:pt x="782734" y="28779"/>
                  </a:lnTo>
                  <a:lnTo>
                    <a:pt x="779279" y="30977"/>
                  </a:lnTo>
                  <a:lnTo>
                    <a:pt x="778337" y="30977"/>
                  </a:lnTo>
                  <a:cubicBezTo>
                    <a:pt x="778203" y="32805"/>
                    <a:pt x="777807" y="34603"/>
                    <a:pt x="777159" y="36317"/>
                  </a:cubicBezTo>
                  <a:cubicBezTo>
                    <a:pt x="776210" y="39654"/>
                    <a:pt x="772736" y="41591"/>
                    <a:pt x="769399" y="40642"/>
                  </a:cubicBezTo>
                  <a:cubicBezTo>
                    <a:pt x="768493" y="40384"/>
                    <a:pt x="767656" y="39926"/>
                    <a:pt x="766951" y="39301"/>
                  </a:cubicBezTo>
                  <a:cubicBezTo>
                    <a:pt x="765459" y="38359"/>
                    <a:pt x="764910" y="35846"/>
                    <a:pt x="764282" y="33961"/>
                  </a:cubicBezTo>
                  <a:cubicBezTo>
                    <a:pt x="764282" y="33961"/>
                    <a:pt x="765773" y="32312"/>
                    <a:pt x="766637" y="32234"/>
                  </a:cubicBezTo>
                  <a:cubicBezTo>
                    <a:pt x="770563" y="31684"/>
                    <a:pt x="774489" y="31370"/>
                    <a:pt x="778337" y="30977"/>
                  </a:cubicBezTo>
                  <a:cubicBezTo>
                    <a:pt x="778337" y="30977"/>
                    <a:pt x="778337" y="30428"/>
                    <a:pt x="778337" y="30114"/>
                  </a:cubicBezTo>
                  <a:lnTo>
                    <a:pt x="782577" y="28700"/>
                  </a:lnTo>
                  <a:cubicBezTo>
                    <a:pt x="785287" y="26692"/>
                    <a:pt x="788549" y="25568"/>
                    <a:pt x="791921" y="25481"/>
                  </a:cubicBezTo>
                  <a:lnTo>
                    <a:pt x="793648" y="24931"/>
                  </a:lnTo>
                  <a:lnTo>
                    <a:pt x="794198" y="24931"/>
                  </a:lnTo>
                  <a:cubicBezTo>
                    <a:pt x="791918" y="16690"/>
                    <a:pt x="787440" y="9225"/>
                    <a:pt x="781242" y="3336"/>
                  </a:cubicBezTo>
                  <a:cubicBezTo>
                    <a:pt x="778265" y="173"/>
                    <a:pt x="773660" y="-854"/>
                    <a:pt x="769621" y="745"/>
                  </a:cubicBezTo>
                  <a:cubicBezTo>
                    <a:pt x="762288" y="2704"/>
                    <a:pt x="755371" y="5977"/>
                    <a:pt x="749206" y="10403"/>
                  </a:cubicBezTo>
                  <a:cubicBezTo>
                    <a:pt x="740446" y="17123"/>
                    <a:pt x="728838" y="18845"/>
                    <a:pt x="718505" y="14958"/>
                  </a:cubicBezTo>
                  <a:lnTo>
                    <a:pt x="699817" y="9383"/>
                  </a:lnTo>
                  <a:cubicBezTo>
                    <a:pt x="690173" y="6700"/>
                    <a:pt x="679861" y="10075"/>
                    <a:pt x="673670" y="17942"/>
                  </a:cubicBezTo>
                  <a:cubicBezTo>
                    <a:pt x="671471" y="20141"/>
                    <a:pt x="670843" y="23753"/>
                    <a:pt x="668802" y="25795"/>
                  </a:cubicBezTo>
                  <a:cubicBezTo>
                    <a:pt x="667076" y="28453"/>
                    <a:pt x="664544" y="30490"/>
                    <a:pt x="661578" y="31606"/>
                  </a:cubicBezTo>
                  <a:cubicBezTo>
                    <a:pt x="653176" y="33019"/>
                    <a:pt x="644775" y="36788"/>
                    <a:pt x="636059" y="34354"/>
                  </a:cubicBezTo>
                  <a:cubicBezTo>
                    <a:pt x="624347" y="31448"/>
                    <a:pt x="611949" y="33893"/>
                    <a:pt x="602217" y="41029"/>
                  </a:cubicBezTo>
                  <a:cubicBezTo>
                    <a:pt x="583058" y="54850"/>
                    <a:pt x="562329" y="64901"/>
                    <a:pt x="546625" y="81235"/>
                  </a:cubicBezTo>
                  <a:cubicBezTo>
                    <a:pt x="544298" y="83646"/>
                    <a:pt x="541657" y="85732"/>
                    <a:pt x="538773" y="87438"/>
                  </a:cubicBezTo>
                  <a:cubicBezTo>
                    <a:pt x="517730" y="99374"/>
                    <a:pt x="496529" y="110525"/>
                    <a:pt x="471953" y="96547"/>
                  </a:cubicBezTo>
                  <a:cubicBezTo>
                    <a:pt x="470994" y="96048"/>
                    <a:pt x="469996" y="95628"/>
                    <a:pt x="468969" y="95291"/>
                  </a:cubicBezTo>
                  <a:cubicBezTo>
                    <a:pt x="460914" y="91015"/>
                    <a:pt x="450922" y="93772"/>
                    <a:pt x="446198" y="101573"/>
                  </a:cubicBezTo>
                  <a:cubicBezTo>
                    <a:pt x="441867" y="107767"/>
                    <a:pt x="437007" y="113573"/>
                    <a:pt x="431672" y="118927"/>
                  </a:cubicBezTo>
                  <a:cubicBezTo>
                    <a:pt x="423280" y="124491"/>
                    <a:pt x="420350" y="135437"/>
                    <a:pt x="424841" y="144449"/>
                  </a:cubicBezTo>
                  <a:cubicBezTo>
                    <a:pt x="427668" y="151437"/>
                    <a:pt x="428845" y="159133"/>
                    <a:pt x="431437" y="166200"/>
                  </a:cubicBezTo>
                  <a:cubicBezTo>
                    <a:pt x="438660" y="186303"/>
                    <a:pt x="440702" y="206014"/>
                    <a:pt x="429552" y="225567"/>
                  </a:cubicBezTo>
                  <a:cubicBezTo>
                    <a:pt x="427828" y="230901"/>
                    <a:pt x="429847" y="236732"/>
                    <a:pt x="434499" y="239859"/>
                  </a:cubicBezTo>
                  <a:cubicBezTo>
                    <a:pt x="439760" y="243471"/>
                    <a:pt x="445727" y="245984"/>
                    <a:pt x="451067" y="249517"/>
                  </a:cubicBezTo>
                  <a:cubicBezTo>
                    <a:pt x="452323" y="250303"/>
                    <a:pt x="452323" y="253051"/>
                    <a:pt x="452715" y="254936"/>
                  </a:cubicBezTo>
                  <a:cubicBezTo>
                    <a:pt x="451867" y="255436"/>
                    <a:pt x="450936" y="255782"/>
                    <a:pt x="449967" y="255956"/>
                  </a:cubicBezTo>
                  <a:cubicBezTo>
                    <a:pt x="446512" y="255957"/>
                    <a:pt x="443136" y="257527"/>
                    <a:pt x="442665" y="261139"/>
                  </a:cubicBezTo>
                  <a:cubicBezTo>
                    <a:pt x="441579" y="269634"/>
                    <a:pt x="440924" y="278178"/>
                    <a:pt x="440702" y="286739"/>
                  </a:cubicBezTo>
                  <a:cubicBezTo>
                    <a:pt x="440702" y="288074"/>
                    <a:pt x="443372" y="290273"/>
                    <a:pt x="445178" y="290744"/>
                  </a:cubicBezTo>
                  <a:cubicBezTo>
                    <a:pt x="447768" y="291211"/>
                    <a:pt x="450398" y="291421"/>
                    <a:pt x="453030" y="291372"/>
                  </a:cubicBezTo>
                  <a:cubicBezTo>
                    <a:pt x="452951" y="290983"/>
                    <a:pt x="452951" y="290583"/>
                    <a:pt x="453030" y="290194"/>
                  </a:cubicBezTo>
                  <a:lnTo>
                    <a:pt x="454129" y="290665"/>
                  </a:lnTo>
                  <a:cubicBezTo>
                    <a:pt x="454129" y="288781"/>
                    <a:pt x="454678" y="286896"/>
                    <a:pt x="454914" y="285011"/>
                  </a:cubicBezTo>
                  <a:lnTo>
                    <a:pt x="454364" y="285011"/>
                  </a:lnTo>
                  <a:lnTo>
                    <a:pt x="453108" y="283598"/>
                  </a:lnTo>
                  <a:lnTo>
                    <a:pt x="454993" y="284540"/>
                  </a:lnTo>
                  <a:cubicBezTo>
                    <a:pt x="463982" y="282489"/>
                    <a:pt x="473393" y="283370"/>
                    <a:pt x="481846" y="287053"/>
                  </a:cubicBezTo>
                  <a:cubicBezTo>
                    <a:pt x="484583" y="288825"/>
                    <a:pt x="485590" y="292348"/>
                    <a:pt x="484202" y="295298"/>
                  </a:cubicBezTo>
                  <a:cubicBezTo>
                    <a:pt x="483145" y="296899"/>
                    <a:pt x="481464" y="297982"/>
                    <a:pt x="479569" y="298282"/>
                  </a:cubicBezTo>
                  <a:cubicBezTo>
                    <a:pt x="470723" y="297160"/>
                    <a:pt x="462140" y="294503"/>
                    <a:pt x="454207" y="290430"/>
                  </a:cubicBezTo>
                  <a:cubicBezTo>
                    <a:pt x="454169" y="290664"/>
                    <a:pt x="454169" y="290902"/>
                    <a:pt x="454207" y="291136"/>
                  </a:cubicBezTo>
                  <a:lnTo>
                    <a:pt x="452794" y="291136"/>
                  </a:lnTo>
                  <a:cubicBezTo>
                    <a:pt x="452401" y="294906"/>
                    <a:pt x="452401" y="299696"/>
                    <a:pt x="447533" y="300481"/>
                  </a:cubicBezTo>
                  <a:cubicBezTo>
                    <a:pt x="441061" y="300995"/>
                    <a:pt x="434860" y="303307"/>
                    <a:pt x="429631" y="307156"/>
                  </a:cubicBezTo>
                  <a:cubicBezTo>
                    <a:pt x="424172" y="311053"/>
                    <a:pt x="416919" y="311331"/>
                    <a:pt x="411179" y="307863"/>
                  </a:cubicBezTo>
                  <a:cubicBezTo>
                    <a:pt x="404426" y="304565"/>
                    <a:pt x="397909" y="300717"/>
                    <a:pt x="391392" y="296947"/>
                  </a:cubicBezTo>
                  <a:cubicBezTo>
                    <a:pt x="387777" y="295364"/>
                    <a:pt x="386130" y="291150"/>
                    <a:pt x="387713" y="287535"/>
                  </a:cubicBezTo>
                  <a:cubicBezTo>
                    <a:pt x="387921" y="287060"/>
                    <a:pt x="388180" y="286608"/>
                    <a:pt x="388486" y="286189"/>
                  </a:cubicBezTo>
                  <a:cubicBezTo>
                    <a:pt x="390842" y="282577"/>
                    <a:pt x="393512" y="279200"/>
                    <a:pt x="395789" y="275510"/>
                  </a:cubicBezTo>
                  <a:cubicBezTo>
                    <a:pt x="398612" y="269988"/>
                    <a:pt x="396424" y="263223"/>
                    <a:pt x="390903" y="260399"/>
                  </a:cubicBezTo>
                  <a:cubicBezTo>
                    <a:pt x="389446" y="259655"/>
                    <a:pt x="387844" y="259237"/>
                    <a:pt x="386209" y="259176"/>
                  </a:cubicBezTo>
                  <a:cubicBezTo>
                    <a:pt x="377625" y="258861"/>
                    <a:pt x="369031" y="259334"/>
                    <a:pt x="360533" y="260590"/>
                  </a:cubicBezTo>
                  <a:cubicBezTo>
                    <a:pt x="355143" y="261158"/>
                    <a:pt x="350105" y="263539"/>
                    <a:pt x="346243" y="267343"/>
                  </a:cubicBezTo>
                  <a:cubicBezTo>
                    <a:pt x="342155" y="272339"/>
                    <a:pt x="335479" y="274410"/>
                    <a:pt x="329282" y="272604"/>
                  </a:cubicBezTo>
                  <a:cubicBezTo>
                    <a:pt x="323974" y="272718"/>
                    <a:pt x="318700" y="273483"/>
                    <a:pt x="313579" y="274881"/>
                  </a:cubicBezTo>
                  <a:cubicBezTo>
                    <a:pt x="297875" y="277237"/>
                    <a:pt x="286568" y="287917"/>
                    <a:pt x="272356" y="292943"/>
                  </a:cubicBezTo>
                  <a:cubicBezTo>
                    <a:pt x="267753" y="294972"/>
                    <a:pt x="265666" y="300349"/>
                    <a:pt x="267696" y="304952"/>
                  </a:cubicBezTo>
                  <a:cubicBezTo>
                    <a:pt x="267940" y="305506"/>
                    <a:pt x="268238" y="306033"/>
                    <a:pt x="268587" y="306528"/>
                  </a:cubicBezTo>
                  <a:cubicBezTo>
                    <a:pt x="273534" y="313595"/>
                    <a:pt x="278794" y="320427"/>
                    <a:pt x="284291" y="327337"/>
                  </a:cubicBezTo>
                  <a:cubicBezTo>
                    <a:pt x="286018" y="329693"/>
                    <a:pt x="284840" y="331342"/>
                    <a:pt x="279658" y="333541"/>
                  </a:cubicBezTo>
                  <a:cubicBezTo>
                    <a:pt x="277852" y="334405"/>
                    <a:pt x="274711" y="335190"/>
                    <a:pt x="274476" y="336368"/>
                  </a:cubicBezTo>
                  <a:cubicBezTo>
                    <a:pt x="272513" y="347126"/>
                    <a:pt x="266624" y="356314"/>
                    <a:pt x="263640" y="366601"/>
                  </a:cubicBezTo>
                  <a:cubicBezTo>
                    <a:pt x="262575" y="370778"/>
                    <a:pt x="263195" y="375206"/>
                    <a:pt x="265367" y="378929"/>
                  </a:cubicBezTo>
                  <a:cubicBezTo>
                    <a:pt x="273219" y="389923"/>
                    <a:pt x="282249" y="399111"/>
                    <a:pt x="297168" y="396519"/>
                  </a:cubicBezTo>
                  <a:cubicBezTo>
                    <a:pt x="308884" y="393704"/>
                    <a:pt x="321245" y="396425"/>
                    <a:pt x="330696" y="403901"/>
                  </a:cubicBezTo>
                  <a:cubicBezTo>
                    <a:pt x="335708" y="408237"/>
                    <a:pt x="342903" y="408960"/>
                    <a:pt x="348677" y="405707"/>
                  </a:cubicBezTo>
                  <a:cubicBezTo>
                    <a:pt x="359277" y="400524"/>
                    <a:pt x="370348" y="396048"/>
                    <a:pt x="381420" y="391808"/>
                  </a:cubicBezTo>
                  <a:cubicBezTo>
                    <a:pt x="384553" y="391341"/>
                    <a:pt x="387752" y="391610"/>
                    <a:pt x="390763" y="392593"/>
                  </a:cubicBezTo>
                  <a:cubicBezTo>
                    <a:pt x="391549" y="392593"/>
                    <a:pt x="392412" y="393928"/>
                    <a:pt x="392726" y="394792"/>
                  </a:cubicBezTo>
                  <a:cubicBezTo>
                    <a:pt x="393040" y="395656"/>
                    <a:pt x="392726" y="397226"/>
                    <a:pt x="392726" y="397697"/>
                  </a:cubicBezTo>
                  <a:cubicBezTo>
                    <a:pt x="391155" y="399164"/>
                    <a:pt x="389278" y="400264"/>
                    <a:pt x="387230" y="400917"/>
                  </a:cubicBezTo>
                  <a:cubicBezTo>
                    <a:pt x="381655" y="402487"/>
                    <a:pt x="377101" y="404293"/>
                    <a:pt x="378828" y="411754"/>
                  </a:cubicBezTo>
                  <a:cubicBezTo>
                    <a:pt x="379666" y="414813"/>
                    <a:pt x="379500" y="418061"/>
                    <a:pt x="378357" y="421020"/>
                  </a:cubicBezTo>
                  <a:cubicBezTo>
                    <a:pt x="373593" y="429488"/>
                    <a:pt x="370200" y="438659"/>
                    <a:pt x="368307" y="448190"/>
                  </a:cubicBezTo>
                  <a:cubicBezTo>
                    <a:pt x="366579" y="458713"/>
                    <a:pt x="350326" y="469942"/>
                    <a:pt x="339254" y="469863"/>
                  </a:cubicBezTo>
                  <a:cubicBezTo>
                    <a:pt x="337084" y="469715"/>
                    <a:pt x="334982" y="469041"/>
                    <a:pt x="333130" y="467900"/>
                  </a:cubicBezTo>
                  <a:cubicBezTo>
                    <a:pt x="329515" y="465537"/>
                    <a:pt x="326077" y="462912"/>
                    <a:pt x="322844" y="460047"/>
                  </a:cubicBezTo>
                  <a:cubicBezTo>
                    <a:pt x="320410" y="458006"/>
                    <a:pt x="318525" y="453687"/>
                    <a:pt x="316248" y="453608"/>
                  </a:cubicBezTo>
                  <a:cubicBezTo>
                    <a:pt x="312793" y="453608"/>
                    <a:pt x="313422" y="458163"/>
                    <a:pt x="312401" y="460911"/>
                  </a:cubicBezTo>
                  <a:cubicBezTo>
                    <a:pt x="307972" y="472533"/>
                    <a:pt x="297103" y="480447"/>
                    <a:pt x="284683" y="481093"/>
                  </a:cubicBezTo>
                  <a:cubicBezTo>
                    <a:pt x="282565" y="481189"/>
                    <a:pt x="280497" y="480424"/>
                    <a:pt x="278951" y="478972"/>
                  </a:cubicBezTo>
                  <a:cubicBezTo>
                    <a:pt x="277535" y="477374"/>
                    <a:pt x="276322" y="475607"/>
                    <a:pt x="275339" y="473711"/>
                  </a:cubicBezTo>
                  <a:cubicBezTo>
                    <a:pt x="269608" y="465858"/>
                    <a:pt x="263404" y="463346"/>
                    <a:pt x="256652" y="467350"/>
                  </a:cubicBezTo>
                  <a:cubicBezTo>
                    <a:pt x="244560" y="474496"/>
                    <a:pt x="231918" y="481093"/>
                    <a:pt x="227835" y="496327"/>
                  </a:cubicBezTo>
                  <a:cubicBezTo>
                    <a:pt x="227225" y="498422"/>
                    <a:pt x="225889" y="500231"/>
                    <a:pt x="224066" y="501431"/>
                  </a:cubicBezTo>
                  <a:cubicBezTo>
                    <a:pt x="204907" y="511875"/>
                    <a:pt x="192030" y="529779"/>
                    <a:pt x="174756" y="542501"/>
                  </a:cubicBezTo>
                  <a:cubicBezTo>
                    <a:pt x="163420" y="549807"/>
                    <a:pt x="158476" y="563866"/>
                    <a:pt x="162742" y="576660"/>
                  </a:cubicBezTo>
                  <a:cubicBezTo>
                    <a:pt x="164077" y="581764"/>
                    <a:pt x="165176" y="587025"/>
                    <a:pt x="166668" y="592365"/>
                  </a:cubicBezTo>
                  <a:cubicBezTo>
                    <a:pt x="168617" y="597537"/>
                    <a:pt x="167426" y="603369"/>
                    <a:pt x="163606" y="607364"/>
                  </a:cubicBezTo>
                  <a:cubicBezTo>
                    <a:pt x="154763" y="615873"/>
                    <a:pt x="152050" y="628939"/>
                    <a:pt x="156775" y="640266"/>
                  </a:cubicBezTo>
                  <a:cubicBezTo>
                    <a:pt x="158895" y="647491"/>
                    <a:pt x="160308" y="654951"/>
                    <a:pt x="162350" y="662175"/>
                  </a:cubicBezTo>
                  <a:cubicBezTo>
                    <a:pt x="163664" y="666406"/>
                    <a:pt x="167084" y="669649"/>
                    <a:pt x="171379" y="670735"/>
                  </a:cubicBezTo>
                  <a:cubicBezTo>
                    <a:pt x="175306" y="672340"/>
                    <a:pt x="179559" y="672986"/>
                    <a:pt x="183786" y="672619"/>
                  </a:cubicBezTo>
                  <a:cubicBezTo>
                    <a:pt x="191821" y="670332"/>
                    <a:pt x="200172" y="669351"/>
                    <a:pt x="208519" y="669714"/>
                  </a:cubicBezTo>
                  <a:lnTo>
                    <a:pt x="208519" y="668929"/>
                  </a:lnTo>
                  <a:cubicBezTo>
                    <a:pt x="208733" y="668231"/>
                    <a:pt x="208996" y="667548"/>
                    <a:pt x="209304" y="666887"/>
                  </a:cubicBezTo>
                  <a:cubicBezTo>
                    <a:pt x="209304" y="664688"/>
                    <a:pt x="209304" y="662489"/>
                    <a:pt x="209304" y="660212"/>
                  </a:cubicBezTo>
                  <a:cubicBezTo>
                    <a:pt x="209304" y="659191"/>
                    <a:pt x="209304" y="657542"/>
                    <a:pt x="209697" y="657150"/>
                  </a:cubicBezTo>
                  <a:cubicBezTo>
                    <a:pt x="211739" y="655815"/>
                    <a:pt x="212681" y="657150"/>
                    <a:pt x="211660" y="660134"/>
                  </a:cubicBezTo>
                  <a:cubicBezTo>
                    <a:pt x="210639" y="663117"/>
                    <a:pt x="209854" y="664610"/>
                    <a:pt x="208912" y="666887"/>
                  </a:cubicBezTo>
                  <a:cubicBezTo>
                    <a:pt x="208912" y="667829"/>
                    <a:pt x="208912" y="668771"/>
                    <a:pt x="208912" y="669792"/>
                  </a:cubicBezTo>
                  <a:lnTo>
                    <a:pt x="208048" y="669792"/>
                  </a:lnTo>
                  <a:cubicBezTo>
                    <a:pt x="206970" y="674762"/>
                    <a:pt x="206236" y="679799"/>
                    <a:pt x="205850" y="684869"/>
                  </a:cubicBezTo>
                  <a:cubicBezTo>
                    <a:pt x="205654" y="692513"/>
                    <a:pt x="201946" y="699640"/>
                    <a:pt x="195799" y="704187"/>
                  </a:cubicBezTo>
                  <a:cubicBezTo>
                    <a:pt x="191455" y="707860"/>
                    <a:pt x="190544" y="714203"/>
                    <a:pt x="193679" y="718950"/>
                  </a:cubicBezTo>
                  <a:cubicBezTo>
                    <a:pt x="195567" y="722865"/>
                    <a:pt x="195269" y="727482"/>
                    <a:pt x="192894" y="731122"/>
                  </a:cubicBezTo>
                  <a:cubicBezTo>
                    <a:pt x="191309" y="733831"/>
                    <a:pt x="189579" y="736452"/>
                    <a:pt x="187712" y="738974"/>
                  </a:cubicBezTo>
                  <a:cubicBezTo>
                    <a:pt x="185513" y="742587"/>
                    <a:pt x="186141" y="745178"/>
                    <a:pt x="189439" y="746199"/>
                  </a:cubicBezTo>
                  <a:cubicBezTo>
                    <a:pt x="199018" y="749340"/>
                    <a:pt x="208441" y="751853"/>
                    <a:pt x="214487" y="740231"/>
                  </a:cubicBezTo>
                  <a:cubicBezTo>
                    <a:pt x="214879" y="739445"/>
                    <a:pt x="216999" y="738660"/>
                    <a:pt x="217235" y="738974"/>
                  </a:cubicBezTo>
                  <a:cubicBezTo>
                    <a:pt x="225087" y="746827"/>
                    <a:pt x="237100" y="752167"/>
                    <a:pt x="239849" y="765281"/>
                  </a:cubicBezTo>
                  <a:cubicBezTo>
                    <a:pt x="240555" y="768736"/>
                    <a:pt x="244481" y="769050"/>
                    <a:pt x="246915" y="766380"/>
                  </a:cubicBezTo>
                  <a:cubicBezTo>
                    <a:pt x="247563" y="765522"/>
                    <a:pt x="248165" y="764631"/>
                    <a:pt x="248721" y="763710"/>
                  </a:cubicBezTo>
                  <a:cubicBezTo>
                    <a:pt x="253982" y="757193"/>
                    <a:pt x="254061" y="757507"/>
                    <a:pt x="263797" y="761354"/>
                  </a:cubicBezTo>
                  <a:cubicBezTo>
                    <a:pt x="266772" y="762377"/>
                    <a:pt x="269926" y="762778"/>
                    <a:pt x="273062" y="762532"/>
                  </a:cubicBezTo>
                  <a:cubicBezTo>
                    <a:pt x="276260" y="762174"/>
                    <a:pt x="279432" y="761623"/>
                    <a:pt x="282563" y="760883"/>
                  </a:cubicBezTo>
                  <a:cubicBezTo>
                    <a:pt x="283610" y="760760"/>
                    <a:pt x="284667" y="761010"/>
                    <a:pt x="285547" y="761590"/>
                  </a:cubicBezTo>
                  <a:cubicBezTo>
                    <a:pt x="287353" y="762768"/>
                    <a:pt x="287353" y="764888"/>
                    <a:pt x="285076" y="766537"/>
                  </a:cubicBezTo>
                  <a:cubicBezTo>
                    <a:pt x="276544" y="773040"/>
                    <a:pt x="269770" y="781569"/>
                    <a:pt x="265367" y="791352"/>
                  </a:cubicBezTo>
                  <a:cubicBezTo>
                    <a:pt x="253747" y="813418"/>
                    <a:pt x="239299" y="833363"/>
                    <a:pt x="215979" y="845221"/>
                  </a:cubicBezTo>
                  <a:cubicBezTo>
                    <a:pt x="208127" y="849069"/>
                    <a:pt x="202159" y="854958"/>
                    <a:pt x="193915" y="858335"/>
                  </a:cubicBezTo>
                  <a:cubicBezTo>
                    <a:pt x="180959" y="863596"/>
                    <a:pt x="169259" y="871685"/>
                    <a:pt x="156696" y="877888"/>
                  </a:cubicBezTo>
                  <a:cubicBezTo>
                    <a:pt x="148862" y="881608"/>
                    <a:pt x="142166" y="887356"/>
                    <a:pt x="137302" y="894536"/>
                  </a:cubicBezTo>
                  <a:cubicBezTo>
                    <a:pt x="134836" y="898255"/>
                    <a:pt x="129975" y="899538"/>
                    <a:pt x="125995" y="897520"/>
                  </a:cubicBezTo>
                  <a:cubicBezTo>
                    <a:pt x="116542" y="894543"/>
                    <a:pt x="106239" y="896202"/>
                    <a:pt x="98199" y="901996"/>
                  </a:cubicBezTo>
                  <a:cubicBezTo>
                    <a:pt x="90827" y="906466"/>
                    <a:pt x="83818" y="911507"/>
                    <a:pt x="77234" y="917073"/>
                  </a:cubicBezTo>
                  <a:cubicBezTo>
                    <a:pt x="66882" y="926748"/>
                    <a:pt x="53457" y="932474"/>
                    <a:pt x="39309" y="933249"/>
                  </a:cubicBezTo>
                  <a:cubicBezTo>
                    <a:pt x="33970" y="933249"/>
                    <a:pt x="28631" y="934742"/>
                    <a:pt x="23213" y="935134"/>
                  </a:cubicBezTo>
                  <a:cubicBezTo>
                    <a:pt x="12141" y="935841"/>
                    <a:pt x="6410" y="943772"/>
                    <a:pt x="442" y="951389"/>
                  </a:cubicBezTo>
                  <a:cubicBezTo>
                    <a:pt x="-302" y="953331"/>
                    <a:pt x="-99" y="955508"/>
                    <a:pt x="992" y="957279"/>
                  </a:cubicBezTo>
                  <a:cubicBezTo>
                    <a:pt x="2181" y="958978"/>
                    <a:pt x="4037" y="960091"/>
                    <a:pt x="6095" y="960341"/>
                  </a:cubicBezTo>
                  <a:cubicBezTo>
                    <a:pt x="9312" y="960492"/>
                    <a:pt x="12524" y="959957"/>
                    <a:pt x="15518" y="958771"/>
                  </a:cubicBezTo>
                  <a:cubicBezTo>
                    <a:pt x="21799" y="956022"/>
                    <a:pt x="28395" y="958221"/>
                    <a:pt x="34677" y="956807"/>
                  </a:cubicBezTo>
                  <a:cubicBezTo>
                    <a:pt x="38991" y="956430"/>
                    <a:pt x="43106" y="954822"/>
                    <a:pt x="46533" y="952174"/>
                  </a:cubicBezTo>
                  <a:cubicBezTo>
                    <a:pt x="53132" y="944901"/>
                    <a:pt x="62635" y="940955"/>
                    <a:pt x="72445" y="941416"/>
                  </a:cubicBezTo>
                  <a:cubicBezTo>
                    <a:pt x="85662" y="941353"/>
                    <a:pt x="97615" y="933548"/>
                    <a:pt x="102989" y="921471"/>
                  </a:cubicBezTo>
                  <a:lnTo>
                    <a:pt x="102989" y="920842"/>
                  </a:lnTo>
                  <a:lnTo>
                    <a:pt x="104795" y="920057"/>
                  </a:lnTo>
                  <a:lnTo>
                    <a:pt x="103695" y="921235"/>
                  </a:lnTo>
                  <a:lnTo>
                    <a:pt x="103695" y="921235"/>
                  </a:lnTo>
                  <a:cubicBezTo>
                    <a:pt x="106365" y="925554"/>
                    <a:pt x="108956" y="929873"/>
                    <a:pt x="111547" y="934192"/>
                  </a:cubicBezTo>
                  <a:cubicBezTo>
                    <a:pt x="114139" y="938511"/>
                    <a:pt x="113589" y="937411"/>
                    <a:pt x="116965" y="931286"/>
                  </a:cubicBezTo>
                  <a:cubicBezTo>
                    <a:pt x="117986" y="929480"/>
                    <a:pt x="118928" y="926261"/>
                    <a:pt x="120263" y="926025"/>
                  </a:cubicBezTo>
                  <a:cubicBezTo>
                    <a:pt x="129685" y="924533"/>
                    <a:pt x="138715" y="919743"/>
                    <a:pt x="148138" y="920764"/>
                  </a:cubicBezTo>
                  <a:cubicBezTo>
                    <a:pt x="152456" y="921235"/>
                    <a:pt x="155990" y="923119"/>
                    <a:pt x="159758" y="919821"/>
                  </a:cubicBezTo>
                  <a:cubicBezTo>
                    <a:pt x="164881" y="915880"/>
                    <a:pt x="170645" y="912852"/>
                    <a:pt x="176797" y="910869"/>
                  </a:cubicBezTo>
                  <a:cubicBezTo>
                    <a:pt x="186377" y="906550"/>
                    <a:pt x="197919" y="904980"/>
                    <a:pt x="202238" y="893201"/>
                  </a:cubicBezTo>
                  <a:cubicBezTo>
                    <a:pt x="209540" y="888803"/>
                    <a:pt x="216685" y="884092"/>
                    <a:pt x="224380" y="880401"/>
                  </a:cubicBezTo>
                  <a:cubicBezTo>
                    <a:pt x="226736" y="879302"/>
                    <a:pt x="230348" y="880794"/>
                    <a:pt x="233488" y="881186"/>
                  </a:cubicBezTo>
                  <a:cubicBezTo>
                    <a:pt x="234980" y="878516"/>
                    <a:pt x="236237" y="874747"/>
                    <a:pt x="238357" y="874197"/>
                  </a:cubicBezTo>
                  <a:cubicBezTo>
                    <a:pt x="245387" y="871601"/>
                    <a:pt x="252234" y="868531"/>
                    <a:pt x="258850" y="865010"/>
                  </a:cubicBezTo>
                  <a:cubicBezTo>
                    <a:pt x="265963" y="862531"/>
                    <a:pt x="271678" y="857131"/>
                    <a:pt x="274554" y="850168"/>
                  </a:cubicBezTo>
                  <a:cubicBezTo>
                    <a:pt x="276014" y="847304"/>
                    <a:pt x="278280" y="844930"/>
                    <a:pt x="281071" y="843336"/>
                  </a:cubicBezTo>
                  <a:cubicBezTo>
                    <a:pt x="295080" y="833332"/>
                    <a:pt x="310620" y="825667"/>
                    <a:pt x="327084" y="820642"/>
                  </a:cubicBezTo>
                  <a:cubicBezTo>
                    <a:pt x="338665" y="818233"/>
                    <a:pt x="348888" y="811491"/>
                    <a:pt x="355665" y="801796"/>
                  </a:cubicBezTo>
                  <a:cubicBezTo>
                    <a:pt x="359354" y="797904"/>
                    <a:pt x="363717" y="794711"/>
                    <a:pt x="368542" y="792373"/>
                  </a:cubicBezTo>
                  <a:cubicBezTo>
                    <a:pt x="372154" y="790017"/>
                    <a:pt x="376394" y="788368"/>
                    <a:pt x="379771" y="786090"/>
                  </a:cubicBezTo>
                  <a:cubicBezTo>
                    <a:pt x="385734" y="782867"/>
                    <a:pt x="388006" y="775455"/>
                    <a:pt x="384874" y="769443"/>
                  </a:cubicBezTo>
                  <a:cubicBezTo>
                    <a:pt x="383540" y="766537"/>
                    <a:pt x="381498" y="763946"/>
                    <a:pt x="380006" y="761119"/>
                  </a:cubicBezTo>
                  <a:cubicBezTo>
                    <a:pt x="377725" y="757317"/>
                    <a:pt x="378485" y="752427"/>
                    <a:pt x="381812" y="749497"/>
                  </a:cubicBezTo>
                  <a:cubicBezTo>
                    <a:pt x="387535" y="742617"/>
                    <a:pt x="396662" y="739575"/>
                    <a:pt x="405368" y="741644"/>
                  </a:cubicBezTo>
                  <a:cubicBezTo>
                    <a:pt x="410609" y="743019"/>
                    <a:pt x="416189" y="741594"/>
                    <a:pt x="420130" y="737875"/>
                  </a:cubicBezTo>
                  <a:cubicBezTo>
                    <a:pt x="426647" y="732378"/>
                    <a:pt x="434106" y="728216"/>
                    <a:pt x="435834" y="718636"/>
                  </a:cubicBezTo>
                  <a:cubicBezTo>
                    <a:pt x="437643" y="713339"/>
                    <a:pt x="442565" y="709733"/>
                    <a:pt x="448161" y="709605"/>
                  </a:cubicBezTo>
                  <a:cubicBezTo>
                    <a:pt x="452552" y="709656"/>
                    <a:pt x="456666" y="707466"/>
                    <a:pt x="459076" y="703794"/>
                  </a:cubicBezTo>
                  <a:cubicBezTo>
                    <a:pt x="469911" y="684477"/>
                    <a:pt x="489855" y="678038"/>
                    <a:pt x="507993" y="669243"/>
                  </a:cubicBezTo>
                  <a:cubicBezTo>
                    <a:pt x="513313" y="667377"/>
                    <a:pt x="519138" y="670177"/>
                    <a:pt x="521004" y="675497"/>
                  </a:cubicBezTo>
                  <a:cubicBezTo>
                    <a:pt x="521362" y="676516"/>
                    <a:pt x="521555" y="677586"/>
                    <a:pt x="521577" y="678666"/>
                  </a:cubicBezTo>
                  <a:cubicBezTo>
                    <a:pt x="522089" y="681839"/>
                    <a:pt x="522089" y="685073"/>
                    <a:pt x="521577" y="688246"/>
                  </a:cubicBezTo>
                  <a:cubicBezTo>
                    <a:pt x="521577" y="689581"/>
                    <a:pt x="517965" y="691544"/>
                    <a:pt x="517180" y="691152"/>
                  </a:cubicBezTo>
                  <a:cubicBezTo>
                    <a:pt x="505711" y="684483"/>
                    <a:pt x="491366" y="685317"/>
                    <a:pt x="480747" y="693272"/>
                  </a:cubicBezTo>
                  <a:cubicBezTo>
                    <a:pt x="477930" y="694742"/>
                    <a:pt x="475609" y="697009"/>
                    <a:pt x="474073" y="699790"/>
                  </a:cubicBezTo>
                  <a:cubicBezTo>
                    <a:pt x="468184" y="715495"/>
                    <a:pt x="456327" y="726489"/>
                    <a:pt x="445570" y="738503"/>
                  </a:cubicBezTo>
                  <a:cubicBezTo>
                    <a:pt x="441624" y="741896"/>
                    <a:pt x="441175" y="747845"/>
                    <a:pt x="444567" y="751792"/>
                  </a:cubicBezTo>
                  <a:cubicBezTo>
                    <a:pt x="444876" y="752151"/>
                    <a:pt x="445211" y="752486"/>
                    <a:pt x="445570" y="752795"/>
                  </a:cubicBezTo>
                  <a:cubicBezTo>
                    <a:pt x="447926" y="754915"/>
                    <a:pt x="448083" y="756250"/>
                    <a:pt x="445570" y="757664"/>
                  </a:cubicBezTo>
                  <a:cubicBezTo>
                    <a:pt x="439838" y="760648"/>
                    <a:pt x="434106" y="763475"/>
                    <a:pt x="428453" y="766616"/>
                  </a:cubicBezTo>
                  <a:cubicBezTo>
                    <a:pt x="425795" y="768646"/>
                    <a:pt x="424998" y="772301"/>
                    <a:pt x="426568" y="775254"/>
                  </a:cubicBezTo>
                  <a:cubicBezTo>
                    <a:pt x="428296" y="777609"/>
                    <a:pt x="431201" y="780829"/>
                    <a:pt x="433557" y="780751"/>
                  </a:cubicBezTo>
                  <a:cubicBezTo>
                    <a:pt x="438996" y="780817"/>
                    <a:pt x="444374" y="779607"/>
                    <a:pt x="449261" y="777217"/>
                  </a:cubicBezTo>
                  <a:cubicBezTo>
                    <a:pt x="458652" y="771992"/>
                    <a:pt x="468646" y="767931"/>
                    <a:pt x="479020" y="765124"/>
                  </a:cubicBezTo>
                  <a:cubicBezTo>
                    <a:pt x="483207" y="764026"/>
                    <a:pt x="487262" y="762473"/>
                    <a:pt x="491112" y="760491"/>
                  </a:cubicBezTo>
                  <a:cubicBezTo>
                    <a:pt x="500691" y="755465"/>
                    <a:pt x="509878" y="750125"/>
                    <a:pt x="521577" y="752638"/>
                  </a:cubicBezTo>
                  <a:cubicBezTo>
                    <a:pt x="524168" y="753188"/>
                    <a:pt x="527466" y="750596"/>
                    <a:pt x="530450" y="749261"/>
                  </a:cubicBezTo>
                  <a:cubicBezTo>
                    <a:pt x="535153" y="746691"/>
                    <a:pt x="539146" y="742994"/>
                    <a:pt x="542071" y="738503"/>
                  </a:cubicBezTo>
                  <a:cubicBezTo>
                    <a:pt x="545290" y="734341"/>
                    <a:pt x="549059" y="735755"/>
                    <a:pt x="552357" y="738503"/>
                  </a:cubicBezTo>
                  <a:lnTo>
                    <a:pt x="558874" y="738503"/>
                  </a:lnTo>
                  <a:cubicBezTo>
                    <a:pt x="560287" y="733949"/>
                    <a:pt x="562015" y="729630"/>
                    <a:pt x="556518" y="725546"/>
                  </a:cubicBezTo>
                  <a:cubicBezTo>
                    <a:pt x="553390" y="722813"/>
                    <a:pt x="551057" y="719286"/>
                    <a:pt x="549766" y="715338"/>
                  </a:cubicBezTo>
                  <a:cubicBezTo>
                    <a:pt x="547264" y="709304"/>
                    <a:pt x="549248" y="702341"/>
                    <a:pt x="554556" y="698533"/>
                  </a:cubicBezTo>
                  <a:cubicBezTo>
                    <a:pt x="557696" y="695863"/>
                    <a:pt x="560916" y="695549"/>
                    <a:pt x="562407" y="699083"/>
                  </a:cubicBezTo>
                  <a:cubicBezTo>
                    <a:pt x="564763" y="705600"/>
                    <a:pt x="567747" y="710155"/>
                    <a:pt x="575913" y="708506"/>
                  </a:cubicBezTo>
                  <a:cubicBezTo>
                    <a:pt x="580957" y="707756"/>
                    <a:pt x="586047" y="707363"/>
                    <a:pt x="591146" y="707328"/>
                  </a:cubicBezTo>
                  <a:lnTo>
                    <a:pt x="591146" y="706778"/>
                  </a:lnTo>
                  <a:lnTo>
                    <a:pt x="592559" y="705679"/>
                  </a:lnTo>
                  <a:lnTo>
                    <a:pt x="591617" y="707328"/>
                  </a:lnTo>
                  <a:lnTo>
                    <a:pt x="590596" y="707328"/>
                  </a:lnTo>
                  <a:cubicBezTo>
                    <a:pt x="590281" y="710382"/>
                    <a:pt x="590281" y="713461"/>
                    <a:pt x="590596" y="716516"/>
                  </a:cubicBezTo>
                  <a:cubicBezTo>
                    <a:pt x="593187" y="728530"/>
                    <a:pt x="597977" y="738974"/>
                    <a:pt x="611168" y="743136"/>
                  </a:cubicBezTo>
                  <a:cubicBezTo>
                    <a:pt x="618311" y="746033"/>
                    <a:pt x="623976" y="751698"/>
                    <a:pt x="626872" y="758842"/>
                  </a:cubicBezTo>
                  <a:cubicBezTo>
                    <a:pt x="628364" y="761590"/>
                    <a:pt x="628835" y="765045"/>
                    <a:pt x="630405" y="767872"/>
                  </a:cubicBezTo>
                  <a:cubicBezTo>
                    <a:pt x="632392" y="771790"/>
                    <a:pt x="636123" y="774531"/>
                    <a:pt x="640456" y="775254"/>
                  </a:cubicBezTo>
                  <a:cubicBezTo>
                    <a:pt x="644679" y="776048"/>
                    <a:pt x="648959" y="776495"/>
                    <a:pt x="653255" y="776589"/>
                  </a:cubicBezTo>
                  <a:cubicBezTo>
                    <a:pt x="663105" y="776298"/>
                    <a:pt x="672672" y="779911"/>
                    <a:pt x="679873" y="786640"/>
                  </a:cubicBezTo>
                  <a:cubicBezTo>
                    <a:pt x="682302" y="788548"/>
                    <a:pt x="684936" y="790181"/>
                    <a:pt x="687725" y="791509"/>
                  </a:cubicBezTo>
                  <a:lnTo>
                    <a:pt x="687725" y="791038"/>
                  </a:lnTo>
                  <a:lnTo>
                    <a:pt x="689060" y="790331"/>
                  </a:lnTo>
                  <a:lnTo>
                    <a:pt x="688353" y="791666"/>
                  </a:lnTo>
                  <a:lnTo>
                    <a:pt x="688353" y="791666"/>
                  </a:lnTo>
                  <a:cubicBezTo>
                    <a:pt x="690080" y="794148"/>
                    <a:pt x="691941" y="796533"/>
                    <a:pt x="693928" y="798812"/>
                  </a:cubicBezTo>
                  <a:cubicBezTo>
                    <a:pt x="699812" y="806927"/>
                    <a:pt x="710034" y="810656"/>
                    <a:pt x="719761" y="808235"/>
                  </a:cubicBezTo>
                  <a:cubicBezTo>
                    <a:pt x="720797" y="808130"/>
                    <a:pt x="721839" y="808350"/>
                    <a:pt x="722745" y="808863"/>
                  </a:cubicBezTo>
                  <a:cubicBezTo>
                    <a:pt x="725022" y="809805"/>
                    <a:pt x="726357" y="812318"/>
                    <a:pt x="724786" y="813889"/>
                  </a:cubicBezTo>
                  <a:cubicBezTo>
                    <a:pt x="719409" y="817701"/>
                    <a:pt x="718140" y="825152"/>
                    <a:pt x="721952" y="830529"/>
                  </a:cubicBezTo>
                  <a:cubicBezTo>
                    <a:pt x="722730" y="831627"/>
                    <a:pt x="723689" y="832585"/>
                    <a:pt x="724786" y="833364"/>
                  </a:cubicBezTo>
                  <a:cubicBezTo>
                    <a:pt x="727848" y="836348"/>
                    <a:pt x="729890" y="840745"/>
                    <a:pt x="733345" y="842787"/>
                  </a:cubicBezTo>
                  <a:cubicBezTo>
                    <a:pt x="738135" y="845614"/>
                    <a:pt x="742375" y="847655"/>
                    <a:pt x="742060" y="854330"/>
                  </a:cubicBezTo>
                  <a:cubicBezTo>
                    <a:pt x="742228" y="858637"/>
                    <a:pt x="742779" y="862921"/>
                    <a:pt x="743709" y="867130"/>
                  </a:cubicBezTo>
                  <a:cubicBezTo>
                    <a:pt x="745196" y="876775"/>
                    <a:pt x="749641" y="885720"/>
                    <a:pt x="756430" y="892730"/>
                  </a:cubicBezTo>
                  <a:cubicBezTo>
                    <a:pt x="760002" y="896894"/>
                    <a:pt x="765441" y="898963"/>
                    <a:pt x="770877" y="898227"/>
                  </a:cubicBezTo>
                  <a:cubicBezTo>
                    <a:pt x="775195" y="897826"/>
                    <a:pt x="778371" y="894001"/>
                    <a:pt x="777971" y="889683"/>
                  </a:cubicBezTo>
                  <a:cubicBezTo>
                    <a:pt x="777964" y="889599"/>
                    <a:pt x="777954" y="889515"/>
                    <a:pt x="777944" y="889432"/>
                  </a:cubicBezTo>
                  <a:cubicBezTo>
                    <a:pt x="777316" y="886291"/>
                    <a:pt x="776060" y="883228"/>
                    <a:pt x="775274" y="880165"/>
                  </a:cubicBezTo>
                  <a:cubicBezTo>
                    <a:pt x="774915" y="879149"/>
                    <a:pt x="774915" y="878041"/>
                    <a:pt x="775274" y="877024"/>
                  </a:cubicBezTo>
                  <a:cubicBezTo>
                    <a:pt x="776531" y="874904"/>
                    <a:pt x="778023" y="875532"/>
                    <a:pt x="779200" y="878516"/>
                  </a:cubicBezTo>
                  <a:cubicBezTo>
                    <a:pt x="781305" y="882230"/>
                    <a:pt x="782790" y="886261"/>
                    <a:pt x="783597" y="890452"/>
                  </a:cubicBezTo>
                  <a:cubicBezTo>
                    <a:pt x="784720" y="896818"/>
                    <a:pt x="787858" y="902654"/>
                    <a:pt x="792549" y="907100"/>
                  </a:cubicBezTo>
                  <a:cubicBezTo>
                    <a:pt x="793176" y="907868"/>
                    <a:pt x="793435" y="908873"/>
                    <a:pt x="793255" y="909849"/>
                  </a:cubicBezTo>
                  <a:cubicBezTo>
                    <a:pt x="791999" y="912204"/>
                    <a:pt x="790115" y="912361"/>
                    <a:pt x="787759" y="910869"/>
                  </a:cubicBezTo>
                  <a:cubicBezTo>
                    <a:pt x="786013" y="909631"/>
                    <a:pt x="784113" y="908628"/>
                    <a:pt x="782106" y="907885"/>
                  </a:cubicBezTo>
                  <a:cubicBezTo>
                    <a:pt x="775705" y="905868"/>
                    <a:pt x="768799" y="908886"/>
                    <a:pt x="765930" y="914953"/>
                  </a:cubicBezTo>
                  <a:cubicBezTo>
                    <a:pt x="762858" y="920699"/>
                    <a:pt x="761625" y="927250"/>
                    <a:pt x="762397" y="933720"/>
                  </a:cubicBezTo>
                  <a:cubicBezTo>
                    <a:pt x="763575" y="940081"/>
                    <a:pt x="764674" y="946442"/>
                    <a:pt x="765852" y="952803"/>
                  </a:cubicBezTo>
                  <a:lnTo>
                    <a:pt x="765067" y="952096"/>
                  </a:lnTo>
                  <a:cubicBezTo>
                    <a:pt x="765067" y="952724"/>
                    <a:pt x="765067" y="953274"/>
                    <a:pt x="765067" y="953902"/>
                  </a:cubicBezTo>
                  <a:cubicBezTo>
                    <a:pt x="765067" y="954530"/>
                    <a:pt x="765067" y="953274"/>
                    <a:pt x="765695" y="953038"/>
                  </a:cubicBezTo>
                  <a:cubicBezTo>
                    <a:pt x="770011" y="957546"/>
                    <a:pt x="771517" y="964054"/>
                    <a:pt x="769621" y="970000"/>
                  </a:cubicBezTo>
                  <a:cubicBezTo>
                    <a:pt x="766044" y="980061"/>
                    <a:pt x="764966" y="990841"/>
                    <a:pt x="766480" y="1001411"/>
                  </a:cubicBezTo>
                  <a:cubicBezTo>
                    <a:pt x="766480" y="1002431"/>
                    <a:pt x="767736" y="1004081"/>
                    <a:pt x="768208" y="1004002"/>
                  </a:cubicBezTo>
                  <a:cubicBezTo>
                    <a:pt x="770092" y="1004002"/>
                    <a:pt x="772762" y="1003452"/>
                    <a:pt x="773468" y="1002274"/>
                  </a:cubicBezTo>
                  <a:cubicBezTo>
                    <a:pt x="777237" y="995443"/>
                    <a:pt x="780614" y="988375"/>
                    <a:pt x="784069" y="981465"/>
                  </a:cubicBezTo>
                  <a:cubicBezTo>
                    <a:pt x="784069" y="980444"/>
                    <a:pt x="784069" y="979345"/>
                    <a:pt x="784069" y="978324"/>
                  </a:cubicBezTo>
                  <a:lnTo>
                    <a:pt x="785639" y="978324"/>
                  </a:lnTo>
                  <a:cubicBezTo>
                    <a:pt x="788504" y="974545"/>
                    <a:pt x="793195" y="972620"/>
                    <a:pt x="797888" y="973298"/>
                  </a:cubicBezTo>
                  <a:cubicBezTo>
                    <a:pt x="798138" y="973102"/>
                    <a:pt x="798350" y="972862"/>
                    <a:pt x="798516" y="972591"/>
                  </a:cubicBezTo>
                  <a:lnTo>
                    <a:pt x="799223" y="972591"/>
                  </a:lnTo>
                  <a:cubicBezTo>
                    <a:pt x="799253" y="971769"/>
                    <a:pt x="799468" y="970964"/>
                    <a:pt x="799851" y="970235"/>
                  </a:cubicBezTo>
                  <a:cubicBezTo>
                    <a:pt x="809138" y="958822"/>
                    <a:pt x="816728" y="946127"/>
                    <a:pt x="822386" y="932543"/>
                  </a:cubicBezTo>
                  <a:cubicBezTo>
                    <a:pt x="822386" y="931757"/>
                    <a:pt x="825684" y="931600"/>
                    <a:pt x="827411" y="931600"/>
                  </a:cubicBezTo>
                  <a:cubicBezTo>
                    <a:pt x="829139" y="931600"/>
                    <a:pt x="829139" y="933171"/>
                    <a:pt x="829217" y="934035"/>
                  </a:cubicBezTo>
                  <a:cubicBezTo>
                    <a:pt x="829460" y="937167"/>
                    <a:pt x="829222" y="940319"/>
                    <a:pt x="828511" y="943379"/>
                  </a:cubicBezTo>
                  <a:cubicBezTo>
                    <a:pt x="826244" y="950366"/>
                    <a:pt x="823623" y="957233"/>
                    <a:pt x="820659" y="963953"/>
                  </a:cubicBezTo>
                  <a:cubicBezTo>
                    <a:pt x="818225" y="969529"/>
                    <a:pt x="821208" y="973298"/>
                    <a:pt x="823878" y="977303"/>
                  </a:cubicBezTo>
                  <a:lnTo>
                    <a:pt x="825213" y="977303"/>
                  </a:lnTo>
                  <a:cubicBezTo>
                    <a:pt x="825252" y="977983"/>
                    <a:pt x="825252" y="978665"/>
                    <a:pt x="825213" y="979345"/>
                  </a:cubicBezTo>
                  <a:cubicBezTo>
                    <a:pt x="827646" y="982514"/>
                    <a:pt x="829167" y="986288"/>
                    <a:pt x="829610" y="990260"/>
                  </a:cubicBezTo>
                  <a:cubicBezTo>
                    <a:pt x="829920" y="990559"/>
                    <a:pt x="830262" y="990823"/>
                    <a:pt x="830631" y="991045"/>
                  </a:cubicBezTo>
                  <a:lnTo>
                    <a:pt x="831259" y="992537"/>
                  </a:lnTo>
                  <a:lnTo>
                    <a:pt x="829924" y="991752"/>
                  </a:lnTo>
                  <a:cubicBezTo>
                    <a:pt x="829924" y="991202"/>
                    <a:pt x="829924" y="990810"/>
                    <a:pt x="829924" y="990260"/>
                  </a:cubicBezTo>
                  <a:cubicBezTo>
                    <a:pt x="826546" y="987720"/>
                    <a:pt x="824853" y="983517"/>
                    <a:pt x="825527" y="979345"/>
                  </a:cubicBezTo>
                  <a:cubicBezTo>
                    <a:pt x="825301" y="978905"/>
                    <a:pt x="825038" y="978484"/>
                    <a:pt x="824742" y="978088"/>
                  </a:cubicBezTo>
                  <a:lnTo>
                    <a:pt x="824114" y="977146"/>
                  </a:lnTo>
                  <a:cubicBezTo>
                    <a:pt x="820552" y="976869"/>
                    <a:pt x="817041" y="976130"/>
                    <a:pt x="813670" y="974947"/>
                  </a:cubicBezTo>
                  <a:cubicBezTo>
                    <a:pt x="809117" y="973184"/>
                    <a:pt x="804262" y="972330"/>
                    <a:pt x="799380" y="972434"/>
                  </a:cubicBezTo>
                  <a:cubicBezTo>
                    <a:pt x="799418" y="972668"/>
                    <a:pt x="799418" y="972907"/>
                    <a:pt x="799380" y="973141"/>
                  </a:cubicBezTo>
                  <a:lnTo>
                    <a:pt x="798124" y="973141"/>
                  </a:lnTo>
                  <a:cubicBezTo>
                    <a:pt x="795303" y="976977"/>
                    <a:pt x="790576" y="978916"/>
                    <a:pt x="785874" y="978167"/>
                  </a:cubicBezTo>
                  <a:cubicBezTo>
                    <a:pt x="785874" y="978167"/>
                    <a:pt x="785325" y="978638"/>
                    <a:pt x="785089" y="979031"/>
                  </a:cubicBezTo>
                  <a:lnTo>
                    <a:pt x="783990" y="981229"/>
                  </a:lnTo>
                  <a:cubicBezTo>
                    <a:pt x="784481" y="990610"/>
                    <a:pt x="783148" y="999997"/>
                    <a:pt x="780064" y="1008871"/>
                  </a:cubicBezTo>
                  <a:cubicBezTo>
                    <a:pt x="778415" y="1012247"/>
                    <a:pt x="781870" y="1016723"/>
                    <a:pt x="786346" y="1017980"/>
                  </a:cubicBezTo>
                  <a:cubicBezTo>
                    <a:pt x="788036" y="1018444"/>
                    <a:pt x="789776" y="1018708"/>
                    <a:pt x="791528" y="1018765"/>
                  </a:cubicBezTo>
                  <a:cubicBezTo>
                    <a:pt x="791528" y="1018765"/>
                    <a:pt x="791528" y="1018372"/>
                    <a:pt x="791528" y="1018137"/>
                  </a:cubicBezTo>
                  <a:lnTo>
                    <a:pt x="793412" y="1016331"/>
                  </a:lnTo>
                  <a:cubicBezTo>
                    <a:pt x="794041" y="1014839"/>
                    <a:pt x="794590" y="1013347"/>
                    <a:pt x="795140" y="1011855"/>
                  </a:cubicBezTo>
                  <a:cubicBezTo>
                    <a:pt x="795140" y="1012640"/>
                    <a:pt x="796004" y="1013739"/>
                    <a:pt x="795689" y="1014132"/>
                  </a:cubicBezTo>
                  <a:cubicBezTo>
                    <a:pt x="794969" y="1014904"/>
                    <a:pt x="794209" y="1015638"/>
                    <a:pt x="793412" y="1016331"/>
                  </a:cubicBezTo>
                  <a:lnTo>
                    <a:pt x="792392" y="1018922"/>
                  </a:lnTo>
                  <a:lnTo>
                    <a:pt x="791449" y="1018922"/>
                  </a:lnTo>
                  <a:cubicBezTo>
                    <a:pt x="790900" y="1021985"/>
                    <a:pt x="789486" y="1025597"/>
                    <a:pt x="790743" y="1027482"/>
                  </a:cubicBezTo>
                  <a:cubicBezTo>
                    <a:pt x="794241" y="1031479"/>
                    <a:pt x="795482" y="1036974"/>
                    <a:pt x="794040" y="1042088"/>
                  </a:cubicBezTo>
                  <a:cubicBezTo>
                    <a:pt x="792633" y="1046118"/>
                    <a:pt x="791608" y="1050272"/>
                    <a:pt x="790978" y="1054495"/>
                  </a:cubicBezTo>
                  <a:cubicBezTo>
                    <a:pt x="790429" y="1057557"/>
                    <a:pt x="789172" y="1061641"/>
                    <a:pt x="790586" y="1063604"/>
                  </a:cubicBezTo>
                  <a:cubicBezTo>
                    <a:pt x="795768" y="1070985"/>
                    <a:pt x="794669" y="1080173"/>
                    <a:pt x="798830" y="1087633"/>
                  </a:cubicBezTo>
                  <a:cubicBezTo>
                    <a:pt x="800008" y="1089225"/>
                    <a:pt x="801875" y="1090158"/>
                    <a:pt x="803856" y="1090146"/>
                  </a:cubicBezTo>
                  <a:cubicBezTo>
                    <a:pt x="805939" y="1089970"/>
                    <a:pt x="807824" y="1088840"/>
                    <a:pt x="808959" y="1087083"/>
                  </a:cubicBezTo>
                  <a:cubicBezTo>
                    <a:pt x="813983" y="1077985"/>
                    <a:pt x="817133" y="1067972"/>
                    <a:pt x="818225" y="1057636"/>
                  </a:cubicBezTo>
                  <a:lnTo>
                    <a:pt x="817518" y="1057636"/>
                  </a:lnTo>
                  <a:lnTo>
                    <a:pt x="817518" y="1055987"/>
                  </a:lnTo>
                  <a:lnTo>
                    <a:pt x="815712" y="1054416"/>
                  </a:lnTo>
                  <a:cubicBezTo>
                    <a:pt x="816340" y="1054416"/>
                    <a:pt x="817204" y="1054416"/>
                    <a:pt x="817361" y="1055123"/>
                  </a:cubicBezTo>
                  <a:cubicBezTo>
                    <a:pt x="817518" y="1055830"/>
                    <a:pt x="817361" y="1055673"/>
                    <a:pt x="817361" y="1055987"/>
                  </a:cubicBezTo>
                  <a:lnTo>
                    <a:pt x="818382" y="1056851"/>
                  </a:lnTo>
                  <a:cubicBezTo>
                    <a:pt x="818382" y="1056851"/>
                    <a:pt x="818382" y="1057322"/>
                    <a:pt x="818382" y="1057636"/>
                  </a:cubicBezTo>
                  <a:lnTo>
                    <a:pt x="824428" y="1057636"/>
                  </a:lnTo>
                  <a:lnTo>
                    <a:pt x="823957" y="1056851"/>
                  </a:lnTo>
                  <a:lnTo>
                    <a:pt x="825370" y="1055516"/>
                  </a:lnTo>
                  <a:cubicBezTo>
                    <a:pt x="825150" y="1056212"/>
                    <a:pt x="824967" y="1056920"/>
                    <a:pt x="824820" y="1057636"/>
                  </a:cubicBezTo>
                  <a:lnTo>
                    <a:pt x="824820" y="1057636"/>
                  </a:lnTo>
                  <a:lnTo>
                    <a:pt x="831573" y="1069022"/>
                  </a:lnTo>
                  <a:cubicBezTo>
                    <a:pt x="831815" y="1068789"/>
                    <a:pt x="832078" y="1068579"/>
                    <a:pt x="832358" y="1068394"/>
                  </a:cubicBezTo>
                  <a:cubicBezTo>
                    <a:pt x="832358" y="1069179"/>
                    <a:pt x="832358" y="1070043"/>
                    <a:pt x="832751" y="1070907"/>
                  </a:cubicBezTo>
                  <a:cubicBezTo>
                    <a:pt x="833660" y="1072042"/>
                    <a:pt x="834255" y="1073396"/>
                    <a:pt x="834478" y="1074833"/>
                  </a:cubicBezTo>
                  <a:cubicBezTo>
                    <a:pt x="834478" y="1077739"/>
                    <a:pt x="833457" y="1077739"/>
                    <a:pt x="832829" y="1074833"/>
                  </a:cubicBezTo>
                  <a:cubicBezTo>
                    <a:pt x="832711" y="1073763"/>
                    <a:pt x="832711" y="1072684"/>
                    <a:pt x="832829" y="1071614"/>
                  </a:cubicBezTo>
                  <a:cubicBezTo>
                    <a:pt x="832829" y="1071614"/>
                    <a:pt x="832829" y="1071142"/>
                    <a:pt x="832829" y="1070907"/>
                  </a:cubicBezTo>
                  <a:lnTo>
                    <a:pt x="831730" y="1069258"/>
                  </a:lnTo>
                  <a:lnTo>
                    <a:pt x="831730" y="1069258"/>
                  </a:lnTo>
                  <a:cubicBezTo>
                    <a:pt x="827311" y="1071897"/>
                    <a:pt x="825294" y="1077233"/>
                    <a:pt x="826862" y="1082136"/>
                  </a:cubicBezTo>
                  <a:cubicBezTo>
                    <a:pt x="827492" y="1086470"/>
                    <a:pt x="830268" y="1090192"/>
                    <a:pt x="834243" y="1092030"/>
                  </a:cubicBezTo>
                  <a:cubicBezTo>
                    <a:pt x="837254" y="1093007"/>
                    <a:pt x="840359" y="1093665"/>
                    <a:pt x="843508" y="1093994"/>
                  </a:cubicBezTo>
                  <a:cubicBezTo>
                    <a:pt x="847591" y="1094936"/>
                    <a:pt x="848926" y="1097841"/>
                    <a:pt x="846413" y="1100668"/>
                  </a:cubicBezTo>
                  <a:cubicBezTo>
                    <a:pt x="840142" y="1106583"/>
                    <a:pt x="836376" y="1114677"/>
                    <a:pt x="835892" y="1123284"/>
                  </a:cubicBezTo>
                  <a:cubicBezTo>
                    <a:pt x="835891" y="1127289"/>
                    <a:pt x="831180" y="1126896"/>
                    <a:pt x="828040" y="1128310"/>
                  </a:cubicBezTo>
                  <a:cubicBezTo>
                    <a:pt x="824035" y="1130351"/>
                    <a:pt x="823564" y="1132472"/>
                    <a:pt x="826312" y="1135377"/>
                  </a:cubicBezTo>
                  <a:cubicBezTo>
                    <a:pt x="833614" y="1143230"/>
                    <a:pt x="833222" y="1146842"/>
                    <a:pt x="824035" y="1151083"/>
                  </a:cubicBezTo>
                  <a:cubicBezTo>
                    <a:pt x="821837" y="1152103"/>
                    <a:pt x="819795" y="1152653"/>
                    <a:pt x="820423" y="1155323"/>
                  </a:cubicBezTo>
                  <a:cubicBezTo>
                    <a:pt x="822072" y="1163176"/>
                    <a:pt x="828275" y="1167887"/>
                    <a:pt x="833850" y="1166081"/>
                  </a:cubicBezTo>
                  <a:cubicBezTo>
                    <a:pt x="840686" y="1162874"/>
                    <a:pt x="848064" y="1160982"/>
                    <a:pt x="855600" y="1160506"/>
                  </a:cubicBezTo>
                  <a:cubicBezTo>
                    <a:pt x="856542" y="1160506"/>
                    <a:pt x="858191" y="1161134"/>
                    <a:pt x="858270" y="1161684"/>
                  </a:cubicBezTo>
                  <a:cubicBezTo>
                    <a:pt x="858270" y="1163490"/>
                    <a:pt x="858819" y="1166003"/>
                    <a:pt x="857798" y="1167102"/>
                  </a:cubicBezTo>
                  <a:cubicBezTo>
                    <a:pt x="854893" y="1170176"/>
                    <a:pt x="851770" y="1173036"/>
                    <a:pt x="848455" y="1175661"/>
                  </a:cubicBezTo>
                  <a:cubicBezTo>
                    <a:pt x="842806" y="1180744"/>
                    <a:pt x="839895" y="1188199"/>
                    <a:pt x="840603" y="1195764"/>
                  </a:cubicBezTo>
                  <a:cubicBezTo>
                    <a:pt x="840603" y="1197413"/>
                    <a:pt x="842958" y="1198984"/>
                    <a:pt x="844293" y="1200554"/>
                  </a:cubicBezTo>
                  <a:lnTo>
                    <a:pt x="844293" y="1200554"/>
                  </a:lnTo>
                  <a:lnTo>
                    <a:pt x="843508" y="1199691"/>
                  </a:lnTo>
                  <a:cubicBezTo>
                    <a:pt x="843977" y="1199748"/>
                    <a:pt x="844452" y="1199748"/>
                    <a:pt x="844921" y="1199691"/>
                  </a:cubicBezTo>
                  <a:lnTo>
                    <a:pt x="845942" y="1198120"/>
                  </a:lnTo>
                  <a:cubicBezTo>
                    <a:pt x="847120" y="1199062"/>
                    <a:pt x="846492" y="1199534"/>
                    <a:pt x="844921" y="1199691"/>
                  </a:cubicBezTo>
                  <a:lnTo>
                    <a:pt x="844293" y="1200711"/>
                  </a:lnTo>
                  <a:cubicBezTo>
                    <a:pt x="849554" y="1206365"/>
                    <a:pt x="854972" y="1212019"/>
                    <a:pt x="859997" y="1217752"/>
                  </a:cubicBezTo>
                  <a:cubicBezTo>
                    <a:pt x="862915" y="1220777"/>
                    <a:pt x="863804" y="1225224"/>
                    <a:pt x="862274" y="1229138"/>
                  </a:cubicBezTo>
                  <a:cubicBezTo>
                    <a:pt x="860825" y="1232586"/>
                    <a:pt x="859119" y="1235919"/>
                    <a:pt x="857170" y="1239111"/>
                  </a:cubicBezTo>
                  <a:lnTo>
                    <a:pt x="856699" y="1239111"/>
                  </a:lnTo>
                  <a:cubicBezTo>
                    <a:pt x="856699" y="1239111"/>
                    <a:pt x="856699" y="1239818"/>
                    <a:pt x="856699" y="1240132"/>
                  </a:cubicBezTo>
                  <a:lnTo>
                    <a:pt x="857327" y="1239504"/>
                  </a:lnTo>
                  <a:cubicBezTo>
                    <a:pt x="856569" y="1242585"/>
                    <a:pt x="856383" y="1245779"/>
                    <a:pt x="856778" y="1248927"/>
                  </a:cubicBezTo>
                  <a:cubicBezTo>
                    <a:pt x="859120" y="1253867"/>
                    <a:pt x="858385" y="1259718"/>
                    <a:pt x="854893" y="1263926"/>
                  </a:cubicBezTo>
                  <a:cubicBezTo>
                    <a:pt x="854337" y="1264839"/>
                    <a:pt x="853890" y="1265814"/>
                    <a:pt x="853558" y="1266831"/>
                  </a:cubicBezTo>
                  <a:lnTo>
                    <a:pt x="862745" y="1285834"/>
                  </a:lnTo>
                  <a:cubicBezTo>
                    <a:pt x="868937" y="1288134"/>
                    <a:pt x="874372" y="1292102"/>
                    <a:pt x="878449" y="1297299"/>
                  </a:cubicBezTo>
                  <a:cubicBezTo>
                    <a:pt x="882282" y="1302558"/>
                    <a:pt x="887621" y="1306529"/>
                    <a:pt x="893760" y="1308686"/>
                  </a:cubicBezTo>
                  <a:cubicBezTo>
                    <a:pt x="898730" y="1310687"/>
                    <a:pt x="903535" y="1313076"/>
                    <a:pt x="908130" y="1315832"/>
                  </a:cubicBezTo>
                  <a:cubicBezTo>
                    <a:pt x="911125" y="1317184"/>
                    <a:pt x="912691" y="1320515"/>
                    <a:pt x="911820" y="1323684"/>
                  </a:cubicBezTo>
                  <a:cubicBezTo>
                    <a:pt x="909170" y="1329666"/>
                    <a:pt x="908671" y="1336380"/>
                    <a:pt x="910407" y="1342688"/>
                  </a:cubicBezTo>
                  <a:cubicBezTo>
                    <a:pt x="911591" y="1345190"/>
                    <a:pt x="913153" y="1347494"/>
                    <a:pt x="915039" y="1349520"/>
                  </a:cubicBezTo>
                  <a:lnTo>
                    <a:pt x="916610" y="1349520"/>
                  </a:lnTo>
                  <a:lnTo>
                    <a:pt x="915668" y="1350619"/>
                  </a:lnTo>
                  <a:lnTo>
                    <a:pt x="915039" y="1349834"/>
                  </a:lnTo>
                  <a:lnTo>
                    <a:pt x="915039" y="1349834"/>
                  </a:lnTo>
                  <a:cubicBezTo>
                    <a:pt x="915510" y="1352033"/>
                    <a:pt x="915982" y="1354153"/>
                    <a:pt x="916374" y="1356352"/>
                  </a:cubicBezTo>
                  <a:cubicBezTo>
                    <a:pt x="919279" y="1356823"/>
                    <a:pt x="922185" y="1357215"/>
                    <a:pt x="925090" y="1357922"/>
                  </a:cubicBezTo>
                  <a:cubicBezTo>
                    <a:pt x="929496" y="1358431"/>
                    <a:pt x="933173" y="1361521"/>
                    <a:pt x="934434" y="1365775"/>
                  </a:cubicBezTo>
                  <a:cubicBezTo>
                    <a:pt x="936317" y="1372992"/>
                    <a:pt x="938948" y="1379993"/>
                    <a:pt x="942286" y="1386663"/>
                  </a:cubicBezTo>
                  <a:cubicBezTo>
                    <a:pt x="944981" y="1392649"/>
                    <a:pt x="944293" y="1399616"/>
                    <a:pt x="940480" y="1404960"/>
                  </a:cubicBezTo>
                  <a:cubicBezTo>
                    <a:pt x="939592" y="1406948"/>
                    <a:pt x="938181" y="1408658"/>
                    <a:pt x="936397" y="1409907"/>
                  </a:cubicBezTo>
                  <a:cubicBezTo>
                    <a:pt x="933884" y="1411556"/>
                    <a:pt x="930429" y="1414147"/>
                    <a:pt x="928545" y="1413519"/>
                  </a:cubicBezTo>
                  <a:cubicBezTo>
                    <a:pt x="919515" y="1410692"/>
                    <a:pt x="909465" y="1409985"/>
                    <a:pt x="902555" y="1402132"/>
                  </a:cubicBezTo>
                  <a:lnTo>
                    <a:pt x="903654" y="1402918"/>
                  </a:lnTo>
                  <a:lnTo>
                    <a:pt x="902947" y="1402132"/>
                  </a:lnTo>
                  <a:cubicBezTo>
                    <a:pt x="905923" y="1402756"/>
                    <a:pt x="908941" y="1403150"/>
                    <a:pt x="911977" y="1403310"/>
                  </a:cubicBezTo>
                  <a:cubicBezTo>
                    <a:pt x="917166" y="1403703"/>
                    <a:pt x="921691" y="1399814"/>
                    <a:pt x="922083" y="1394624"/>
                  </a:cubicBezTo>
                  <a:cubicBezTo>
                    <a:pt x="922107" y="1394301"/>
                    <a:pt x="922115" y="1393976"/>
                    <a:pt x="922106" y="1393651"/>
                  </a:cubicBezTo>
                  <a:cubicBezTo>
                    <a:pt x="922899" y="1381265"/>
                    <a:pt x="920774" y="1368866"/>
                    <a:pt x="915903" y="1357451"/>
                  </a:cubicBezTo>
                  <a:cubicBezTo>
                    <a:pt x="911113" y="1355331"/>
                    <a:pt x="906716" y="1353132"/>
                    <a:pt x="905146" y="1347321"/>
                  </a:cubicBezTo>
                  <a:cubicBezTo>
                    <a:pt x="903576" y="1341510"/>
                    <a:pt x="901770" y="1337112"/>
                    <a:pt x="900513" y="1331616"/>
                  </a:cubicBezTo>
                  <a:cubicBezTo>
                    <a:pt x="898414" y="1320668"/>
                    <a:pt x="890029" y="1312004"/>
                    <a:pt x="879156" y="1309550"/>
                  </a:cubicBezTo>
                  <a:cubicBezTo>
                    <a:pt x="870834" y="1307073"/>
                    <a:pt x="863164" y="1302782"/>
                    <a:pt x="856699" y="1296985"/>
                  </a:cubicBezTo>
                  <a:cubicBezTo>
                    <a:pt x="852683" y="1293418"/>
                    <a:pt x="848462" y="1290088"/>
                    <a:pt x="844058" y="1287012"/>
                  </a:cubicBezTo>
                  <a:cubicBezTo>
                    <a:pt x="841187" y="1285612"/>
                    <a:pt x="838061" y="1284811"/>
                    <a:pt x="834871" y="1284656"/>
                  </a:cubicBezTo>
                  <a:cubicBezTo>
                    <a:pt x="832201" y="1284185"/>
                    <a:pt x="827961" y="1288033"/>
                    <a:pt x="828354" y="1290311"/>
                  </a:cubicBezTo>
                  <a:cubicBezTo>
                    <a:pt x="830070" y="1296555"/>
                    <a:pt x="830967" y="1302995"/>
                    <a:pt x="831023" y="1309471"/>
                  </a:cubicBezTo>
                  <a:cubicBezTo>
                    <a:pt x="831128" y="1312675"/>
                    <a:pt x="832318" y="1315749"/>
                    <a:pt x="834400" y="1318188"/>
                  </a:cubicBezTo>
                  <a:cubicBezTo>
                    <a:pt x="838875" y="1324234"/>
                    <a:pt x="844529" y="1329495"/>
                    <a:pt x="848612" y="1335777"/>
                  </a:cubicBezTo>
                  <a:cubicBezTo>
                    <a:pt x="861018" y="1354702"/>
                    <a:pt x="877742" y="1370251"/>
                    <a:pt x="889992" y="1389333"/>
                  </a:cubicBezTo>
                  <a:cubicBezTo>
                    <a:pt x="892116" y="1391778"/>
                    <a:pt x="894543" y="1393941"/>
                    <a:pt x="897215" y="1395772"/>
                  </a:cubicBezTo>
                  <a:lnTo>
                    <a:pt x="896273" y="1395301"/>
                  </a:lnTo>
                  <a:cubicBezTo>
                    <a:pt x="896520" y="1395468"/>
                    <a:pt x="896734" y="1395682"/>
                    <a:pt x="896901" y="1395929"/>
                  </a:cubicBezTo>
                  <a:cubicBezTo>
                    <a:pt x="888421" y="1398511"/>
                    <a:pt x="882663" y="1406381"/>
                    <a:pt x="882768" y="1415247"/>
                  </a:cubicBezTo>
                  <a:cubicBezTo>
                    <a:pt x="882768" y="1429303"/>
                    <a:pt x="882061" y="1443438"/>
                    <a:pt x="882768" y="1457415"/>
                  </a:cubicBezTo>
                  <a:cubicBezTo>
                    <a:pt x="883493" y="1474715"/>
                    <a:pt x="880467" y="1491967"/>
                    <a:pt x="873895" y="1507987"/>
                  </a:cubicBezTo>
                  <a:cubicBezTo>
                    <a:pt x="866511" y="1524814"/>
                    <a:pt x="860216" y="1542100"/>
                    <a:pt x="855050" y="1559736"/>
                  </a:cubicBezTo>
                  <a:cubicBezTo>
                    <a:pt x="851419" y="1576554"/>
                    <a:pt x="844653" y="1592538"/>
                    <a:pt x="835106" y="1606852"/>
                  </a:cubicBezTo>
                  <a:cubicBezTo>
                    <a:pt x="826803" y="1619604"/>
                    <a:pt x="822837" y="1634697"/>
                    <a:pt x="823799" y="1649884"/>
                  </a:cubicBezTo>
                  <a:cubicBezTo>
                    <a:pt x="823800" y="1653183"/>
                    <a:pt x="823800" y="1656402"/>
                    <a:pt x="824271" y="1659622"/>
                  </a:cubicBezTo>
                  <a:cubicBezTo>
                    <a:pt x="826050" y="1676963"/>
                    <a:pt x="821778" y="1694386"/>
                    <a:pt x="812179" y="1708936"/>
                  </a:cubicBezTo>
                  <a:cubicBezTo>
                    <a:pt x="808754" y="1713474"/>
                    <a:pt x="808206" y="1719565"/>
                    <a:pt x="810765" y="1724642"/>
                  </a:cubicBezTo>
                  <a:cubicBezTo>
                    <a:pt x="816431" y="1735237"/>
                    <a:pt x="817836" y="1747597"/>
                    <a:pt x="814691" y="1759193"/>
                  </a:cubicBezTo>
                  <a:cubicBezTo>
                    <a:pt x="813972" y="1764404"/>
                    <a:pt x="813972" y="1769688"/>
                    <a:pt x="814691" y="1774899"/>
                  </a:cubicBezTo>
                  <a:cubicBezTo>
                    <a:pt x="814715" y="1778109"/>
                    <a:pt x="815272" y="1781294"/>
                    <a:pt x="816340" y="1784322"/>
                  </a:cubicBezTo>
                  <a:cubicBezTo>
                    <a:pt x="819874" y="1793274"/>
                    <a:pt x="823642" y="1802226"/>
                    <a:pt x="827961" y="1810864"/>
                  </a:cubicBezTo>
                  <a:cubicBezTo>
                    <a:pt x="829771" y="1813492"/>
                    <a:pt x="832233" y="1815603"/>
                    <a:pt x="835106" y="1816989"/>
                  </a:cubicBezTo>
                  <a:cubicBezTo>
                    <a:pt x="841074" y="1820837"/>
                    <a:pt x="841231" y="1820680"/>
                    <a:pt x="839346" y="1825627"/>
                  </a:cubicBezTo>
                  <a:cubicBezTo>
                    <a:pt x="837888" y="1828512"/>
                    <a:pt x="836654" y="1831505"/>
                    <a:pt x="835656" y="1834579"/>
                  </a:cubicBezTo>
                  <a:cubicBezTo>
                    <a:pt x="834875" y="1837698"/>
                    <a:pt x="834875" y="1840962"/>
                    <a:pt x="835656" y="1844081"/>
                  </a:cubicBezTo>
                  <a:cubicBezTo>
                    <a:pt x="838640" y="1853111"/>
                    <a:pt x="844058" y="1861435"/>
                    <a:pt x="839975" y="1871801"/>
                  </a:cubicBezTo>
                  <a:cubicBezTo>
                    <a:pt x="839498" y="1874996"/>
                    <a:pt x="840107" y="1878258"/>
                    <a:pt x="841702" y="1881067"/>
                  </a:cubicBezTo>
                  <a:cubicBezTo>
                    <a:pt x="846937" y="1893003"/>
                    <a:pt x="852171" y="1904808"/>
                    <a:pt x="857406" y="1916483"/>
                  </a:cubicBezTo>
                  <a:cubicBezTo>
                    <a:pt x="860394" y="1922205"/>
                    <a:pt x="861675" y="1928664"/>
                    <a:pt x="861096" y="1935093"/>
                  </a:cubicBezTo>
                  <a:cubicBezTo>
                    <a:pt x="860311" y="1942946"/>
                    <a:pt x="862745" y="1946480"/>
                    <a:pt x="868477" y="1947344"/>
                  </a:cubicBezTo>
                  <a:cubicBezTo>
                    <a:pt x="887557" y="1950328"/>
                    <a:pt x="901455" y="1962656"/>
                    <a:pt x="917081" y="1972079"/>
                  </a:cubicBezTo>
                  <a:cubicBezTo>
                    <a:pt x="929858" y="1978696"/>
                    <a:pt x="937993" y="1991773"/>
                    <a:pt x="938281" y="2006160"/>
                  </a:cubicBezTo>
                  <a:cubicBezTo>
                    <a:pt x="939324" y="2017986"/>
                    <a:pt x="941803" y="2029642"/>
                    <a:pt x="945662" y="2040869"/>
                  </a:cubicBezTo>
                  <a:cubicBezTo>
                    <a:pt x="951080" y="2060579"/>
                    <a:pt x="960581" y="2079033"/>
                    <a:pt x="963093" y="2099685"/>
                  </a:cubicBezTo>
                  <a:cubicBezTo>
                    <a:pt x="964211" y="2106160"/>
                    <a:pt x="967783" y="2111955"/>
                    <a:pt x="973065" y="2115862"/>
                  </a:cubicBezTo>
                  <a:cubicBezTo>
                    <a:pt x="982631" y="2124783"/>
                    <a:pt x="990412" y="2135442"/>
                    <a:pt x="995993" y="2147273"/>
                  </a:cubicBezTo>
                  <a:cubicBezTo>
                    <a:pt x="999099" y="2153138"/>
                    <a:pt x="998706" y="2160240"/>
                    <a:pt x="994972" y="2165726"/>
                  </a:cubicBezTo>
                  <a:cubicBezTo>
                    <a:pt x="992754" y="2169564"/>
                    <a:pt x="988312" y="2171531"/>
                    <a:pt x="983980" y="2170595"/>
                  </a:cubicBezTo>
                  <a:cubicBezTo>
                    <a:pt x="982908" y="2170652"/>
                    <a:pt x="981850" y="2170864"/>
                    <a:pt x="980839" y="2171223"/>
                  </a:cubicBezTo>
                  <a:cubicBezTo>
                    <a:pt x="977801" y="2172524"/>
                    <a:pt x="976291" y="2175957"/>
                    <a:pt x="977384" y="2179076"/>
                  </a:cubicBezTo>
                  <a:cubicBezTo>
                    <a:pt x="982140" y="2188906"/>
                    <a:pt x="990044" y="2196866"/>
                    <a:pt x="999841" y="2201692"/>
                  </a:cubicBezTo>
                  <a:cubicBezTo>
                    <a:pt x="1012068" y="2208497"/>
                    <a:pt x="1023144" y="2217190"/>
                    <a:pt x="1032662" y="2227448"/>
                  </a:cubicBezTo>
                  <a:cubicBezTo>
                    <a:pt x="1036705" y="2231162"/>
                    <a:pt x="1038866" y="2236495"/>
                    <a:pt x="1038551" y="2241976"/>
                  </a:cubicBezTo>
                  <a:cubicBezTo>
                    <a:pt x="1038563" y="2247251"/>
                    <a:pt x="1038037" y="2252513"/>
                    <a:pt x="1036980" y="2257681"/>
                  </a:cubicBezTo>
                  <a:cubicBezTo>
                    <a:pt x="1035438" y="2264046"/>
                    <a:pt x="1037628" y="2270735"/>
                    <a:pt x="1042634" y="2274957"/>
                  </a:cubicBezTo>
                  <a:cubicBezTo>
                    <a:pt x="1058338" y="2290662"/>
                    <a:pt x="1077340" y="2304169"/>
                    <a:pt x="1087783" y="2325136"/>
                  </a:cubicBezTo>
                  <a:cubicBezTo>
                    <a:pt x="1089510" y="2328669"/>
                    <a:pt x="1095635" y="2328748"/>
                    <a:pt x="1099325" y="2325764"/>
                  </a:cubicBezTo>
                  <a:cubicBezTo>
                    <a:pt x="1103805" y="2322562"/>
                    <a:pt x="1105988" y="2317028"/>
                    <a:pt x="1104900" y="2311629"/>
                  </a:cubicBezTo>
                  <a:cubicBezTo>
                    <a:pt x="1102668" y="2304376"/>
                    <a:pt x="1098830" y="2297720"/>
                    <a:pt x="1093672" y="2292154"/>
                  </a:cubicBezTo>
                  <a:cubicBezTo>
                    <a:pt x="1086160" y="2281632"/>
                    <a:pt x="1079740" y="2270370"/>
                    <a:pt x="1074513" y="2258545"/>
                  </a:cubicBezTo>
                  <a:cubicBezTo>
                    <a:pt x="1072543" y="2253401"/>
                    <a:pt x="1070840" y="2248159"/>
                    <a:pt x="1069409" y="2242840"/>
                  </a:cubicBezTo>
                  <a:cubicBezTo>
                    <a:pt x="1067603" y="2234437"/>
                    <a:pt x="1066896" y="2225721"/>
                    <a:pt x="1065169" y="2217318"/>
                  </a:cubicBezTo>
                  <a:cubicBezTo>
                    <a:pt x="1063206" y="2207424"/>
                    <a:pt x="1053155" y="2202634"/>
                    <a:pt x="1049936" y="2192818"/>
                  </a:cubicBezTo>
                  <a:cubicBezTo>
                    <a:pt x="1045300" y="2178491"/>
                    <a:pt x="1038890" y="2164799"/>
                    <a:pt x="1030856" y="2152063"/>
                  </a:cubicBezTo>
                  <a:cubicBezTo>
                    <a:pt x="1022140" y="2138399"/>
                    <a:pt x="1016408" y="2123086"/>
                    <a:pt x="1005887" y="2110522"/>
                  </a:cubicBezTo>
                  <a:cubicBezTo>
                    <a:pt x="1003776" y="2108027"/>
                    <a:pt x="1002439" y="2104971"/>
                    <a:pt x="1002039" y="2101727"/>
                  </a:cubicBezTo>
                  <a:cubicBezTo>
                    <a:pt x="998820" y="2085817"/>
                    <a:pt x="998820" y="2069422"/>
                    <a:pt x="1002039" y="2053512"/>
                  </a:cubicBezTo>
                  <a:cubicBezTo>
                    <a:pt x="1002824" y="2050842"/>
                    <a:pt x="1004316" y="2049664"/>
                    <a:pt x="1006907" y="2050763"/>
                  </a:cubicBezTo>
                  <a:cubicBezTo>
                    <a:pt x="1012796" y="2053355"/>
                    <a:pt x="1018607" y="2056024"/>
                    <a:pt x="1024417" y="2058616"/>
                  </a:cubicBezTo>
                  <a:cubicBezTo>
                    <a:pt x="1030461" y="2061071"/>
                    <a:pt x="1034760" y="2066534"/>
                    <a:pt x="1035724" y="2072986"/>
                  </a:cubicBezTo>
                  <a:cubicBezTo>
                    <a:pt x="1037485" y="2086917"/>
                    <a:pt x="1040588" y="2100644"/>
                    <a:pt x="1044989" y="2113977"/>
                  </a:cubicBezTo>
                  <a:cubicBezTo>
                    <a:pt x="1052774" y="2134163"/>
                    <a:pt x="1063633" y="2153023"/>
                    <a:pt x="1077183" y="2169888"/>
                  </a:cubicBezTo>
                  <a:cubicBezTo>
                    <a:pt x="1079852" y="2173187"/>
                    <a:pt x="1083857" y="2176328"/>
                    <a:pt x="1085035" y="2180097"/>
                  </a:cubicBezTo>
                  <a:cubicBezTo>
                    <a:pt x="1087855" y="2189455"/>
                    <a:pt x="1093782" y="2197571"/>
                    <a:pt x="1101838" y="2203105"/>
                  </a:cubicBezTo>
                  <a:cubicBezTo>
                    <a:pt x="1106896" y="2207120"/>
                    <a:pt x="1111744" y="2211392"/>
                    <a:pt x="1116364" y="2215905"/>
                  </a:cubicBezTo>
                  <a:cubicBezTo>
                    <a:pt x="1118888" y="2218160"/>
                    <a:pt x="1119295" y="2221961"/>
                    <a:pt x="1117306" y="2224700"/>
                  </a:cubicBezTo>
                  <a:cubicBezTo>
                    <a:pt x="1116050" y="2226506"/>
                    <a:pt x="1114872" y="2228312"/>
                    <a:pt x="1113773" y="2230197"/>
                  </a:cubicBezTo>
                  <a:cubicBezTo>
                    <a:pt x="1110578" y="2234908"/>
                    <a:pt x="1111573" y="2241288"/>
                    <a:pt x="1116050" y="2244803"/>
                  </a:cubicBezTo>
                  <a:cubicBezTo>
                    <a:pt x="1121974" y="2249489"/>
                    <a:pt x="1128247" y="2253716"/>
                    <a:pt x="1134816" y="2257445"/>
                  </a:cubicBezTo>
                  <a:cubicBezTo>
                    <a:pt x="1142015" y="2260156"/>
                    <a:pt x="1146919" y="2266881"/>
                    <a:pt x="1147301" y="2274564"/>
                  </a:cubicBezTo>
                  <a:cubicBezTo>
                    <a:pt x="1148540" y="2278641"/>
                    <a:pt x="1150974" y="2282252"/>
                    <a:pt x="1154289" y="2284930"/>
                  </a:cubicBezTo>
                  <a:cubicBezTo>
                    <a:pt x="1187503" y="2319403"/>
                    <a:pt x="1196611" y="2337229"/>
                    <a:pt x="1206583" y="2376021"/>
                  </a:cubicBezTo>
                  <a:cubicBezTo>
                    <a:pt x="1207277" y="2379169"/>
                    <a:pt x="1207142" y="2382443"/>
                    <a:pt x="1206190" y="2385523"/>
                  </a:cubicBezTo>
                  <a:cubicBezTo>
                    <a:pt x="1205110" y="2389730"/>
                    <a:pt x="1203303" y="2393716"/>
                    <a:pt x="1200851" y="2397302"/>
                  </a:cubicBezTo>
                  <a:cubicBezTo>
                    <a:pt x="1192999" y="2407746"/>
                    <a:pt x="1196375" y="2417326"/>
                    <a:pt x="1201872" y="2427377"/>
                  </a:cubicBezTo>
                  <a:cubicBezTo>
                    <a:pt x="1205888" y="2436382"/>
                    <a:pt x="1213403" y="2443358"/>
                    <a:pt x="1222679" y="2446695"/>
                  </a:cubicBezTo>
                  <a:cubicBezTo>
                    <a:pt x="1232003" y="2449754"/>
                    <a:pt x="1240060" y="2455797"/>
                    <a:pt x="1245607" y="2463892"/>
                  </a:cubicBezTo>
                  <a:cubicBezTo>
                    <a:pt x="1251529" y="2471757"/>
                    <a:pt x="1260188" y="2477110"/>
                    <a:pt x="1269870" y="2478891"/>
                  </a:cubicBezTo>
                  <a:cubicBezTo>
                    <a:pt x="1274031" y="2479912"/>
                    <a:pt x="1278428" y="2480226"/>
                    <a:pt x="1282512" y="2481561"/>
                  </a:cubicBezTo>
                  <a:cubicBezTo>
                    <a:pt x="1286668" y="2482593"/>
                    <a:pt x="1290569" y="2484463"/>
                    <a:pt x="1293975" y="2487058"/>
                  </a:cubicBezTo>
                  <a:cubicBezTo>
                    <a:pt x="1307450" y="2499608"/>
                    <a:pt x="1323742" y="2508738"/>
                    <a:pt x="1341480" y="2513678"/>
                  </a:cubicBezTo>
                  <a:cubicBezTo>
                    <a:pt x="1350818" y="2516423"/>
                    <a:pt x="1359745" y="2520411"/>
                    <a:pt x="1368020" y="2525536"/>
                  </a:cubicBezTo>
                  <a:cubicBezTo>
                    <a:pt x="1377512" y="2530704"/>
                    <a:pt x="1387615" y="2534661"/>
                    <a:pt x="1398093" y="2537315"/>
                  </a:cubicBezTo>
                  <a:cubicBezTo>
                    <a:pt x="1433819" y="2548230"/>
                    <a:pt x="1433897" y="2548230"/>
                    <a:pt x="1469624" y="2534959"/>
                  </a:cubicBezTo>
                  <a:cubicBezTo>
                    <a:pt x="1478746" y="2530773"/>
                    <a:pt x="1489489" y="2532476"/>
                    <a:pt x="1496870" y="2539278"/>
                  </a:cubicBezTo>
                  <a:cubicBezTo>
                    <a:pt x="1513202" y="2554983"/>
                    <a:pt x="1533225" y="2566605"/>
                    <a:pt x="1547594" y="2584588"/>
                  </a:cubicBezTo>
                  <a:cubicBezTo>
                    <a:pt x="1553733" y="2592369"/>
                    <a:pt x="1562840" y="2597236"/>
                    <a:pt x="1572720" y="2598016"/>
                  </a:cubicBezTo>
                  <a:cubicBezTo>
                    <a:pt x="1586645" y="2599875"/>
                    <a:pt x="1600315" y="2603299"/>
                    <a:pt x="1613472" y="2608224"/>
                  </a:cubicBezTo>
                  <a:cubicBezTo>
                    <a:pt x="1628783" y="2613014"/>
                    <a:pt x="1643859" y="2619689"/>
                    <a:pt x="1660584" y="2618511"/>
                  </a:cubicBezTo>
                  <a:cubicBezTo>
                    <a:pt x="1663894" y="2618226"/>
                    <a:pt x="1666972" y="2620235"/>
                    <a:pt x="1668043" y="2623380"/>
                  </a:cubicBezTo>
                  <a:cubicBezTo>
                    <a:pt x="1672328" y="2632193"/>
                    <a:pt x="1678151" y="2640171"/>
                    <a:pt x="1685239" y="2646938"/>
                  </a:cubicBezTo>
                  <a:cubicBezTo>
                    <a:pt x="1692149" y="2655262"/>
                    <a:pt x="1699765" y="2663036"/>
                    <a:pt x="1706204" y="2671674"/>
                  </a:cubicBezTo>
                  <a:cubicBezTo>
                    <a:pt x="1710604" y="2676610"/>
                    <a:pt x="1712174" y="2683453"/>
                    <a:pt x="1710365" y="2689814"/>
                  </a:cubicBezTo>
                  <a:cubicBezTo>
                    <a:pt x="1706989" y="2700258"/>
                    <a:pt x="1712642" y="2706069"/>
                    <a:pt x="1722222" y="2708817"/>
                  </a:cubicBezTo>
                  <a:cubicBezTo>
                    <a:pt x="1726178" y="2710363"/>
                    <a:pt x="1730325" y="2711367"/>
                    <a:pt x="1734549" y="2711801"/>
                  </a:cubicBezTo>
                  <a:cubicBezTo>
                    <a:pt x="1737722" y="2711368"/>
                    <a:pt x="1740945" y="2712063"/>
                    <a:pt x="1743658" y="2713764"/>
                  </a:cubicBezTo>
                  <a:cubicBezTo>
                    <a:pt x="1751510" y="2719654"/>
                    <a:pt x="1759833" y="2724915"/>
                    <a:pt x="1762031" y="2735438"/>
                  </a:cubicBezTo>
                  <a:cubicBezTo>
                    <a:pt x="1764544" y="2747217"/>
                    <a:pt x="1773966" y="2749887"/>
                    <a:pt x="1783781" y="2751614"/>
                  </a:cubicBezTo>
                  <a:cubicBezTo>
                    <a:pt x="1787010" y="2752059"/>
                    <a:pt x="1790298" y="2751708"/>
                    <a:pt x="1793361" y="2750593"/>
                  </a:cubicBezTo>
                  <a:cubicBezTo>
                    <a:pt x="1802795" y="2747125"/>
                    <a:pt x="1813391" y="2750027"/>
                    <a:pt x="1819743" y="2757818"/>
                  </a:cubicBezTo>
                  <a:cubicBezTo>
                    <a:pt x="1826139" y="2763531"/>
                    <a:pt x="1832935" y="2768780"/>
                    <a:pt x="1840080" y="2773523"/>
                  </a:cubicBezTo>
                  <a:cubicBezTo>
                    <a:pt x="1847147" y="2779884"/>
                    <a:pt x="1851151" y="2779020"/>
                    <a:pt x="1859867" y="2772267"/>
                  </a:cubicBezTo>
                  <a:cubicBezTo>
                    <a:pt x="1863624" y="2769798"/>
                    <a:pt x="1864968" y="2764926"/>
                    <a:pt x="1863008" y="2760880"/>
                  </a:cubicBezTo>
                  <a:cubicBezTo>
                    <a:pt x="1861830" y="2757975"/>
                    <a:pt x="1860102" y="2753891"/>
                    <a:pt x="1863008" y="2752007"/>
                  </a:cubicBezTo>
                  <a:cubicBezTo>
                    <a:pt x="1870451" y="2745877"/>
                    <a:pt x="1877005" y="2738742"/>
                    <a:pt x="1882480" y="2730805"/>
                  </a:cubicBezTo>
                  <a:cubicBezTo>
                    <a:pt x="1883815" y="2729234"/>
                    <a:pt x="1888841" y="2729470"/>
                    <a:pt x="1891275" y="2730805"/>
                  </a:cubicBezTo>
                  <a:cubicBezTo>
                    <a:pt x="1900540" y="2734458"/>
                    <a:pt x="1907053" y="2742902"/>
                    <a:pt x="1908235" y="2752792"/>
                  </a:cubicBezTo>
                  <a:cubicBezTo>
                    <a:pt x="1908583" y="2760361"/>
                    <a:pt x="1911333" y="2767623"/>
                    <a:pt x="1916087" y="2773523"/>
                  </a:cubicBezTo>
                  <a:cubicBezTo>
                    <a:pt x="1922211" y="2781376"/>
                    <a:pt x="1923389" y="2791506"/>
                    <a:pt x="1930770" y="2798573"/>
                  </a:cubicBezTo>
                  <a:cubicBezTo>
                    <a:pt x="1932518" y="2801212"/>
                    <a:pt x="1933295" y="2804377"/>
                    <a:pt x="1932969" y="2807525"/>
                  </a:cubicBezTo>
                  <a:cubicBezTo>
                    <a:pt x="1933533" y="2821480"/>
                    <a:pt x="1933271" y="2835456"/>
                    <a:pt x="1932183" y="2849380"/>
                  </a:cubicBezTo>
                  <a:cubicBezTo>
                    <a:pt x="1930696" y="2856709"/>
                    <a:pt x="1932379" y="2864326"/>
                    <a:pt x="1936816" y="2870347"/>
                  </a:cubicBezTo>
                  <a:cubicBezTo>
                    <a:pt x="1938619" y="2873172"/>
                    <a:pt x="1938430" y="2876831"/>
                    <a:pt x="1936345" y="2879456"/>
                  </a:cubicBezTo>
                  <a:cubicBezTo>
                    <a:pt x="1931053" y="2890170"/>
                    <a:pt x="1922652" y="2899037"/>
                    <a:pt x="1912239" y="2904898"/>
                  </a:cubicBezTo>
                  <a:cubicBezTo>
                    <a:pt x="1900717" y="2909292"/>
                    <a:pt x="1892126" y="2919119"/>
                    <a:pt x="1889311" y="2931126"/>
                  </a:cubicBezTo>
                  <a:cubicBezTo>
                    <a:pt x="1887788" y="2937527"/>
                    <a:pt x="1883420" y="2942879"/>
                    <a:pt x="1877455" y="2945654"/>
                  </a:cubicBezTo>
                  <a:cubicBezTo>
                    <a:pt x="1871723" y="2948638"/>
                    <a:pt x="1865913" y="2951543"/>
                    <a:pt x="1860495" y="2954998"/>
                  </a:cubicBezTo>
                  <a:cubicBezTo>
                    <a:pt x="1858793" y="2956360"/>
                    <a:pt x="1857625" y="2958279"/>
                    <a:pt x="1857197" y="2960417"/>
                  </a:cubicBezTo>
                  <a:cubicBezTo>
                    <a:pt x="1851230" y="2987351"/>
                    <a:pt x="1851308" y="2987351"/>
                    <a:pt x="1840708" y="3005020"/>
                  </a:cubicBezTo>
                  <a:cubicBezTo>
                    <a:pt x="1839609" y="3006826"/>
                    <a:pt x="1837567" y="3008632"/>
                    <a:pt x="1837410" y="3010517"/>
                  </a:cubicBezTo>
                  <a:cubicBezTo>
                    <a:pt x="1835924" y="3021132"/>
                    <a:pt x="1835687" y="3031885"/>
                    <a:pt x="1836703" y="3042555"/>
                  </a:cubicBezTo>
                  <a:cubicBezTo>
                    <a:pt x="1838117" y="3050801"/>
                    <a:pt x="1846361" y="3056062"/>
                    <a:pt x="1854292" y="3059675"/>
                  </a:cubicBezTo>
                  <a:cubicBezTo>
                    <a:pt x="1854763" y="3059675"/>
                    <a:pt x="1856176" y="3058732"/>
                    <a:pt x="1856805" y="3058026"/>
                  </a:cubicBezTo>
                  <a:cubicBezTo>
                    <a:pt x="1857433" y="3057319"/>
                    <a:pt x="1859239" y="3054649"/>
                    <a:pt x="1860495" y="3053000"/>
                  </a:cubicBezTo>
                  <a:cubicBezTo>
                    <a:pt x="1861297" y="3054575"/>
                    <a:pt x="1861828" y="3056274"/>
                    <a:pt x="1862065" y="3058026"/>
                  </a:cubicBezTo>
                  <a:cubicBezTo>
                    <a:pt x="1862315" y="3063543"/>
                    <a:pt x="1859925" y="3068849"/>
                    <a:pt x="1855627" y="3072317"/>
                  </a:cubicBezTo>
                  <a:cubicBezTo>
                    <a:pt x="1849581" y="3076793"/>
                    <a:pt x="1842906" y="3080170"/>
                    <a:pt x="1837175" y="3085353"/>
                  </a:cubicBezTo>
                  <a:cubicBezTo>
                    <a:pt x="1827860" y="3091564"/>
                    <a:pt x="1823739" y="3103162"/>
                    <a:pt x="1827046" y="3113858"/>
                  </a:cubicBezTo>
                  <a:cubicBezTo>
                    <a:pt x="1828712" y="3118976"/>
                    <a:pt x="1829921" y="3124232"/>
                    <a:pt x="1830658" y="3129563"/>
                  </a:cubicBezTo>
                  <a:cubicBezTo>
                    <a:pt x="1831002" y="3132747"/>
                    <a:pt x="1830626" y="3135968"/>
                    <a:pt x="1829558" y="3138987"/>
                  </a:cubicBezTo>
                  <a:cubicBezTo>
                    <a:pt x="1827238" y="3144125"/>
                    <a:pt x="1829522" y="3150172"/>
                    <a:pt x="1834660" y="3152492"/>
                  </a:cubicBezTo>
                  <a:cubicBezTo>
                    <a:pt x="1834660" y="3152493"/>
                    <a:pt x="1834661" y="3152493"/>
                    <a:pt x="1834662" y="3152493"/>
                  </a:cubicBezTo>
                  <a:cubicBezTo>
                    <a:pt x="1841101" y="3156498"/>
                    <a:pt x="1847775" y="3160346"/>
                    <a:pt x="1854449" y="3163565"/>
                  </a:cubicBezTo>
                  <a:cubicBezTo>
                    <a:pt x="1862464" y="3167072"/>
                    <a:pt x="1868897" y="3173422"/>
                    <a:pt x="1872508" y="3181391"/>
                  </a:cubicBezTo>
                  <a:cubicBezTo>
                    <a:pt x="1875303" y="3188415"/>
                    <a:pt x="1879747" y="3194664"/>
                    <a:pt x="1885464" y="3199609"/>
                  </a:cubicBezTo>
                  <a:cubicBezTo>
                    <a:pt x="1888895" y="3202276"/>
                    <a:pt x="1891485" y="3205875"/>
                    <a:pt x="1892924" y="3209975"/>
                  </a:cubicBezTo>
                  <a:cubicBezTo>
                    <a:pt x="1896693" y="3223638"/>
                    <a:pt x="1905330" y="3235103"/>
                    <a:pt x="1909962" y="3248374"/>
                  </a:cubicBezTo>
                  <a:cubicBezTo>
                    <a:pt x="1916548" y="3265424"/>
                    <a:pt x="1925310" y="3281551"/>
                    <a:pt x="1936031" y="3296354"/>
                  </a:cubicBezTo>
                  <a:cubicBezTo>
                    <a:pt x="1946866" y="3312059"/>
                    <a:pt x="1956446" y="3329257"/>
                    <a:pt x="1966339" y="3345983"/>
                  </a:cubicBezTo>
                  <a:cubicBezTo>
                    <a:pt x="1968169" y="3348628"/>
                    <a:pt x="1969079" y="3351801"/>
                    <a:pt x="1968930" y="3355013"/>
                  </a:cubicBezTo>
                  <a:cubicBezTo>
                    <a:pt x="1966811" y="3365065"/>
                    <a:pt x="1972464" y="3371661"/>
                    <a:pt x="1978196" y="3378022"/>
                  </a:cubicBezTo>
                  <a:cubicBezTo>
                    <a:pt x="1996491" y="3398360"/>
                    <a:pt x="2021146" y="3410375"/>
                    <a:pt x="2042346" y="3426787"/>
                  </a:cubicBezTo>
                  <a:cubicBezTo>
                    <a:pt x="2047087" y="3429353"/>
                    <a:pt x="2052124" y="3431331"/>
                    <a:pt x="2057344" y="3432676"/>
                  </a:cubicBezTo>
                  <a:cubicBezTo>
                    <a:pt x="2069536" y="3437298"/>
                    <a:pt x="2080809" y="3444052"/>
                    <a:pt x="2090636" y="3452622"/>
                  </a:cubicBezTo>
                  <a:cubicBezTo>
                    <a:pt x="2102728" y="3464951"/>
                    <a:pt x="2116155" y="3475788"/>
                    <a:pt x="2129189" y="3487017"/>
                  </a:cubicBezTo>
                  <a:cubicBezTo>
                    <a:pt x="2132412" y="3489945"/>
                    <a:pt x="2134404" y="3493986"/>
                    <a:pt x="2134764" y="3498325"/>
                  </a:cubicBezTo>
                  <a:cubicBezTo>
                    <a:pt x="2135471" y="3503665"/>
                    <a:pt x="2135471" y="3509161"/>
                    <a:pt x="2136649" y="3514423"/>
                  </a:cubicBezTo>
                  <a:cubicBezTo>
                    <a:pt x="2139747" y="3524785"/>
                    <a:pt x="2140072" y="3535778"/>
                    <a:pt x="2137591" y="3546305"/>
                  </a:cubicBezTo>
                  <a:cubicBezTo>
                    <a:pt x="2136804" y="3550573"/>
                    <a:pt x="2137212" y="3554975"/>
                    <a:pt x="2138769" y="3559026"/>
                  </a:cubicBezTo>
                  <a:cubicBezTo>
                    <a:pt x="2144856" y="3579842"/>
                    <a:pt x="2144692" y="3601988"/>
                    <a:pt x="2138298" y="3622711"/>
                  </a:cubicBezTo>
                  <a:cubicBezTo>
                    <a:pt x="2137319" y="3625750"/>
                    <a:pt x="2137024" y="3628968"/>
                    <a:pt x="2137434" y="3632134"/>
                  </a:cubicBezTo>
                  <a:cubicBezTo>
                    <a:pt x="2145286" y="3664095"/>
                    <a:pt x="2140967" y="3696605"/>
                    <a:pt x="2142145" y="3728801"/>
                  </a:cubicBezTo>
                  <a:cubicBezTo>
                    <a:pt x="2142086" y="3737456"/>
                    <a:pt x="2141165" y="3746084"/>
                    <a:pt x="2139397" y="3754558"/>
                  </a:cubicBezTo>
                  <a:cubicBezTo>
                    <a:pt x="2137670" y="3765159"/>
                    <a:pt x="2135471" y="3775760"/>
                    <a:pt x="2132801" y="3785968"/>
                  </a:cubicBezTo>
                  <a:cubicBezTo>
                    <a:pt x="2130719" y="3792104"/>
                    <a:pt x="2130719" y="3798756"/>
                    <a:pt x="2132801" y="3804893"/>
                  </a:cubicBezTo>
                  <a:cubicBezTo>
                    <a:pt x="2136241" y="3814141"/>
                    <a:pt x="2136073" y="3824346"/>
                    <a:pt x="2132330" y="3833477"/>
                  </a:cubicBezTo>
                  <a:cubicBezTo>
                    <a:pt x="2128486" y="3842535"/>
                    <a:pt x="2128486" y="3852767"/>
                    <a:pt x="2132330" y="3861825"/>
                  </a:cubicBezTo>
                  <a:cubicBezTo>
                    <a:pt x="2137434" y="3874075"/>
                    <a:pt x="2134136" y="3887503"/>
                    <a:pt x="2139083" y="3899989"/>
                  </a:cubicBezTo>
                  <a:cubicBezTo>
                    <a:pt x="2141203" y="3905407"/>
                    <a:pt x="2139083" y="3912710"/>
                    <a:pt x="2139083" y="3919150"/>
                  </a:cubicBezTo>
                  <a:cubicBezTo>
                    <a:pt x="2139361" y="3924453"/>
                    <a:pt x="2140176" y="3929715"/>
                    <a:pt x="2141517" y="3934855"/>
                  </a:cubicBezTo>
                  <a:cubicBezTo>
                    <a:pt x="2142909" y="3940043"/>
                    <a:pt x="2142635" y="3945537"/>
                    <a:pt x="2140732" y="3950560"/>
                  </a:cubicBezTo>
                  <a:cubicBezTo>
                    <a:pt x="2138339" y="3957721"/>
                    <a:pt x="2136347" y="3965009"/>
                    <a:pt x="2134764" y="3972391"/>
                  </a:cubicBezTo>
                  <a:cubicBezTo>
                    <a:pt x="2129032" y="3996498"/>
                    <a:pt x="2123457" y="4020763"/>
                    <a:pt x="2117882" y="4044949"/>
                  </a:cubicBezTo>
                  <a:cubicBezTo>
                    <a:pt x="2117352" y="4049262"/>
                    <a:pt x="2115389" y="4053272"/>
                    <a:pt x="2112308" y="4056336"/>
                  </a:cubicBezTo>
                  <a:cubicBezTo>
                    <a:pt x="2105894" y="4061178"/>
                    <a:pt x="2104564" y="4070278"/>
                    <a:pt x="2109324" y="4076753"/>
                  </a:cubicBezTo>
                  <a:cubicBezTo>
                    <a:pt x="2116391" y="4087982"/>
                    <a:pt x="2117176" y="4101488"/>
                    <a:pt x="2124086" y="4112561"/>
                  </a:cubicBezTo>
                  <a:cubicBezTo>
                    <a:pt x="2130096" y="4121970"/>
                    <a:pt x="2130096" y="4134013"/>
                    <a:pt x="2124086" y="4143422"/>
                  </a:cubicBezTo>
                  <a:cubicBezTo>
                    <a:pt x="2120838" y="4149018"/>
                    <a:pt x="2119644" y="4155572"/>
                    <a:pt x="2120709" y="4161954"/>
                  </a:cubicBezTo>
                  <a:cubicBezTo>
                    <a:pt x="2121272" y="4168403"/>
                    <a:pt x="2121403" y="4174883"/>
                    <a:pt x="2121102" y="4181350"/>
                  </a:cubicBezTo>
                  <a:cubicBezTo>
                    <a:pt x="2121134" y="4188981"/>
                    <a:pt x="2123703" y="4196384"/>
                    <a:pt x="2128404" y="4202395"/>
                  </a:cubicBezTo>
                  <a:cubicBezTo>
                    <a:pt x="2130995" y="4205929"/>
                    <a:pt x="2133744" y="4209227"/>
                    <a:pt x="2136256" y="4212604"/>
                  </a:cubicBezTo>
                  <a:cubicBezTo>
                    <a:pt x="2124557" y="4212604"/>
                    <a:pt x="2122594" y="4213389"/>
                    <a:pt x="2120081" y="4222498"/>
                  </a:cubicBezTo>
                  <a:cubicBezTo>
                    <a:pt x="2118941" y="4225427"/>
                    <a:pt x="2118355" y="4228543"/>
                    <a:pt x="2118354" y="4231686"/>
                  </a:cubicBezTo>
                  <a:cubicBezTo>
                    <a:pt x="2119767" y="4242051"/>
                    <a:pt x="2121730" y="4252417"/>
                    <a:pt x="2123536" y="4263097"/>
                  </a:cubicBezTo>
                  <a:cubicBezTo>
                    <a:pt x="2124164" y="4266395"/>
                    <a:pt x="2131388" y="4268280"/>
                    <a:pt x="2134293" y="4265923"/>
                  </a:cubicBezTo>
                  <a:cubicBezTo>
                    <a:pt x="2138638" y="4262812"/>
                    <a:pt x="2141349" y="4257908"/>
                    <a:pt x="2141674" y="4252574"/>
                  </a:cubicBezTo>
                  <a:cubicBezTo>
                    <a:pt x="2141383" y="4245255"/>
                    <a:pt x="2141725" y="4237925"/>
                    <a:pt x="2142695" y="4230665"/>
                  </a:cubicBezTo>
                  <a:cubicBezTo>
                    <a:pt x="2143019" y="4224252"/>
                    <a:pt x="2140821" y="4217967"/>
                    <a:pt x="2136570" y="4213154"/>
                  </a:cubicBezTo>
                  <a:cubicBezTo>
                    <a:pt x="2141785" y="4214350"/>
                    <a:pt x="2147262" y="4213356"/>
                    <a:pt x="2151725" y="4210405"/>
                  </a:cubicBezTo>
                  <a:cubicBezTo>
                    <a:pt x="2155572" y="4208364"/>
                    <a:pt x="2156436" y="4209385"/>
                    <a:pt x="2157614" y="4214489"/>
                  </a:cubicBezTo>
                  <a:cubicBezTo>
                    <a:pt x="2158828" y="4217381"/>
                    <a:pt x="2159672" y="4220415"/>
                    <a:pt x="2160126" y="4223519"/>
                  </a:cubicBezTo>
                  <a:cubicBezTo>
                    <a:pt x="2158497" y="4237203"/>
                    <a:pt x="2157605" y="4250966"/>
                    <a:pt x="2157457" y="4264746"/>
                  </a:cubicBezTo>
                  <a:cubicBezTo>
                    <a:pt x="2157783" y="4278461"/>
                    <a:pt x="2156678" y="4292173"/>
                    <a:pt x="2154159" y="4305658"/>
                  </a:cubicBezTo>
                  <a:cubicBezTo>
                    <a:pt x="2152986" y="4309796"/>
                    <a:pt x="2153407" y="4314223"/>
                    <a:pt x="2155336" y="4318066"/>
                  </a:cubicBezTo>
                  <a:cubicBezTo>
                    <a:pt x="2161840" y="4329468"/>
                    <a:pt x="2161569" y="4343517"/>
                    <a:pt x="2154630" y="4354659"/>
                  </a:cubicBezTo>
                  <a:cubicBezTo>
                    <a:pt x="2153452" y="4357250"/>
                    <a:pt x="2151960" y="4358114"/>
                    <a:pt x="2149604" y="4357015"/>
                  </a:cubicBezTo>
                  <a:cubicBezTo>
                    <a:pt x="2148662" y="4356544"/>
                    <a:pt x="2147484" y="4355994"/>
                    <a:pt x="2147170" y="4355130"/>
                  </a:cubicBezTo>
                  <a:cubicBezTo>
                    <a:pt x="2145678" y="4351439"/>
                    <a:pt x="2144501" y="4347277"/>
                    <a:pt x="2143166" y="4343900"/>
                  </a:cubicBezTo>
                  <a:cubicBezTo>
                    <a:pt x="2134443" y="4342998"/>
                    <a:pt x="2126368" y="4348604"/>
                    <a:pt x="2124164" y="4357093"/>
                  </a:cubicBezTo>
                  <a:cubicBezTo>
                    <a:pt x="2121060" y="4367150"/>
                    <a:pt x="2116763" y="4376799"/>
                    <a:pt x="2111365" y="4385833"/>
                  </a:cubicBezTo>
                  <a:cubicBezTo>
                    <a:pt x="2110816" y="4387169"/>
                    <a:pt x="2112151" y="4390074"/>
                    <a:pt x="2113407" y="4391409"/>
                  </a:cubicBezTo>
                  <a:cubicBezTo>
                    <a:pt x="2114867" y="4392756"/>
                    <a:pt x="2116862" y="4393364"/>
                    <a:pt x="2118825" y="4393059"/>
                  </a:cubicBezTo>
                  <a:cubicBezTo>
                    <a:pt x="2121651" y="4392037"/>
                    <a:pt x="2124243" y="4388425"/>
                    <a:pt x="2126677" y="4388582"/>
                  </a:cubicBezTo>
                  <a:cubicBezTo>
                    <a:pt x="2132950" y="4389090"/>
                    <a:pt x="2139158" y="4390221"/>
                    <a:pt x="2145207" y="4391959"/>
                  </a:cubicBezTo>
                  <a:cubicBezTo>
                    <a:pt x="2149185" y="4393782"/>
                    <a:pt x="2151509" y="4397986"/>
                    <a:pt x="2150939" y="4402324"/>
                  </a:cubicBezTo>
                  <a:cubicBezTo>
                    <a:pt x="2148412" y="4410256"/>
                    <a:pt x="2147582" y="4418630"/>
                    <a:pt x="2148505" y="4426903"/>
                  </a:cubicBezTo>
                  <a:lnTo>
                    <a:pt x="2149369" y="4426903"/>
                  </a:lnTo>
                  <a:cubicBezTo>
                    <a:pt x="2149369" y="4427610"/>
                    <a:pt x="2149369" y="4427689"/>
                    <a:pt x="2149762" y="4428160"/>
                  </a:cubicBezTo>
                  <a:cubicBezTo>
                    <a:pt x="2150154" y="4428631"/>
                    <a:pt x="2151175" y="4428631"/>
                    <a:pt x="2151096" y="4428710"/>
                  </a:cubicBezTo>
                  <a:cubicBezTo>
                    <a:pt x="2151096" y="4430123"/>
                    <a:pt x="2150311" y="4429652"/>
                    <a:pt x="2149762" y="4428160"/>
                  </a:cubicBezTo>
                  <a:lnTo>
                    <a:pt x="2148584" y="4427689"/>
                  </a:lnTo>
                  <a:cubicBezTo>
                    <a:pt x="2148622" y="4427481"/>
                    <a:pt x="2148622" y="4427268"/>
                    <a:pt x="2148584" y="4427060"/>
                  </a:cubicBezTo>
                  <a:cubicBezTo>
                    <a:pt x="2142591" y="4427509"/>
                    <a:pt x="2136872" y="4429754"/>
                    <a:pt x="2132173" y="4433500"/>
                  </a:cubicBezTo>
                  <a:cubicBezTo>
                    <a:pt x="2128777" y="4436039"/>
                    <a:pt x="2127007" y="4440208"/>
                    <a:pt x="2127540" y="4444415"/>
                  </a:cubicBezTo>
                  <a:cubicBezTo>
                    <a:pt x="2128178" y="4448549"/>
                    <a:pt x="2129257" y="4452604"/>
                    <a:pt x="2130760" y="4456508"/>
                  </a:cubicBezTo>
                  <a:cubicBezTo>
                    <a:pt x="2131859" y="4459335"/>
                    <a:pt x="2135392" y="4461534"/>
                    <a:pt x="2135628" y="4464361"/>
                  </a:cubicBezTo>
                  <a:cubicBezTo>
                    <a:pt x="2136099" y="4468366"/>
                    <a:pt x="2134843" y="4472684"/>
                    <a:pt x="2137826" y="4476218"/>
                  </a:cubicBezTo>
                  <a:cubicBezTo>
                    <a:pt x="2139088" y="4477468"/>
                    <a:pt x="2140483" y="4478574"/>
                    <a:pt x="2141988" y="4479516"/>
                  </a:cubicBezTo>
                  <a:lnTo>
                    <a:pt x="2141988" y="4479516"/>
                  </a:lnTo>
                  <a:lnTo>
                    <a:pt x="2143323" y="4478888"/>
                  </a:lnTo>
                  <a:lnTo>
                    <a:pt x="2142695" y="4480066"/>
                  </a:lnTo>
                  <a:lnTo>
                    <a:pt x="2141988" y="4479516"/>
                  </a:lnTo>
                  <a:cubicBezTo>
                    <a:pt x="2141964" y="4482534"/>
                    <a:pt x="2141780" y="4485549"/>
                    <a:pt x="2141438" y="4488547"/>
                  </a:cubicBezTo>
                  <a:cubicBezTo>
                    <a:pt x="2139868" y="4497813"/>
                    <a:pt x="2139868" y="4497656"/>
                    <a:pt x="2147720" y="4502368"/>
                  </a:cubicBezTo>
                  <a:cubicBezTo>
                    <a:pt x="2152588" y="4505273"/>
                    <a:pt x="2157299" y="4508493"/>
                    <a:pt x="2162011" y="4511634"/>
                  </a:cubicBezTo>
                  <a:lnTo>
                    <a:pt x="2162011" y="4512340"/>
                  </a:lnTo>
                  <a:lnTo>
                    <a:pt x="2162482" y="4512340"/>
                  </a:lnTo>
                  <a:cubicBezTo>
                    <a:pt x="2166565" y="4519172"/>
                    <a:pt x="2166643" y="4520193"/>
                    <a:pt x="2162482" y="4524826"/>
                  </a:cubicBezTo>
                  <a:lnTo>
                    <a:pt x="2161697" y="4524826"/>
                  </a:lnTo>
                  <a:lnTo>
                    <a:pt x="2161697" y="4525219"/>
                  </a:lnTo>
                  <a:lnTo>
                    <a:pt x="2162717" y="4524277"/>
                  </a:lnTo>
                  <a:cubicBezTo>
                    <a:pt x="2162717" y="4534799"/>
                    <a:pt x="2166329" y="4545086"/>
                    <a:pt x="2162717" y="4555687"/>
                  </a:cubicBezTo>
                  <a:cubicBezTo>
                    <a:pt x="2161461" y="4560006"/>
                    <a:pt x="2165151" y="4563540"/>
                    <a:pt x="2170098" y="4563540"/>
                  </a:cubicBezTo>
                  <a:cubicBezTo>
                    <a:pt x="2175045" y="4563540"/>
                    <a:pt x="2177322" y="4561184"/>
                    <a:pt x="2177950" y="4555687"/>
                  </a:cubicBezTo>
                  <a:cubicBezTo>
                    <a:pt x="2177863" y="4547696"/>
                    <a:pt x="2179056" y="4539743"/>
                    <a:pt x="2181484" y="4532129"/>
                  </a:cubicBezTo>
                  <a:lnTo>
                    <a:pt x="2181483" y="4532129"/>
                  </a:lnTo>
                  <a:lnTo>
                    <a:pt x="2180306" y="4530245"/>
                  </a:lnTo>
                  <a:lnTo>
                    <a:pt x="2182269" y="4531344"/>
                  </a:lnTo>
                  <a:cubicBezTo>
                    <a:pt x="2182269" y="4531344"/>
                    <a:pt x="2182269" y="4532129"/>
                    <a:pt x="2181798" y="4532522"/>
                  </a:cubicBezTo>
                  <a:cubicBezTo>
                    <a:pt x="2184824" y="4535363"/>
                    <a:pt x="2186603" y="4539288"/>
                    <a:pt x="2186744" y="4543437"/>
                  </a:cubicBezTo>
                  <a:cubicBezTo>
                    <a:pt x="2186706" y="4547754"/>
                    <a:pt x="2188338" y="4551918"/>
                    <a:pt x="2191298" y="4555059"/>
                  </a:cubicBezTo>
                  <a:cubicBezTo>
                    <a:pt x="2194439" y="4558671"/>
                    <a:pt x="2196088" y="4561969"/>
                    <a:pt x="2192712" y="4566367"/>
                  </a:cubicBezTo>
                  <a:cubicBezTo>
                    <a:pt x="2189335" y="4570764"/>
                    <a:pt x="2187530" y="4573277"/>
                    <a:pt x="2182661" y="4573277"/>
                  </a:cubicBezTo>
                  <a:cubicBezTo>
                    <a:pt x="2180592" y="4572880"/>
                    <a:pt x="2178482" y="4572748"/>
                    <a:pt x="2176380" y="4572885"/>
                  </a:cubicBezTo>
                  <a:cubicBezTo>
                    <a:pt x="2174456" y="4573585"/>
                    <a:pt x="2172824" y="4574912"/>
                    <a:pt x="2171747" y="4576654"/>
                  </a:cubicBezTo>
                  <a:cubicBezTo>
                    <a:pt x="2170795" y="4578257"/>
                    <a:pt x="2171324" y="4580329"/>
                    <a:pt x="2172927" y="4581281"/>
                  </a:cubicBezTo>
                  <a:cubicBezTo>
                    <a:pt x="2173243" y="4581468"/>
                    <a:pt x="2173587" y="4581603"/>
                    <a:pt x="2173946" y="4581680"/>
                  </a:cubicBezTo>
                  <a:cubicBezTo>
                    <a:pt x="2176825" y="4583020"/>
                    <a:pt x="2179900" y="4583895"/>
                    <a:pt x="2183054" y="4584271"/>
                  </a:cubicBezTo>
                  <a:cubicBezTo>
                    <a:pt x="2193654" y="4584821"/>
                    <a:pt x="2196245" y="4593537"/>
                    <a:pt x="2200564" y="4600526"/>
                  </a:cubicBezTo>
                  <a:cubicBezTo>
                    <a:pt x="2198287" y="4606730"/>
                    <a:pt x="2201113" y="4610499"/>
                    <a:pt x="2206060" y="4613875"/>
                  </a:cubicBezTo>
                  <a:cubicBezTo>
                    <a:pt x="2212813" y="4618351"/>
                    <a:pt x="2219251" y="4623377"/>
                    <a:pt x="2225769" y="4628246"/>
                  </a:cubicBezTo>
                  <a:cubicBezTo>
                    <a:pt x="2226318" y="4628285"/>
                    <a:pt x="2226868" y="4628285"/>
                    <a:pt x="2227417" y="4628246"/>
                  </a:cubicBezTo>
                  <a:cubicBezTo>
                    <a:pt x="2227417" y="4628953"/>
                    <a:pt x="2227889" y="4629267"/>
                    <a:pt x="2228046" y="4629816"/>
                  </a:cubicBezTo>
                  <a:cubicBezTo>
                    <a:pt x="2229905" y="4630647"/>
                    <a:pt x="2231369" y="4632167"/>
                    <a:pt x="2232129" y="4634057"/>
                  </a:cubicBezTo>
                  <a:cubicBezTo>
                    <a:pt x="2232600" y="4634057"/>
                    <a:pt x="2232914" y="4634606"/>
                    <a:pt x="2233542" y="4634685"/>
                  </a:cubicBezTo>
                  <a:lnTo>
                    <a:pt x="2234249" y="4636177"/>
                  </a:lnTo>
                  <a:lnTo>
                    <a:pt x="2232835" y="4635470"/>
                  </a:lnTo>
                  <a:cubicBezTo>
                    <a:pt x="2232835" y="4634920"/>
                    <a:pt x="2232286" y="4634528"/>
                    <a:pt x="2232129" y="4634057"/>
                  </a:cubicBezTo>
                  <a:cubicBezTo>
                    <a:pt x="2230184" y="4633352"/>
                    <a:pt x="2228676" y="4631786"/>
                    <a:pt x="2228046" y="4629816"/>
                  </a:cubicBezTo>
                  <a:cubicBezTo>
                    <a:pt x="2227612" y="4629492"/>
                    <a:pt x="2227137" y="4629228"/>
                    <a:pt x="2226632" y="4629031"/>
                  </a:cubicBezTo>
                  <a:lnTo>
                    <a:pt x="2225769" y="4628403"/>
                  </a:lnTo>
                  <a:cubicBezTo>
                    <a:pt x="2216743" y="4629686"/>
                    <a:pt x="2207556" y="4627709"/>
                    <a:pt x="2199857" y="4622827"/>
                  </a:cubicBezTo>
                  <a:cubicBezTo>
                    <a:pt x="2197971" y="4621916"/>
                    <a:pt x="2195906" y="4621434"/>
                    <a:pt x="2193811" y="4621414"/>
                  </a:cubicBezTo>
                  <a:cubicBezTo>
                    <a:pt x="2193026" y="4621414"/>
                    <a:pt x="2191456" y="4622749"/>
                    <a:pt x="2191534" y="4623377"/>
                  </a:cubicBezTo>
                  <a:cubicBezTo>
                    <a:pt x="2191534" y="4625419"/>
                    <a:pt x="2191927" y="4628167"/>
                    <a:pt x="2193261" y="4629109"/>
                  </a:cubicBezTo>
                  <a:cubicBezTo>
                    <a:pt x="2206753" y="4637496"/>
                    <a:pt x="2219218" y="4647431"/>
                    <a:pt x="2230401" y="4658714"/>
                  </a:cubicBezTo>
                  <a:cubicBezTo>
                    <a:pt x="2235149" y="4663004"/>
                    <a:pt x="2240901" y="4666029"/>
                    <a:pt x="2247126" y="4667509"/>
                  </a:cubicBezTo>
                  <a:cubicBezTo>
                    <a:pt x="2251182" y="4668179"/>
                    <a:pt x="2255319" y="4668179"/>
                    <a:pt x="2259375" y="4667509"/>
                  </a:cubicBezTo>
                  <a:cubicBezTo>
                    <a:pt x="2260474" y="4665075"/>
                    <a:pt x="2261574" y="4662641"/>
                    <a:pt x="2262751" y="4660285"/>
                  </a:cubicBezTo>
                  <a:cubicBezTo>
                    <a:pt x="2263144" y="4659499"/>
                    <a:pt x="2264243" y="4658557"/>
                    <a:pt x="2264950" y="4658636"/>
                  </a:cubicBezTo>
                  <a:cubicBezTo>
                    <a:pt x="2267463" y="4658636"/>
                    <a:pt x="2267698" y="4660049"/>
                    <a:pt x="2266756" y="4662562"/>
                  </a:cubicBezTo>
                  <a:cubicBezTo>
                    <a:pt x="2266305" y="4664224"/>
                    <a:pt x="2266171" y="4665955"/>
                    <a:pt x="2266363" y="4667666"/>
                  </a:cubicBezTo>
                  <a:cubicBezTo>
                    <a:pt x="2268248" y="4668294"/>
                    <a:pt x="2270054" y="4669001"/>
                    <a:pt x="2271938" y="4669472"/>
                  </a:cubicBezTo>
                  <a:cubicBezTo>
                    <a:pt x="2278691" y="4671122"/>
                    <a:pt x="2283716" y="4674027"/>
                    <a:pt x="2281753" y="4682351"/>
                  </a:cubicBezTo>
                  <a:cubicBezTo>
                    <a:pt x="2281089" y="4684278"/>
                    <a:pt x="2282113" y="4686379"/>
                    <a:pt x="2284040" y="4687043"/>
                  </a:cubicBezTo>
                  <a:cubicBezTo>
                    <a:pt x="2284291" y="4687129"/>
                    <a:pt x="2284551" y="4687188"/>
                    <a:pt x="2284816" y="4687219"/>
                  </a:cubicBezTo>
                  <a:cubicBezTo>
                    <a:pt x="2292204" y="4688830"/>
                    <a:pt x="2298182" y="4694241"/>
                    <a:pt x="2300520" y="4701433"/>
                  </a:cubicBezTo>
                  <a:cubicBezTo>
                    <a:pt x="2302325" y="4705594"/>
                    <a:pt x="2306958" y="4706301"/>
                    <a:pt x="2311276" y="4706537"/>
                  </a:cubicBezTo>
                  <a:cubicBezTo>
                    <a:pt x="2315045" y="4701825"/>
                    <a:pt x="2317558" y="4696093"/>
                    <a:pt x="2323447" y="4693423"/>
                  </a:cubicBezTo>
                  <a:cubicBezTo>
                    <a:pt x="2325803" y="4692324"/>
                    <a:pt x="2328001" y="4692795"/>
                    <a:pt x="2328786" y="4695072"/>
                  </a:cubicBezTo>
                  <a:cubicBezTo>
                    <a:pt x="2329402" y="4697052"/>
                    <a:pt x="2329590" y="4699140"/>
                    <a:pt x="2329336" y="4701197"/>
                  </a:cubicBezTo>
                  <a:cubicBezTo>
                    <a:pt x="2329336" y="4705438"/>
                    <a:pt x="2328237" y="4710071"/>
                    <a:pt x="2332241" y="4712741"/>
                  </a:cubicBezTo>
                  <a:cubicBezTo>
                    <a:pt x="2335792" y="4714949"/>
                    <a:pt x="2339739" y="4716443"/>
                    <a:pt x="2343862" y="4717138"/>
                  </a:cubicBezTo>
                  <a:cubicBezTo>
                    <a:pt x="2346971" y="4717018"/>
                    <a:pt x="2350067" y="4716677"/>
                    <a:pt x="2353128" y="4716117"/>
                  </a:cubicBezTo>
                  <a:cubicBezTo>
                    <a:pt x="2357289" y="4716117"/>
                    <a:pt x="2361529" y="4716588"/>
                    <a:pt x="2365691" y="4716902"/>
                  </a:cubicBezTo>
                  <a:cubicBezTo>
                    <a:pt x="2372443" y="4717373"/>
                    <a:pt x="2372600" y="4716902"/>
                    <a:pt x="2370480" y="4707558"/>
                  </a:cubicBezTo>
                  <a:lnTo>
                    <a:pt x="2369538" y="4707558"/>
                  </a:lnTo>
                  <a:cubicBezTo>
                    <a:pt x="2369601" y="4707062"/>
                    <a:pt x="2369601" y="4706561"/>
                    <a:pt x="2369538" y="4706066"/>
                  </a:cubicBezTo>
                  <a:lnTo>
                    <a:pt x="2368203" y="4705202"/>
                  </a:lnTo>
                  <a:cubicBezTo>
                    <a:pt x="2368988" y="4704181"/>
                    <a:pt x="2369381" y="4705202"/>
                    <a:pt x="2369538" y="4706066"/>
                  </a:cubicBezTo>
                  <a:lnTo>
                    <a:pt x="2370637" y="4706773"/>
                  </a:lnTo>
                  <a:cubicBezTo>
                    <a:pt x="2370599" y="4706954"/>
                    <a:pt x="2370599" y="4707141"/>
                    <a:pt x="2370637" y="4707322"/>
                  </a:cubicBezTo>
                  <a:cubicBezTo>
                    <a:pt x="2376526" y="4705594"/>
                    <a:pt x="2382337" y="4703788"/>
                    <a:pt x="2388147" y="4702218"/>
                  </a:cubicBezTo>
                  <a:cubicBezTo>
                    <a:pt x="2392495" y="4701311"/>
                    <a:pt x="2395705" y="4697619"/>
                    <a:pt x="2395999" y="4693187"/>
                  </a:cubicBezTo>
                  <a:cubicBezTo>
                    <a:pt x="2395999" y="4690675"/>
                    <a:pt x="2398590" y="4690282"/>
                    <a:pt x="2401103" y="4690675"/>
                  </a:cubicBezTo>
                  <a:cubicBezTo>
                    <a:pt x="2405265" y="4691460"/>
                    <a:pt x="2410290" y="4693501"/>
                    <a:pt x="2413352" y="4691931"/>
                  </a:cubicBezTo>
                  <a:cubicBezTo>
                    <a:pt x="2420529" y="4687663"/>
                    <a:pt x="2427355" y="4682831"/>
                    <a:pt x="2433767" y="4677482"/>
                  </a:cubicBezTo>
                  <a:cubicBezTo>
                    <a:pt x="2433767" y="4677482"/>
                    <a:pt x="2433767" y="4675362"/>
                    <a:pt x="2433217" y="4674655"/>
                  </a:cubicBezTo>
                  <a:cubicBezTo>
                    <a:pt x="2430155" y="4670572"/>
                    <a:pt x="2425366" y="4672849"/>
                    <a:pt x="2421440" y="4671278"/>
                  </a:cubicBezTo>
                  <a:cubicBezTo>
                    <a:pt x="2407699" y="4665467"/>
                    <a:pt x="2394115" y="4659264"/>
                    <a:pt x="2380531" y="4653061"/>
                  </a:cubicBezTo>
                  <a:cubicBezTo>
                    <a:pt x="2378563" y="4652209"/>
                    <a:pt x="2376797" y="4650951"/>
                    <a:pt x="2375349" y="4649370"/>
                  </a:cubicBezTo>
                  <a:cubicBezTo>
                    <a:pt x="2369224" y="4641988"/>
                    <a:pt x="2360587" y="4637277"/>
                    <a:pt x="2354619" y="4629424"/>
                  </a:cubicBezTo>
                  <a:cubicBezTo>
                    <a:pt x="2351438" y="4625412"/>
                    <a:pt x="2349330" y="4620655"/>
                    <a:pt x="2348495" y="4615603"/>
                  </a:cubicBezTo>
                  <a:cubicBezTo>
                    <a:pt x="2347627" y="4603317"/>
                    <a:pt x="2336965" y="4594061"/>
                    <a:pt x="2324680" y="4594928"/>
                  </a:cubicBezTo>
                  <a:cubicBezTo>
                    <a:pt x="2324583" y="4594935"/>
                    <a:pt x="2324486" y="4594942"/>
                    <a:pt x="2324390" y="4594951"/>
                  </a:cubicBezTo>
                  <a:cubicBezTo>
                    <a:pt x="2320699" y="4594951"/>
                    <a:pt x="2316930" y="4594951"/>
                    <a:pt x="2313161" y="4594951"/>
                  </a:cubicBezTo>
                  <a:cubicBezTo>
                    <a:pt x="2313161" y="4595343"/>
                    <a:pt x="2312768" y="4595657"/>
                    <a:pt x="2312611" y="4595971"/>
                  </a:cubicBezTo>
                  <a:lnTo>
                    <a:pt x="2311276" y="4596521"/>
                  </a:lnTo>
                  <a:cubicBezTo>
                    <a:pt x="2310727" y="4599505"/>
                    <a:pt x="2310491" y="4603117"/>
                    <a:pt x="2308921" y="4603903"/>
                  </a:cubicBezTo>
                  <a:cubicBezTo>
                    <a:pt x="2298085" y="4609007"/>
                    <a:pt x="2298399" y="4618744"/>
                    <a:pt x="2297379" y="4628246"/>
                  </a:cubicBezTo>
                  <a:cubicBezTo>
                    <a:pt x="2297366" y="4629272"/>
                    <a:pt x="2297153" y="4630286"/>
                    <a:pt x="2296750" y="4631230"/>
                  </a:cubicBezTo>
                  <a:cubicBezTo>
                    <a:pt x="2296358" y="4631937"/>
                    <a:pt x="2295101" y="4632957"/>
                    <a:pt x="2294709" y="4632800"/>
                  </a:cubicBezTo>
                  <a:cubicBezTo>
                    <a:pt x="2294316" y="4632643"/>
                    <a:pt x="2292667" y="4631387"/>
                    <a:pt x="2292667" y="4630602"/>
                  </a:cubicBezTo>
                  <a:cubicBezTo>
                    <a:pt x="2292274" y="4626396"/>
                    <a:pt x="2292274" y="4622164"/>
                    <a:pt x="2292667" y="4617959"/>
                  </a:cubicBezTo>
                  <a:cubicBezTo>
                    <a:pt x="2293515" y="4607566"/>
                    <a:pt x="2300969" y="4598906"/>
                    <a:pt x="2311119" y="4596521"/>
                  </a:cubicBezTo>
                  <a:cubicBezTo>
                    <a:pt x="2311119" y="4595971"/>
                    <a:pt x="2311119" y="4595500"/>
                    <a:pt x="2311119" y="4594951"/>
                  </a:cubicBezTo>
                  <a:lnTo>
                    <a:pt x="2312690" y="4594951"/>
                  </a:lnTo>
                  <a:cubicBezTo>
                    <a:pt x="2315202" y="4589296"/>
                    <a:pt x="2317951" y="4584035"/>
                    <a:pt x="2326117" y="4586470"/>
                  </a:cubicBezTo>
                  <a:cubicBezTo>
                    <a:pt x="2327106" y="4586893"/>
                    <a:pt x="2328188" y="4587055"/>
                    <a:pt x="2329258" y="4586941"/>
                  </a:cubicBezTo>
                  <a:cubicBezTo>
                    <a:pt x="2331142" y="4586313"/>
                    <a:pt x="2333576" y="4585763"/>
                    <a:pt x="2334597" y="4584271"/>
                  </a:cubicBezTo>
                  <a:cubicBezTo>
                    <a:pt x="2335493" y="4582493"/>
                    <a:pt x="2335493" y="4580395"/>
                    <a:pt x="2334597" y="4578617"/>
                  </a:cubicBezTo>
                  <a:cubicBezTo>
                    <a:pt x="2329322" y="4571911"/>
                    <a:pt x="2324471" y="4564882"/>
                    <a:pt x="2320071" y="4557572"/>
                  </a:cubicBezTo>
                  <a:cubicBezTo>
                    <a:pt x="2316832" y="4549618"/>
                    <a:pt x="2314207" y="4541427"/>
                    <a:pt x="2312219" y="4533072"/>
                  </a:cubicBezTo>
                  <a:cubicBezTo>
                    <a:pt x="2309226" y="4524730"/>
                    <a:pt x="2311168" y="4515415"/>
                    <a:pt x="2317244" y="4508964"/>
                  </a:cubicBezTo>
                  <a:cubicBezTo>
                    <a:pt x="2319953" y="4505691"/>
                    <a:pt x="2322978" y="4502693"/>
                    <a:pt x="2326274" y="4500012"/>
                  </a:cubicBezTo>
                  <a:cubicBezTo>
                    <a:pt x="2334380" y="4494355"/>
                    <a:pt x="2338723" y="4484703"/>
                    <a:pt x="2337581" y="4474883"/>
                  </a:cubicBezTo>
                  <a:cubicBezTo>
                    <a:pt x="2336723" y="4466079"/>
                    <a:pt x="2340001" y="4457376"/>
                    <a:pt x="2346453" y="4451325"/>
                  </a:cubicBezTo>
                  <a:cubicBezTo>
                    <a:pt x="2353076" y="4444252"/>
                    <a:pt x="2359289" y="4436806"/>
                    <a:pt x="2365062" y="4429024"/>
                  </a:cubicBezTo>
                  <a:cubicBezTo>
                    <a:pt x="2368470" y="4424760"/>
                    <a:pt x="2369924" y="4419258"/>
                    <a:pt x="2369067" y="4413868"/>
                  </a:cubicBezTo>
                  <a:cubicBezTo>
                    <a:pt x="2368674" y="4410648"/>
                    <a:pt x="2368360" y="4407429"/>
                    <a:pt x="2367732" y="4404287"/>
                  </a:cubicBezTo>
                  <a:cubicBezTo>
                    <a:pt x="2365769" y="4395414"/>
                    <a:pt x="2362393" y="4387876"/>
                    <a:pt x="2351400" y="4387561"/>
                  </a:cubicBezTo>
                  <a:cubicBezTo>
                    <a:pt x="2345965" y="4387256"/>
                    <a:pt x="2340791" y="4385125"/>
                    <a:pt x="2336717" y="4381515"/>
                  </a:cubicBezTo>
                  <a:cubicBezTo>
                    <a:pt x="2331770" y="4377431"/>
                    <a:pt x="2326431" y="4373662"/>
                    <a:pt x="2321720" y="4369343"/>
                  </a:cubicBezTo>
                  <a:cubicBezTo>
                    <a:pt x="2312289" y="4362187"/>
                    <a:pt x="2310444" y="4348739"/>
                    <a:pt x="2317600" y="4339307"/>
                  </a:cubicBezTo>
                  <a:cubicBezTo>
                    <a:pt x="2317960" y="4338833"/>
                    <a:pt x="2318339" y="4338375"/>
                    <a:pt x="2318736" y="4337933"/>
                  </a:cubicBezTo>
                  <a:cubicBezTo>
                    <a:pt x="2321783" y="4333586"/>
                    <a:pt x="2325651" y="4329878"/>
                    <a:pt x="2330122" y="4327017"/>
                  </a:cubicBezTo>
                  <a:cubicBezTo>
                    <a:pt x="2336560" y="4323170"/>
                    <a:pt x="2343862" y="4320892"/>
                    <a:pt x="2350693" y="4317673"/>
                  </a:cubicBezTo>
                  <a:cubicBezTo>
                    <a:pt x="2352421" y="4316809"/>
                    <a:pt x="2354855" y="4315081"/>
                    <a:pt x="2355091" y="4313511"/>
                  </a:cubicBezTo>
                  <a:cubicBezTo>
                    <a:pt x="2356111" y="4304166"/>
                    <a:pt x="2363963" y="4295921"/>
                    <a:pt x="2359409" y="4285634"/>
                  </a:cubicBezTo>
                  <a:cubicBezTo>
                    <a:pt x="2358308" y="4282606"/>
                    <a:pt x="2357673" y="4279429"/>
                    <a:pt x="2357525" y="4276210"/>
                  </a:cubicBezTo>
                  <a:cubicBezTo>
                    <a:pt x="2356123" y="4267545"/>
                    <a:pt x="2359057" y="4258743"/>
                    <a:pt x="2365377" y="4252652"/>
                  </a:cubicBezTo>
                  <a:cubicBezTo>
                    <a:pt x="2369452" y="4248291"/>
                    <a:pt x="2373180" y="4243617"/>
                    <a:pt x="2376527" y="4238674"/>
                  </a:cubicBezTo>
                  <a:lnTo>
                    <a:pt x="2376526" y="4238675"/>
                  </a:lnTo>
                  <a:lnTo>
                    <a:pt x="2375741" y="4237575"/>
                  </a:lnTo>
                  <a:cubicBezTo>
                    <a:pt x="2373208" y="4237586"/>
                    <a:pt x="2370689" y="4237189"/>
                    <a:pt x="2368282" y="4236397"/>
                  </a:cubicBezTo>
                  <a:cubicBezTo>
                    <a:pt x="2366083" y="4235612"/>
                    <a:pt x="2366397" y="4233099"/>
                    <a:pt x="2368282" y="4231764"/>
                  </a:cubicBezTo>
                  <a:cubicBezTo>
                    <a:pt x="2368988" y="4231215"/>
                    <a:pt x="2370794" y="4230822"/>
                    <a:pt x="2371108" y="4231136"/>
                  </a:cubicBezTo>
                  <a:cubicBezTo>
                    <a:pt x="2372679" y="4233178"/>
                    <a:pt x="2374092" y="4235377"/>
                    <a:pt x="2375506" y="4237575"/>
                  </a:cubicBezTo>
                  <a:lnTo>
                    <a:pt x="2377233" y="4237575"/>
                  </a:lnTo>
                  <a:cubicBezTo>
                    <a:pt x="2376947" y="4237896"/>
                    <a:pt x="2376685" y="4238237"/>
                    <a:pt x="2376448" y="4238596"/>
                  </a:cubicBezTo>
                  <a:cubicBezTo>
                    <a:pt x="2378466" y="4239178"/>
                    <a:pt x="2380551" y="4239494"/>
                    <a:pt x="2382651" y="4239539"/>
                  </a:cubicBezTo>
                  <a:cubicBezTo>
                    <a:pt x="2390503" y="4238989"/>
                    <a:pt x="2395371" y="4233649"/>
                    <a:pt x="2394115" y="4227210"/>
                  </a:cubicBezTo>
                  <a:cubicBezTo>
                    <a:pt x="2393010" y="4221904"/>
                    <a:pt x="2391621" y="4216661"/>
                    <a:pt x="2389953" y="4211504"/>
                  </a:cubicBezTo>
                  <a:cubicBezTo>
                    <a:pt x="2388384" y="4208490"/>
                    <a:pt x="2384819" y="4207110"/>
                    <a:pt x="2381630" y="4208285"/>
                  </a:cubicBezTo>
                  <a:cubicBezTo>
                    <a:pt x="2379667" y="4209149"/>
                    <a:pt x="2377940" y="4210484"/>
                    <a:pt x="2375977" y="4211348"/>
                  </a:cubicBezTo>
                  <a:cubicBezTo>
                    <a:pt x="2368257" y="4215300"/>
                    <a:pt x="2358794" y="4212245"/>
                    <a:pt x="2354842" y="4204524"/>
                  </a:cubicBezTo>
                  <a:cubicBezTo>
                    <a:pt x="2354255" y="4203376"/>
                    <a:pt x="2353810" y="4202160"/>
                    <a:pt x="2353520" y="4200904"/>
                  </a:cubicBezTo>
                  <a:cubicBezTo>
                    <a:pt x="2352028" y="4194622"/>
                    <a:pt x="2350772" y="4188261"/>
                    <a:pt x="2349280" y="4181978"/>
                  </a:cubicBezTo>
                  <a:cubicBezTo>
                    <a:pt x="2348809" y="4179937"/>
                    <a:pt x="2347867" y="4177974"/>
                    <a:pt x="2347317" y="4175932"/>
                  </a:cubicBezTo>
                  <a:cubicBezTo>
                    <a:pt x="2346375" y="4172398"/>
                    <a:pt x="2352185" y="4168079"/>
                    <a:pt x="2356190" y="4169257"/>
                  </a:cubicBezTo>
                  <a:cubicBezTo>
                    <a:pt x="2362322" y="4171228"/>
                    <a:pt x="2368283" y="4173697"/>
                    <a:pt x="2374014" y="4176638"/>
                  </a:cubicBezTo>
                  <a:cubicBezTo>
                    <a:pt x="2381657" y="4180805"/>
                    <a:pt x="2390491" y="4182246"/>
                    <a:pt x="2399061" y="4180722"/>
                  </a:cubicBezTo>
                  <a:cubicBezTo>
                    <a:pt x="2408913" y="4178945"/>
                    <a:pt x="2416565" y="4171134"/>
                    <a:pt x="2418142" y="4161248"/>
                  </a:cubicBezTo>
                  <a:cubicBezTo>
                    <a:pt x="2418142" y="4154808"/>
                    <a:pt x="2415708" y="4148448"/>
                    <a:pt x="2415786" y="4142087"/>
                  </a:cubicBezTo>
                  <a:cubicBezTo>
                    <a:pt x="2416400" y="4134659"/>
                    <a:pt x="2417395" y="4127268"/>
                    <a:pt x="2418770" y="4119942"/>
                  </a:cubicBezTo>
                  <a:cubicBezTo>
                    <a:pt x="2418770" y="4119000"/>
                    <a:pt x="2418142" y="4117901"/>
                    <a:pt x="2417828" y="4116801"/>
                  </a:cubicBezTo>
                  <a:cubicBezTo>
                    <a:pt x="2417514" y="4115702"/>
                    <a:pt x="2416493" y="4112718"/>
                    <a:pt x="2416100" y="4110598"/>
                  </a:cubicBezTo>
                  <a:cubicBezTo>
                    <a:pt x="2414844" y="4103609"/>
                    <a:pt x="2418063" y="4099525"/>
                    <a:pt x="2423952" y="4100782"/>
                  </a:cubicBezTo>
                  <a:cubicBezTo>
                    <a:pt x="2447314" y="4105997"/>
                    <a:pt x="2471716" y="4103886"/>
                    <a:pt x="2493835" y="4094735"/>
                  </a:cubicBezTo>
                  <a:cubicBezTo>
                    <a:pt x="2499881" y="4092301"/>
                    <a:pt x="2506162" y="4090573"/>
                    <a:pt x="2512051" y="4087903"/>
                  </a:cubicBezTo>
                  <a:cubicBezTo>
                    <a:pt x="2522639" y="4084795"/>
                    <a:pt x="2530719" y="4076204"/>
                    <a:pt x="2533173" y="4065445"/>
                  </a:cubicBezTo>
                  <a:cubicBezTo>
                    <a:pt x="2535492" y="4058279"/>
                    <a:pt x="2538516" y="4051360"/>
                    <a:pt x="2542203" y="4044792"/>
                  </a:cubicBezTo>
                  <a:cubicBezTo>
                    <a:pt x="2543715" y="4040752"/>
                    <a:pt x="2544922" y="4036605"/>
                    <a:pt x="2545815" y="4032385"/>
                  </a:cubicBezTo>
                  <a:cubicBezTo>
                    <a:pt x="2546550" y="4026975"/>
                    <a:pt x="2544105" y="4021626"/>
                    <a:pt x="2539533" y="4018643"/>
                  </a:cubicBezTo>
                  <a:cubicBezTo>
                    <a:pt x="2536707" y="4016994"/>
                    <a:pt x="2533644" y="4015973"/>
                    <a:pt x="2530896" y="4014324"/>
                  </a:cubicBezTo>
                  <a:cubicBezTo>
                    <a:pt x="2528094" y="4012530"/>
                    <a:pt x="2526545" y="4009309"/>
                    <a:pt x="2526891" y="4006000"/>
                  </a:cubicBezTo>
                  <a:cubicBezTo>
                    <a:pt x="2527040" y="4002756"/>
                    <a:pt x="2527676" y="3999553"/>
                    <a:pt x="2528776" y="3996498"/>
                  </a:cubicBezTo>
                  <a:cubicBezTo>
                    <a:pt x="2531583" y="3989168"/>
                    <a:pt x="2528862" y="3980873"/>
                    <a:pt x="2522259" y="3976631"/>
                  </a:cubicBezTo>
                  <a:cubicBezTo>
                    <a:pt x="2515506" y="3970349"/>
                    <a:pt x="2506555" y="3967129"/>
                    <a:pt x="2500352" y="3960062"/>
                  </a:cubicBezTo>
                  <a:lnTo>
                    <a:pt x="2498625" y="3960062"/>
                  </a:lnTo>
                  <a:cubicBezTo>
                    <a:pt x="2498625" y="3959512"/>
                    <a:pt x="2498625" y="3958884"/>
                    <a:pt x="2498625" y="3958334"/>
                  </a:cubicBezTo>
                  <a:lnTo>
                    <a:pt x="2497054" y="3956842"/>
                  </a:lnTo>
                  <a:cubicBezTo>
                    <a:pt x="2497525" y="3956842"/>
                    <a:pt x="2498310" y="3957313"/>
                    <a:pt x="2498546" y="3957706"/>
                  </a:cubicBezTo>
                  <a:cubicBezTo>
                    <a:pt x="2498781" y="3958099"/>
                    <a:pt x="2498546" y="3958099"/>
                    <a:pt x="2498546" y="3958334"/>
                  </a:cubicBezTo>
                  <a:lnTo>
                    <a:pt x="2499488" y="3959355"/>
                  </a:lnTo>
                  <a:cubicBezTo>
                    <a:pt x="2499840" y="3959629"/>
                    <a:pt x="2500157" y="3959945"/>
                    <a:pt x="2500430" y="3960297"/>
                  </a:cubicBezTo>
                  <a:cubicBezTo>
                    <a:pt x="2516134" y="3962025"/>
                    <a:pt x="2531838" y="3961868"/>
                    <a:pt x="2545579" y="3970349"/>
                  </a:cubicBezTo>
                  <a:cubicBezTo>
                    <a:pt x="2548528" y="3971709"/>
                    <a:pt x="2551756" y="3972355"/>
                    <a:pt x="2555002" y="3972234"/>
                  </a:cubicBezTo>
                  <a:cubicBezTo>
                    <a:pt x="2561362" y="3972705"/>
                    <a:pt x="2567879" y="3972783"/>
                    <a:pt x="2574317" y="3972862"/>
                  </a:cubicBezTo>
                  <a:cubicBezTo>
                    <a:pt x="2589759" y="3973950"/>
                    <a:pt x="2604462" y="3966109"/>
                    <a:pt x="2612164" y="3952680"/>
                  </a:cubicBezTo>
                  <a:cubicBezTo>
                    <a:pt x="2616561" y="3945299"/>
                    <a:pt x="2618524" y="3936425"/>
                    <a:pt x="2625591" y="3930771"/>
                  </a:cubicBezTo>
                  <a:cubicBezTo>
                    <a:pt x="2633023" y="3924362"/>
                    <a:pt x="2638107" y="3915658"/>
                    <a:pt x="2640038" y="3906035"/>
                  </a:cubicBezTo>
                  <a:cubicBezTo>
                    <a:pt x="2642708" y="3895670"/>
                    <a:pt x="2645299" y="3885226"/>
                    <a:pt x="2647890" y="3874625"/>
                  </a:cubicBezTo>
                  <a:lnTo>
                    <a:pt x="2648519" y="3875489"/>
                  </a:lnTo>
                  <a:cubicBezTo>
                    <a:pt x="2648519" y="3875096"/>
                    <a:pt x="2648519" y="3874703"/>
                    <a:pt x="2648519" y="3874389"/>
                  </a:cubicBezTo>
                  <a:lnTo>
                    <a:pt x="2647969" y="3874389"/>
                  </a:lnTo>
                  <a:cubicBezTo>
                    <a:pt x="2645378" y="3865437"/>
                    <a:pt x="2646399" y="3861354"/>
                    <a:pt x="2652994" y="3857506"/>
                  </a:cubicBezTo>
                  <a:cubicBezTo>
                    <a:pt x="2655499" y="3856367"/>
                    <a:pt x="2658137" y="3855549"/>
                    <a:pt x="2660846" y="3855071"/>
                  </a:cubicBezTo>
                  <a:cubicBezTo>
                    <a:pt x="2662321" y="3846885"/>
                    <a:pt x="2665389" y="3839068"/>
                    <a:pt x="2669876" y="3832063"/>
                  </a:cubicBezTo>
                  <a:cubicBezTo>
                    <a:pt x="2671069" y="3830342"/>
                    <a:pt x="2672971" y="3829247"/>
                    <a:pt x="2675058" y="3829079"/>
                  </a:cubicBezTo>
                  <a:cubicBezTo>
                    <a:pt x="2676236" y="3829079"/>
                    <a:pt x="2677885" y="3831592"/>
                    <a:pt x="2678435" y="3833241"/>
                  </a:cubicBezTo>
                  <a:cubicBezTo>
                    <a:pt x="2679395" y="3836063"/>
                    <a:pt x="2680156" y="3838950"/>
                    <a:pt x="2680712" y="3841879"/>
                  </a:cubicBezTo>
                  <a:cubicBezTo>
                    <a:pt x="2685978" y="3840848"/>
                    <a:pt x="2690206" y="3836924"/>
                    <a:pt x="2691626" y="3831749"/>
                  </a:cubicBezTo>
                  <a:cubicBezTo>
                    <a:pt x="2699940" y="3810670"/>
                    <a:pt x="2710468" y="3790532"/>
                    <a:pt x="2723034" y="3771676"/>
                  </a:cubicBezTo>
                  <a:cubicBezTo>
                    <a:pt x="2731749" y="3759269"/>
                    <a:pt x="2737010" y="3744585"/>
                    <a:pt x="2728687" y="3728958"/>
                  </a:cubicBezTo>
                  <a:cubicBezTo>
                    <a:pt x="2727905" y="3726969"/>
                    <a:pt x="2727403" y="3724881"/>
                    <a:pt x="2727195" y="3722754"/>
                  </a:cubicBezTo>
                  <a:cubicBezTo>
                    <a:pt x="2722775" y="3704460"/>
                    <a:pt x="2729031" y="3685235"/>
                    <a:pt x="2743370" y="3673047"/>
                  </a:cubicBezTo>
                  <a:cubicBezTo>
                    <a:pt x="2749966" y="3667471"/>
                    <a:pt x="2756326" y="3661582"/>
                    <a:pt x="2762372" y="3655457"/>
                  </a:cubicBezTo>
                  <a:cubicBezTo>
                    <a:pt x="2772270" y="3645429"/>
                    <a:pt x="2784407" y="3637893"/>
                    <a:pt x="2797785" y="3633469"/>
                  </a:cubicBezTo>
                  <a:cubicBezTo>
                    <a:pt x="2804907" y="3631486"/>
                    <a:pt x="2811450" y="3627824"/>
                    <a:pt x="2816865" y="3622790"/>
                  </a:cubicBezTo>
                  <a:cubicBezTo>
                    <a:pt x="2821340" y="3618235"/>
                    <a:pt x="2827308" y="3614937"/>
                    <a:pt x="2828878" y="3608027"/>
                  </a:cubicBezTo>
                  <a:cubicBezTo>
                    <a:pt x="2828878" y="3606770"/>
                    <a:pt x="2832490" y="3605200"/>
                    <a:pt x="2833982" y="3605592"/>
                  </a:cubicBezTo>
                  <a:cubicBezTo>
                    <a:pt x="2840370" y="3606500"/>
                    <a:pt x="2846873" y="3606180"/>
                    <a:pt x="2853141" y="3604650"/>
                  </a:cubicBezTo>
                  <a:cubicBezTo>
                    <a:pt x="2859532" y="3604443"/>
                    <a:pt x="2865931" y="3604627"/>
                    <a:pt x="2872300" y="3605200"/>
                  </a:cubicBezTo>
                  <a:cubicBezTo>
                    <a:pt x="2884335" y="3606232"/>
                    <a:pt x="2896098" y="3601232"/>
                    <a:pt x="2903708" y="3591850"/>
                  </a:cubicBezTo>
                  <a:cubicBezTo>
                    <a:pt x="2907319" y="3587060"/>
                    <a:pt x="2914622" y="3585175"/>
                    <a:pt x="2919804" y="3581327"/>
                  </a:cubicBezTo>
                  <a:cubicBezTo>
                    <a:pt x="2923508" y="3578826"/>
                    <a:pt x="2925262" y="3574283"/>
                    <a:pt x="2924201" y="3569941"/>
                  </a:cubicBezTo>
                  <a:cubicBezTo>
                    <a:pt x="2922779" y="3564624"/>
                    <a:pt x="2923572" y="3558958"/>
                    <a:pt x="2926400" y="3554236"/>
                  </a:cubicBezTo>
                  <a:cubicBezTo>
                    <a:pt x="2932760" y="3542928"/>
                    <a:pt x="2938335" y="3531149"/>
                    <a:pt x="2945480" y="3520391"/>
                  </a:cubicBezTo>
                  <a:cubicBezTo>
                    <a:pt x="2951252" y="3512493"/>
                    <a:pt x="2953806" y="3502696"/>
                    <a:pt x="2952625" y="3492985"/>
                  </a:cubicBezTo>
                  <a:cubicBezTo>
                    <a:pt x="2950908" y="3485502"/>
                    <a:pt x="2952086" y="3477647"/>
                    <a:pt x="2955923" y="3470998"/>
                  </a:cubicBezTo>
                  <a:cubicBezTo>
                    <a:pt x="2963420" y="3458993"/>
                    <a:pt x="2967140" y="3445014"/>
                    <a:pt x="2966602" y="3430871"/>
                  </a:cubicBezTo>
                  <a:cubicBezTo>
                    <a:pt x="2967387" y="3413673"/>
                    <a:pt x="2967387" y="3396319"/>
                    <a:pt x="2967387" y="3379043"/>
                  </a:cubicBezTo>
                  <a:cubicBezTo>
                    <a:pt x="2967387" y="3367185"/>
                    <a:pt x="2966445" y="3355485"/>
                    <a:pt x="2966523" y="3343470"/>
                  </a:cubicBezTo>
                  <a:cubicBezTo>
                    <a:pt x="2965951" y="3337895"/>
                    <a:pt x="2968763" y="3332517"/>
                    <a:pt x="2973669" y="3329807"/>
                  </a:cubicBezTo>
                  <a:cubicBezTo>
                    <a:pt x="2987658" y="3323453"/>
                    <a:pt x="2998081" y="3311186"/>
                    <a:pt x="3002093" y="3296354"/>
                  </a:cubicBezTo>
                  <a:cubicBezTo>
                    <a:pt x="3003374" y="3293373"/>
                    <a:pt x="3004816" y="3290463"/>
                    <a:pt x="3006411" y="3287638"/>
                  </a:cubicBezTo>
                  <a:cubicBezTo>
                    <a:pt x="3010259" y="3278610"/>
                    <a:pt x="3016081" y="3270560"/>
                    <a:pt x="3023450" y="3264080"/>
                  </a:cubicBezTo>
                  <a:cubicBezTo>
                    <a:pt x="3032366" y="3256183"/>
                    <a:pt x="3040834" y="3247794"/>
                    <a:pt x="3048812" y="3238951"/>
                  </a:cubicBezTo>
                  <a:cubicBezTo>
                    <a:pt x="3056992" y="3230293"/>
                    <a:pt x="3063418" y="3220133"/>
                    <a:pt x="3067735" y="3209032"/>
                  </a:cubicBezTo>
                  <a:cubicBezTo>
                    <a:pt x="3071897" y="3198196"/>
                    <a:pt x="3075195" y="3173224"/>
                    <a:pt x="3072368" y="3164508"/>
                  </a:cubicBezTo>
                  <a:cubicBezTo>
                    <a:pt x="3068991" y="3151001"/>
                    <a:pt x="3063809" y="3137102"/>
                    <a:pt x="3058234" y="3123046"/>
                  </a:cubicBezTo>
                  <a:close/>
                  <a:moveTo>
                    <a:pt x="2563560" y="1319837"/>
                  </a:moveTo>
                  <a:cubicBezTo>
                    <a:pt x="2563560" y="1319837"/>
                    <a:pt x="2565131" y="1321564"/>
                    <a:pt x="2564895" y="1322271"/>
                  </a:cubicBezTo>
                  <a:cubicBezTo>
                    <a:pt x="2562304" y="1331066"/>
                    <a:pt x="2553824" y="1330830"/>
                    <a:pt x="2548327" y="1334992"/>
                  </a:cubicBezTo>
                  <a:cubicBezTo>
                    <a:pt x="2546757" y="1332950"/>
                    <a:pt x="2545501" y="1331773"/>
                    <a:pt x="2545658" y="1331458"/>
                  </a:cubicBezTo>
                  <a:cubicBezTo>
                    <a:pt x="2549582" y="1325204"/>
                    <a:pt x="2556028" y="1320963"/>
                    <a:pt x="2563325" y="1319837"/>
                  </a:cubicBezTo>
                  <a:close/>
                  <a:moveTo>
                    <a:pt x="2424816" y="1362555"/>
                  </a:moveTo>
                  <a:lnTo>
                    <a:pt x="2425523" y="1360513"/>
                  </a:lnTo>
                  <a:lnTo>
                    <a:pt x="2426229" y="1362634"/>
                  </a:lnTo>
                  <a:close/>
                  <a:moveTo>
                    <a:pt x="2416964" y="1300833"/>
                  </a:moveTo>
                  <a:cubicBezTo>
                    <a:pt x="2422068" y="1300048"/>
                    <a:pt x="2427486" y="1302247"/>
                    <a:pt x="2432668" y="1299655"/>
                  </a:cubicBezTo>
                  <a:cubicBezTo>
                    <a:pt x="2443268" y="1294080"/>
                    <a:pt x="2453319" y="1298085"/>
                    <a:pt x="2463291" y="1301540"/>
                  </a:cubicBezTo>
                  <a:cubicBezTo>
                    <a:pt x="2464390" y="1301932"/>
                    <a:pt x="2464940" y="1304838"/>
                    <a:pt x="2465175" y="1306644"/>
                  </a:cubicBezTo>
                  <a:cubicBezTo>
                    <a:pt x="2465411" y="1308450"/>
                    <a:pt x="2464154" y="1308686"/>
                    <a:pt x="2463291" y="1309078"/>
                  </a:cubicBezTo>
                  <a:cubicBezTo>
                    <a:pt x="2459443" y="1310570"/>
                    <a:pt x="2455439" y="1311827"/>
                    <a:pt x="2452298" y="1313005"/>
                  </a:cubicBezTo>
                  <a:cubicBezTo>
                    <a:pt x="2444028" y="1309606"/>
                    <a:pt x="2434990" y="1308521"/>
                    <a:pt x="2426151" y="1309864"/>
                  </a:cubicBezTo>
                  <a:cubicBezTo>
                    <a:pt x="2423135" y="1309318"/>
                    <a:pt x="2420286" y="1308081"/>
                    <a:pt x="2417828" y="1306251"/>
                  </a:cubicBezTo>
                  <a:cubicBezTo>
                    <a:pt x="2416938" y="1305623"/>
                    <a:pt x="2416343" y="1304659"/>
                    <a:pt x="2416179" y="1303582"/>
                  </a:cubicBezTo>
                  <a:cubicBezTo>
                    <a:pt x="2415394" y="1302718"/>
                    <a:pt x="2416257" y="1300912"/>
                    <a:pt x="2416729" y="1300833"/>
                  </a:cubicBezTo>
                  <a:close/>
                  <a:moveTo>
                    <a:pt x="2408719" y="1355802"/>
                  </a:moveTo>
                  <a:lnTo>
                    <a:pt x="2409819" y="1356666"/>
                  </a:lnTo>
                  <a:lnTo>
                    <a:pt x="2408013" y="1356273"/>
                  </a:lnTo>
                  <a:close/>
                  <a:moveTo>
                    <a:pt x="2331220" y="1269815"/>
                  </a:moveTo>
                  <a:lnTo>
                    <a:pt x="2332634" y="1271307"/>
                  </a:lnTo>
                  <a:cubicBezTo>
                    <a:pt x="2333105" y="1272956"/>
                    <a:pt x="2333733" y="1274527"/>
                    <a:pt x="2334204" y="1276176"/>
                  </a:cubicBezTo>
                  <a:lnTo>
                    <a:pt x="2331927" y="1271307"/>
                  </a:lnTo>
                  <a:cubicBezTo>
                    <a:pt x="2329493" y="1271935"/>
                    <a:pt x="2329022" y="1271464"/>
                    <a:pt x="2330985" y="1270051"/>
                  </a:cubicBezTo>
                  <a:close/>
                  <a:moveTo>
                    <a:pt x="2309628" y="1279788"/>
                  </a:moveTo>
                  <a:cubicBezTo>
                    <a:pt x="2311320" y="1277338"/>
                    <a:pt x="2313268" y="1275074"/>
                    <a:pt x="2315438" y="1273035"/>
                  </a:cubicBezTo>
                  <a:cubicBezTo>
                    <a:pt x="2316066" y="1274998"/>
                    <a:pt x="2316852" y="1276882"/>
                    <a:pt x="2317323" y="1278846"/>
                  </a:cubicBezTo>
                  <a:cubicBezTo>
                    <a:pt x="2317794" y="1280809"/>
                    <a:pt x="2318029" y="1283007"/>
                    <a:pt x="2318814" y="1287562"/>
                  </a:cubicBezTo>
                  <a:cubicBezTo>
                    <a:pt x="2318814" y="1288112"/>
                    <a:pt x="2318422" y="1291017"/>
                    <a:pt x="2317794" y="1293923"/>
                  </a:cubicBezTo>
                  <a:cubicBezTo>
                    <a:pt x="2317794" y="1294394"/>
                    <a:pt x="2315831" y="1294944"/>
                    <a:pt x="2315045" y="1294708"/>
                  </a:cubicBezTo>
                  <a:cubicBezTo>
                    <a:pt x="2309906" y="1293452"/>
                    <a:pt x="2306758" y="1288267"/>
                    <a:pt x="2308014" y="1283127"/>
                  </a:cubicBezTo>
                  <a:cubicBezTo>
                    <a:pt x="2308285" y="1282019"/>
                    <a:pt x="2308752" y="1280968"/>
                    <a:pt x="2309392" y="1280024"/>
                  </a:cubicBezTo>
                  <a:close/>
                  <a:moveTo>
                    <a:pt x="2250188" y="1247985"/>
                  </a:moveTo>
                  <a:cubicBezTo>
                    <a:pt x="2253172" y="1248927"/>
                    <a:pt x="2253015" y="1249555"/>
                    <a:pt x="2249717" y="1249398"/>
                  </a:cubicBezTo>
                  <a:lnTo>
                    <a:pt x="2247676" y="1248377"/>
                  </a:lnTo>
                  <a:cubicBezTo>
                    <a:pt x="2248225" y="1248456"/>
                    <a:pt x="2249167" y="1247985"/>
                    <a:pt x="2249953" y="1248220"/>
                  </a:cubicBezTo>
                  <a:close/>
                  <a:moveTo>
                    <a:pt x="2198758" y="1402996"/>
                  </a:moveTo>
                  <a:cubicBezTo>
                    <a:pt x="2199756" y="1403051"/>
                    <a:pt x="2200714" y="1403407"/>
                    <a:pt x="2201506" y="1404017"/>
                  </a:cubicBezTo>
                  <a:cubicBezTo>
                    <a:pt x="2201506" y="1404017"/>
                    <a:pt x="2201506" y="1405980"/>
                    <a:pt x="2201506" y="1406216"/>
                  </a:cubicBezTo>
                  <a:cubicBezTo>
                    <a:pt x="2197030" y="1408729"/>
                    <a:pt x="2192476" y="1411163"/>
                    <a:pt x="2187922" y="1413519"/>
                  </a:cubicBezTo>
                  <a:cubicBezTo>
                    <a:pt x="2187922" y="1413519"/>
                    <a:pt x="2187058" y="1412027"/>
                    <a:pt x="2186666" y="1411163"/>
                  </a:cubicBezTo>
                  <a:cubicBezTo>
                    <a:pt x="2188909" y="1406584"/>
                    <a:pt x="2193434" y="1403557"/>
                    <a:pt x="2198522" y="1403232"/>
                  </a:cubicBezTo>
                  <a:close/>
                  <a:moveTo>
                    <a:pt x="2141988" y="1494087"/>
                  </a:moveTo>
                  <a:cubicBezTo>
                    <a:pt x="2142695" y="1494087"/>
                    <a:pt x="2143558" y="1494558"/>
                    <a:pt x="2144422" y="1494873"/>
                  </a:cubicBezTo>
                  <a:cubicBezTo>
                    <a:pt x="2145286" y="1495187"/>
                    <a:pt x="2144422" y="1496522"/>
                    <a:pt x="2144422" y="1496836"/>
                  </a:cubicBezTo>
                  <a:cubicBezTo>
                    <a:pt x="2143667" y="1497141"/>
                    <a:pt x="2142822" y="1497141"/>
                    <a:pt x="2142067" y="1496836"/>
                  </a:cubicBezTo>
                  <a:cubicBezTo>
                    <a:pt x="2141281" y="1496836"/>
                    <a:pt x="2140732" y="1495658"/>
                    <a:pt x="2140104" y="1495108"/>
                  </a:cubicBezTo>
                  <a:cubicBezTo>
                    <a:pt x="2140575" y="1494794"/>
                    <a:pt x="2141203" y="1494087"/>
                    <a:pt x="2141988" y="1494087"/>
                  </a:cubicBezTo>
                  <a:close/>
                  <a:moveTo>
                    <a:pt x="2012117" y="712354"/>
                  </a:moveTo>
                  <a:cubicBezTo>
                    <a:pt x="2013169" y="712098"/>
                    <a:pt x="2014281" y="712297"/>
                    <a:pt x="2015179" y="712904"/>
                  </a:cubicBezTo>
                  <a:cubicBezTo>
                    <a:pt x="2022524" y="720479"/>
                    <a:pt x="2028620" y="729173"/>
                    <a:pt x="2033238" y="738660"/>
                  </a:cubicBezTo>
                  <a:cubicBezTo>
                    <a:pt x="2033631" y="739289"/>
                    <a:pt x="2033238" y="740466"/>
                    <a:pt x="2033238" y="741409"/>
                  </a:cubicBezTo>
                  <a:cubicBezTo>
                    <a:pt x="2033238" y="742351"/>
                    <a:pt x="2031354" y="743058"/>
                    <a:pt x="2030804" y="742822"/>
                  </a:cubicBezTo>
                  <a:cubicBezTo>
                    <a:pt x="2027802" y="741997"/>
                    <a:pt x="2024961" y="740670"/>
                    <a:pt x="2022402" y="738896"/>
                  </a:cubicBezTo>
                  <a:cubicBezTo>
                    <a:pt x="2016278" y="733001"/>
                    <a:pt x="2011903" y="725527"/>
                    <a:pt x="2009761" y="717301"/>
                  </a:cubicBezTo>
                  <a:cubicBezTo>
                    <a:pt x="2008933" y="715391"/>
                    <a:pt x="2009809" y="713171"/>
                    <a:pt x="2011719" y="712343"/>
                  </a:cubicBezTo>
                  <a:cubicBezTo>
                    <a:pt x="2011849" y="712287"/>
                    <a:pt x="2011981" y="712238"/>
                    <a:pt x="2012117" y="712197"/>
                  </a:cubicBezTo>
                  <a:close/>
                  <a:moveTo>
                    <a:pt x="1842200" y="764181"/>
                  </a:moveTo>
                  <a:cubicBezTo>
                    <a:pt x="1842200" y="763710"/>
                    <a:pt x="1844006" y="763161"/>
                    <a:pt x="1844791" y="763396"/>
                  </a:cubicBezTo>
                  <a:cubicBezTo>
                    <a:pt x="1849673" y="764198"/>
                    <a:pt x="1853892" y="767253"/>
                    <a:pt x="1856176" y="771641"/>
                  </a:cubicBezTo>
                  <a:lnTo>
                    <a:pt x="1857119" y="771249"/>
                  </a:lnTo>
                  <a:cubicBezTo>
                    <a:pt x="1857511" y="771720"/>
                    <a:pt x="1857904" y="771956"/>
                    <a:pt x="1858218" y="772348"/>
                  </a:cubicBezTo>
                  <a:cubicBezTo>
                    <a:pt x="1862238" y="772610"/>
                    <a:pt x="1866054" y="774213"/>
                    <a:pt x="1869054" y="776903"/>
                  </a:cubicBezTo>
                  <a:cubicBezTo>
                    <a:pt x="1869627" y="776981"/>
                    <a:pt x="1870208" y="776981"/>
                    <a:pt x="1870781" y="776903"/>
                  </a:cubicBezTo>
                  <a:lnTo>
                    <a:pt x="1870781" y="778944"/>
                  </a:lnTo>
                  <a:lnTo>
                    <a:pt x="1869760" y="777688"/>
                  </a:lnTo>
                  <a:lnTo>
                    <a:pt x="1868818" y="776824"/>
                  </a:lnTo>
                  <a:cubicBezTo>
                    <a:pt x="1864724" y="776910"/>
                    <a:pt x="1860786" y="775255"/>
                    <a:pt x="1857982" y="772270"/>
                  </a:cubicBezTo>
                  <a:lnTo>
                    <a:pt x="1856176" y="772270"/>
                  </a:lnTo>
                  <a:cubicBezTo>
                    <a:pt x="1856176" y="772270"/>
                    <a:pt x="1856176" y="772270"/>
                    <a:pt x="1856176" y="771799"/>
                  </a:cubicBezTo>
                  <a:cubicBezTo>
                    <a:pt x="1847461" y="775175"/>
                    <a:pt x="1845576" y="775018"/>
                    <a:pt x="1841729" y="769443"/>
                  </a:cubicBezTo>
                  <a:cubicBezTo>
                    <a:pt x="1840943" y="768108"/>
                    <a:pt x="1841650" y="765830"/>
                    <a:pt x="1842200" y="764181"/>
                  </a:cubicBezTo>
                  <a:close/>
                  <a:moveTo>
                    <a:pt x="1780248" y="741566"/>
                  </a:moveTo>
                  <a:cubicBezTo>
                    <a:pt x="1780876" y="741566"/>
                    <a:pt x="1781504" y="742430"/>
                    <a:pt x="1782132" y="742901"/>
                  </a:cubicBezTo>
                  <a:cubicBezTo>
                    <a:pt x="1781347" y="742901"/>
                    <a:pt x="1780405" y="743764"/>
                    <a:pt x="1779855" y="743529"/>
                  </a:cubicBezTo>
                  <a:cubicBezTo>
                    <a:pt x="1776950" y="742508"/>
                    <a:pt x="1777186" y="741644"/>
                    <a:pt x="1780169" y="741566"/>
                  </a:cubicBezTo>
                  <a:close/>
                  <a:moveTo>
                    <a:pt x="2015807" y="1479246"/>
                  </a:moveTo>
                  <a:cubicBezTo>
                    <a:pt x="2016199" y="1478775"/>
                    <a:pt x="2017377" y="1478853"/>
                    <a:pt x="2018162" y="1478696"/>
                  </a:cubicBezTo>
                  <a:cubicBezTo>
                    <a:pt x="2018948" y="1478539"/>
                    <a:pt x="2019969" y="1479717"/>
                    <a:pt x="2020361" y="1480502"/>
                  </a:cubicBezTo>
                  <a:cubicBezTo>
                    <a:pt x="2020754" y="1481287"/>
                    <a:pt x="2020361" y="1483565"/>
                    <a:pt x="2017770" y="1483251"/>
                  </a:cubicBezTo>
                  <a:cubicBezTo>
                    <a:pt x="2016834" y="1483154"/>
                    <a:pt x="2015994" y="1482633"/>
                    <a:pt x="2015493" y="1481837"/>
                  </a:cubicBezTo>
                  <a:cubicBezTo>
                    <a:pt x="2015177" y="1480963"/>
                    <a:pt x="2015324" y="1479988"/>
                    <a:pt x="2015885" y="1479246"/>
                  </a:cubicBezTo>
                  <a:close/>
                  <a:moveTo>
                    <a:pt x="1993900" y="1670694"/>
                  </a:moveTo>
                  <a:cubicBezTo>
                    <a:pt x="1994555" y="1669837"/>
                    <a:pt x="1995461" y="1669205"/>
                    <a:pt x="1996491" y="1668888"/>
                  </a:cubicBezTo>
                  <a:cubicBezTo>
                    <a:pt x="2001251" y="1666541"/>
                    <a:pt x="2006254" y="1664724"/>
                    <a:pt x="2011410" y="1663469"/>
                  </a:cubicBezTo>
                  <a:cubicBezTo>
                    <a:pt x="2022037" y="1662135"/>
                    <a:pt x="2032735" y="1661427"/>
                    <a:pt x="2043446" y="1661349"/>
                  </a:cubicBezTo>
                  <a:cubicBezTo>
                    <a:pt x="2049908" y="1661514"/>
                    <a:pt x="2056154" y="1659015"/>
                    <a:pt x="2060720" y="1654439"/>
                  </a:cubicBezTo>
                  <a:cubicBezTo>
                    <a:pt x="2062055" y="1653183"/>
                    <a:pt x="2064568" y="1653104"/>
                    <a:pt x="2066531" y="1652476"/>
                  </a:cubicBezTo>
                  <a:cubicBezTo>
                    <a:pt x="2067378" y="1653051"/>
                    <a:pt x="2068144" y="1653738"/>
                    <a:pt x="2068808" y="1654518"/>
                  </a:cubicBezTo>
                  <a:cubicBezTo>
                    <a:pt x="2072583" y="1659982"/>
                    <a:pt x="2072196" y="1667307"/>
                    <a:pt x="2067866" y="1672343"/>
                  </a:cubicBezTo>
                  <a:cubicBezTo>
                    <a:pt x="2061034" y="1681374"/>
                    <a:pt x="2052161" y="1688048"/>
                    <a:pt x="2040148" y="1683258"/>
                  </a:cubicBezTo>
                  <a:cubicBezTo>
                    <a:pt x="2025386" y="1677447"/>
                    <a:pt x="2010389" y="1681688"/>
                    <a:pt x="1995549" y="1680274"/>
                  </a:cubicBezTo>
                  <a:cubicBezTo>
                    <a:pt x="1993697" y="1679617"/>
                    <a:pt x="1992287" y="1678089"/>
                    <a:pt x="1991780" y="1676191"/>
                  </a:cubicBezTo>
                  <a:cubicBezTo>
                    <a:pt x="1991387" y="1674699"/>
                    <a:pt x="1992958" y="1672421"/>
                    <a:pt x="1993978" y="1670694"/>
                  </a:cubicBezTo>
                  <a:close/>
                  <a:moveTo>
                    <a:pt x="1988953" y="1700691"/>
                  </a:moveTo>
                  <a:cubicBezTo>
                    <a:pt x="1988764" y="1702619"/>
                    <a:pt x="1987869" y="1704409"/>
                    <a:pt x="1986440" y="1705717"/>
                  </a:cubicBezTo>
                  <a:cubicBezTo>
                    <a:pt x="1975134" y="1711763"/>
                    <a:pt x="1963984" y="1718045"/>
                    <a:pt x="1952206" y="1723150"/>
                  </a:cubicBezTo>
                  <a:cubicBezTo>
                    <a:pt x="1943222" y="1726482"/>
                    <a:pt x="1934461" y="1730390"/>
                    <a:pt x="1925980" y="1734850"/>
                  </a:cubicBezTo>
                  <a:cubicBezTo>
                    <a:pt x="1917210" y="1739626"/>
                    <a:pt x="1907386" y="1742136"/>
                    <a:pt x="1897399" y="1742153"/>
                  </a:cubicBezTo>
                  <a:cubicBezTo>
                    <a:pt x="1894494" y="1740426"/>
                    <a:pt x="1890804" y="1738384"/>
                    <a:pt x="1887349" y="1736028"/>
                  </a:cubicBezTo>
                  <a:cubicBezTo>
                    <a:pt x="1884589" y="1732683"/>
                    <a:pt x="1885063" y="1727734"/>
                    <a:pt x="1888408" y="1724973"/>
                  </a:cubicBezTo>
                  <a:cubicBezTo>
                    <a:pt x="1888447" y="1724941"/>
                    <a:pt x="1888487" y="1724909"/>
                    <a:pt x="1888527" y="1724877"/>
                  </a:cubicBezTo>
                  <a:cubicBezTo>
                    <a:pt x="1889469" y="1724406"/>
                    <a:pt x="1890175" y="1723150"/>
                    <a:pt x="1891118" y="1723071"/>
                  </a:cubicBezTo>
                  <a:cubicBezTo>
                    <a:pt x="1906004" y="1720923"/>
                    <a:pt x="1920120" y="1715093"/>
                    <a:pt x="1932184" y="1706109"/>
                  </a:cubicBezTo>
                  <a:cubicBezTo>
                    <a:pt x="1936684" y="1703037"/>
                    <a:pt x="1942403" y="1702363"/>
                    <a:pt x="1947495" y="1704303"/>
                  </a:cubicBezTo>
                  <a:cubicBezTo>
                    <a:pt x="1953622" y="1706438"/>
                    <a:pt x="1960371" y="1705837"/>
                    <a:pt x="1966026" y="1702654"/>
                  </a:cubicBezTo>
                  <a:cubicBezTo>
                    <a:pt x="1970887" y="1700487"/>
                    <a:pt x="1975899" y="1698677"/>
                    <a:pt x="1981023" y="1697236"/>
                  </a:cubicBezTo>
                  <a:cubicBezTo>
                    <a:pt x="1983535" y="1696372"/>
                    <a:pt x="1989346" y="1698807"/>
                    <a:pt x="1989032" y="1700691"/>
                  </a:cubicBezTo>
                  <a:close/>
                  <a:moveTo>
                    <a:pt x="1896536" y="1567745"/>
                  </a:moveTo>
                  <a:cubicBezTo>
                    <a:pt x="1918973" y="1570718"/>
                    <a:pt x="1940980" y="1576332"/>
                    <a:pt x="1962100" y="1584472"/>
                  </a:cubicBezTo>
                  <a:cubicBezTo>
                    <a:pt x="1965121" y="1585522"/>
                    <a:pt x="1967714" y="1587536"/>
                    <a:pt x="1969480" y="1590204"/>
                  </a:cubicBezTo>
                  <a:cubicBezTo>
                    <a:pt x="1974348" y="1598606"/>
                    <a:pt x="1978746" y="1607323"/>
                    <a:pt x="1982986" y="1616039"/>
                  </a:cubicBezTo>
                  <a:cubicBezTo>
                    <a:pt x="1985106" y="1620594"/>
                    <a:pt x="1981886" y="1624285"/>
                    <a:pt x="1979923" y="1627975"/>
                  </a:cubicBezTo>
                  <a:cubicBezTo>
                    <a:pt x="1978319" y="1630686"/>
                    <a:pt x="1974903" y="1631711"/>
                    <a:pt x="1972071" y="1630331"/>
                  </a:cubicBezTo>
                  <a:cubicBezTo>
                    <a:pt x="1965418" y="1626688"/>
                    <a:pt x="1959674" y="1621587"/>
                    <a:pt x="1955268" y="1615411"/>
                  </a:cubicBezTo>
                  <a:cubicBezTo>
                    <a:pt x="1954247" y="1614390"/>
                    <a:pt x="1951735" y="1614547"/>
                    <a:pt x="1950007" y="1614626"/>
                  </a:cubicBezTo>
                  <a:cubicBezTo>
                    <a:pt x="1948280" y="1614704"/>
                    <a:pt x="1948594" y="1616353"/>
                    <a:pt x="1948437" y="1617296"/>
                  </a:cubicBezTo>
                  <a:cubicBezTo>
                    <a:pt x="1947809" y="1620515"/>
                    <a:pt x="1948437" y="1624285"/>
                    <a:pt x="1946866" y="1626876"/>
                  </a:cubicBezTo>
                  <a:cubicBezTo>
                    <a:pt x="1939081" y="1640902"/>
                    <a:pt x="1933117" y="1655864"/>
                    <a:pt x="1929121" y="1671401"/>
                  </a:cubicBezTo>
                  <a:cubicBezTo>
                    <a:pt x="1928650" y="1673207"/>
                    <a:pt x="1926294" y="1674542"/>
                    <a:pt x="1924802" y="1676034"/>
                  </a:cubicBezTo>
                  <a:cubicBezTo>
                    <a:pt x="1923311" y="1677526"/>
                    <a:pt x="1917500" y="1676897"/>
                    <a:pt x="1916950" y="1674071"/>
                  </a:cubicBezTo>
                  <a:cubicBezTo>
                    <a:pt x="1915773" y="1667710"/>
                    <a:pt x="1914909" y="1661349"/>
                    <a:pt x="1913574" y="1655067"/>
                  </a:cubicBezTo>
                  <a:cubicBezTo>
                    <a:pt x="1911997" y="1650062"/>
                    <a:pt x="1906662" y="1647283"/>
                    <a:pt x="1901657" y="1648861"/>
                  </a:cubicBezTo>
                  <a:cubicBezTo>
                    <a:pt x="1901303" y="1648972"/>
                    <a:pt x="1900957" y="1649104"/>
                    <a:pt x="1900619" y="1649256"/>
                  </a:cubicBezTo>
                  <a:cubicBezTo>
                    <a:pt x="1897680" y="1650612"/>
                    <a:pt x="1894890" y="1652269"/>
                    <a:pt x="1892295" y="1654203"/>
                  </a:cubicBezTo>
                  <a:cubicBezTo>
                    <a:pt x="1890097" y="1655774"/>
                    <a:pt x="1888291" y="1656245"/>
                    <a:pt x="1886799" y="1654203"/>
                  </a:cubicBezTo>
                  <a:cubicBezTo>
                    <a:pt x="1886291" y="1653358"/>
                    <a:pt x="1886291" y="1652301"/>
                    <a:pt x="1886799" y="1651455"/>
                  </a:cubicBezTo>
                  <a:cubicBezTo>
                    <a:pt x="1889940" y="1647057"/>
                    <a:pt x="1893473" y="1643053"/>
                    <a:pt x="1896536" y="1638576"/>
                  </a:cubicBezTo>
                  <a:cubicBezTo>
                    <a:pt x="1902587" y="1630647"/>
                    <a:pt x="1903822" y="1620044"/>
                    <a:pt x="1899755" y="1610935"/>
                  </a:cubicBezTo>
                  <a:cubicBezTo>
                    <a:pt x="1898303" y="1606933"/>
                    <a:pt x="1895968" y="1603310"/>
                    <a:pt x="1892924" y="1600334"/>
                  </a:cubicBezTo>
                  <a:cubicBezTo>
                    <a:pt x="1888134" y="1596093"/>
                    <a:pt x="1882166" y="1593109"/>
                    <a:pt x="1877220" y="1589105"/>
                  </a:cubicBezTo>
                  <a:cubicBezTo>
                    <a:pt x="1875182" y="1587099"/>
                    <a:pt x="1873461" y="1584796"/>
                    <a:pt x="1872116" y="1582273"/>
                  </a:cubicBezTo>
                  <a:lnTo>
                    <a:pt x="1871095" y="1582273"/>
                  </a:lnTo>
                  <a:lnTo>
                    <a:pt x="1871095" y="1582273"/>
                  </a:lnTo>
                  <a:cubicBezTo>
                    <a:pt x="1865298" y="1586421"/>
                    <a:pt x="1860297" y="1591582"/>
                    <a:pt x="1856333" y="1597507"/>
                  </a:cubicBezTo>
                  <a:cubicBezTo>
                    <a:pt x="1853601" y="1602217"/>
                    <a:pt x="1848850" y="1605404"/>
                    <a:pt x="1843456" y="1606145"/>
                  </a:cubicBezTo>
                  <a:cubicBezTo>
                    <a:pt x="1836858" y="1606906"/>
                    <a:pt x="1831184" y="1611169"/>
                    <a:pt x="1828616" y="1617296"/>
                  </a:cubicBezTo>
                  <a:cubicBezTo>
                    <a:pt x="1818310" y="1634974"/>
                    <a:pt x="1812764" y="1655023"/>
                    <a:pt x="1812519" y="1675484"/>
                  </a:cubicBezTo>
                  <a:cubicBezTo>
                    <a:pt x="1813462" y="1696058"/>
                    <a:pt x="1803018" y="1709879"/>
                    <a:pt x="1787472" y="1721265"/>
                  </a:cubicBezTo>
                  <a:cubicBezTo>
                    <a:pt x="1783603" y="1723667"/>
                    <a:pt x="1778520" y="1722477"/>
                    <a:pt x="1776119" y="1718608"/>
                  </a:cubicBezTo>
                  <a:cubicBezTo>
                    <a:pt x="1775621" y="1717807"/>
                    <a:pt x="1775265" y="1716926"/>
                    <a:pt x="1775065" y="1716004"/>
                  </a:cubicBezTo>
                  <a:cubicBezTo>
                    <a:pt x="1772160" y="1697707"/>
                    <a:pt x="1771689" y="1679489"/>
                    <a:pt x="1781269" y="1662763"/>
                  </a:cubicBezTo>
                  <a:cubicBezTo>
                    <a:pt x="1786127" y="1652046"/>
                    <a:pt x="1790220" y="1640998"/>
                    <a:pt x="1793518" y="1629703"/>
                  </a:cubicBezTo>
                  <a:cubicBezTo>
                    <a:pt x="1795616" y="1624628"/>
                    <a:pt x="1795386" y="1618889"/>
                    <a:pt x="1792889" y="1613998"/>
                  </a:cubicBezTo>
                  <a:cubicBezTo>
                    <a:pt x="1792481" y="1611957"/>
                    <a:pt x="1792616" y="1609844"/>
                    <a:pt x="1793282" y="1607873"/>
                  </a:cubicBezTo>
                  <a:cubicBezTo>
                    <a:pt x="1793558" y="1606853"/>
                    <a:pt x="1794069" y="1605911"/>
                    <a:pt x="1794774" y="1605124"/>
                  </a:cubicBezTo>
                  <a:cubicBezTo>
                    <a:pt x="1821078" y="1575991"/>
                    <a:pt x="1814404" y="1579681"/>
                    <a:pt x="1851465" y="1574499"/>
                  </a:cubicBezTo>
                  <a:cubicBezTo>
                    <a:pt x="1858881" y="1573868"/>
                    <a:pt x="1866160" y="1576779"/>
                    <a:pt x="1871095" y="1582351"/>
                  </a:cubicBezTo>
                  <a:lnTo>
                    <a:pt x="1871959" y="1581566"/>
                  </a:lnTo>
                  <a:lnTo>
                    <a:pt x="1872430" y="1582273"/>
                  </a:lnTo>
                  <a:cubicBezTo>
                    <a:pt x="1878240" y="1580467"/>
                    <a:pt x="1884129" y="1578818"/>
                    <a:pt x="1889783" y="1576619"/>
                  </a:cubicBezTo>
                  <a:cubicBezTo>
                    <a:pt x="1891353" y="1575991"/>
                    <a:pt x="1892217" y="1573399"/>
                    <a:pt x="1893552" y="1571750"/>
                  </a:cubicBezTo>
                  <a:cubicBezTo>
                    <a:pt x="1894886" y="1570101"/>
                    <a:pt x="1895593" y="1567588"/>
                    <a:pt x="1896614" y="1567745"/>
                  </a:cubicBezTo>
                  <a:close/>
                  <a:moveTo>
                    <a:pt x="1889861" y="1284421"/>
                  </a:moveTo>
                  <a:lnTo>
                    <a:pt x="1890647" y="1283086"/>
                  </a:lnTo>
                  <a:cubicBezTo>
                    <a:pt x="1890647" y="1280809"/>
                    <a:pt x="1890647" y="1278531"/>
                    <a:pt x="1890647" y="1276176"/>
                  </a:cubicBezTo>
                  <a:cubicBezTo>
                    <a:pt x="1890647" y="1273820"/>
                    <a:pt x="1892138" y="1272328"/>
                    <a:pt x="1894101" y="1274055"/>
                  </a:cubicBezTo>
                  <a:cubicBezTo>
                    <a:pt x="1894537" y="1274947"/>
                    <a:pt x="1894537" y="1275990"/>
                    <a:pt x="1894101" y="1276882"/>
                  </a:cubicBezTo>
                  <a:cubicBezTo>
                    <a:pt x="1893002" y="1279003"/>
                    <a:pt x="1891667" y="1281044"/>
                    <a:pt x="1890411" y="1283086"/>
                  </a:cubicBezTo>
                  <a:cubicBezTo>
                    <a:pt x="1890372" y="1283792"/>
                    <a:pt x="1890372" y="1284500"/>
                    <a:pt x="1890411" y="1285206"/>
                  </a:cubicBezTo>
                  <a:lnTo>
                    <a:pt x="1887820" y="1285677"/>
                  </a:lnTo>
                  <a:close/>
                  <a:moveTo>
                    <a:pt x="1809693" y="1418466"/>
                  </a:moveTo>
                  <a:cubicBezTo>
                    <a:pt x="1810242" y="1417838"/>
                    <a:pt x="1811577" y="1418074"/>
                    <a:pt x="1812519" y="1417838"/>
                  </a:cubicBezTo>
                  <a:cubicBezTo>
                    <a:pt x="1814011" y="1419016"/>
                    <a:pt x="1816367" y="1419958"/>
                    <a:pt x="1816838" y="1421450"/>
                  </a:cubicBezTo>
                  <a:cubicBezTo>
                    <a:pt x="1818708" y="1426317"/>
                    <a:pt x="1817872" y="1431809"/>
                    <a:pt x="1814639" y="1435899"/>
                  </a:cubicBezTo>
                  <a:cubicBezTo>
                    <a:pt x="1814018" y="1436579"/>
                    <a:pt x="1813235" y="1437093"/>
                    <a:pt x="1812362" y="1437391"/>
                  </a:cubicBezTo>
                  <a:cubicBezTo>
                    <a:pt x="1810352" y="1438204"/>
                    <a:pt x="1808064" y="1437234"/>
                    <a:pt x="1807251" y="1435224"/>
                  </a:cubicBezTo>
                  <a:cubicBezTo>
                    <a:pt x="1807226" y="1435161"/>
                    <a:pt x="1807202" y="1435099"/>
                    <a:pt x="1807180" y="1435035"/>
                  </a:cubicBezTo>
                  <a:cubicBezTo>
                    <a:pt x="1803939" y="1429610"/>
                    <a:pt x="1805028" y="1422643"/>
                    <a:pt x="1809771" y="1418466"/>
                  </a:cubicBezTo>
                  <a:close/>
                  <a:moveTo>
                    <a:pt x="1779227" y="1371350"/>
                  </a:moveTo>
                  <a:lnTo>
                    <a:pt x="1779227" y="1373235"/>
                  </a:lnTo>
                  <a:lnTo>
                    <a:pt x="1776479" y="1372292"/>
                  </a:lnTo>
                  <a:close/>
                  <a:moveTo>
                    <a:pt x="1758969" y="836740"/>
                  </a:moveTo>
                  <a:cubicBezTo>
                    <a:pt x="1761293" y="834106"/>
                    <a:pt x="1765312" y="833855"/>
                    <a:pt x="1767946" y="836179"/>
                  </a:cubicBezTo>
                  <a:cubicBezTo>
                    <a:pt x="1768550" y="836712"/>
                    <a:pt x="1769048" y="837356"/>
                    <a:pt x="1769412" y="838075"/>
                  </a:cubicBezTo>
                  <a:cubicBezTo>
                    <a:pt x="1770242" y="840806"/>
                    <a:pt x="1770743" y="843627"/>
                    <a:pt x="1770904" y="846477"/>
                  </a:cubicBezTo>
                  <a:cubicBezTo>
                    <a:pt x="1769491" y="849776"/>
                    <a:pt x="1767528" y="850561"/>
                    <a:pt x="1765329" y="848833"/>
                  </a:cubicBezTo>
                  <a:cubicBezTo>
                    <a:pt x="1762792" y="847002"/>
                    <a:pt x="1760565" y="844775"/>
                    <a:pt x="1758733" y="842237"/>
                  </a:cubicBezTo>
                  <a:cubicBezTo>
                    <a:pt x="1757936" y="840463"/>
                    <a:pt x="1758054" y="838412"/>
                    <a:pt x="1759048" y="836740"/>
                  </a:cubicBezTo>
                  <a:close/>
                  <a:moveTo>
                    <a:pt x="1737298" y="816166"/>
                  </a:moveTo>
                  <a:cubicBezTo>
                    <a:pt x="1737298" y="816951"/>
                    <a:pt x="1737847" y="817737"/>
                    <a:pt x="1738161" y="818522"/>
                  </a:cubicBezTo>
                  <a:lnTo>
                    <a:pt x="1736591" y="820407"/>
                  </a:lnTo>
                  <a:cubicBezTo>
                    <a:pt x="1736591" y="819621"/>
                    <a:pt x="1735649" y="818836"/>
                    <a:pt x="1735727" y="818129"/>
                  </a:cubicBezTo>
                  <a:cubicBezTo>
                    <a:pt x="1735806" y="817423"/>
                    <a:pt x="1736826" y="816794"/>
                    <a:pt x="1737376" y="816166"/>
                  </a:cubicBezTo>
                  <a:close/>
                  <a:moveTo>
                    <a:pt x="1726383" y="1215632"/>
                  </a:moveTo>
                  <a:cubicBezTo>
                    <a:pt x="1727250" y="1215746"/>
                    <a:pt x="1728096" y="1215984"/>
                    <a:pt x="1728896" y="1216338"/>
                  </a:cubicBezTo>
                  <a:cubicBezTo>
                    <a:pt x="1728896" y="1216967"/>
                    <a:pt x="1728346" y="1218066"/>
                    <a:pt x="1728111" y="1218066"/>
                  </a:cubicBezTo>
                  <a:cubicBezTo>
                    <a:pt x="1727237" y="1217988"/>
                    <a:pt x="1726385" y="1217749"/>
                    <a:pt x="1725598" y="1217359"/>
                  </a:cubicBezTo>
                  <a:cubicBezTo>
                    <a:pt x="1725912" y="1216809"/>
                    <a:pt x="1726226" y="1215710"/>
                    <a:pt x="1726462" y="1215632"/>
                  </a:cubicBezTo>
                  <a:close/>
                  <a:moveTo>
                    <a:pt x="1714134" y="1393652"/>
                  </a:moveTo>
                  <a:cubicBezTo>
                    <a:pt x="1714134" y="1393652"/>
                    <a:pt x="1714762" y="1394594"/>
                    <a:pt x="1715076" y="1395065"/>
                  </a:cubicBezTo>
                  <a:lnTo>
                    <a:pt x="1715626" y="1395458"/>
                  </a:lnTo>
                  <a:cubicBezTo>
                    <a:pt x="1721672" y="1396007"/>
                    <a:pt x="1727797" y="1396322"/>
                    <a:pt x="1733764" y="1397342"/>
                  </a:cubicBezTo>
                  <a:cubicBezTo>
                    <a:pt x="1735806" y="1397342"/>
                    <a:pt x="1735963" y="1400248"/>
                    <a:pt x="1734314" y="1402211"/>
                  </a:cubicBezTo>
                  <a:cubicBezTo>
                    <a:pt x="1733686" y="1402996"/>
                    <a:pt x="1732508" y="1403939"/>
                    <a:pt x="1731723" y="1403782"/>
                  </a:cubicBezTo>
                  <a:cubicBezTo>
                    <a:pt x="1725706" y="1402507"/>
                    <a:pt x="1720144" y="1399631"/>
                    <a:pt x="1715626" y="1395458"/>
                  </a:cubicBezTo>
                  <a:lnTo>
                    <a:pt x="1714605" y="1395458"/>
                  </a:lnTo>
                  <a:cubicBezTo>
                    <a:pt x="1712642" y="1395222"/>
                    <a:pt x="1712485" y="1394594"/>
                    <a:pt x="1714213" y="1393652"/>
                  </a:cubicBezTo>
                  <a:close/>
                  <a:moveTo>
                    <a:pt x="1740752" y="1506573"/>
                  </a:moveTo>
                  <a:cubicBezTo>
                    <a:pt x="1754252" y="1502706"/>
                    <a:pt x="1767072" y="1496772"/>
                    <a:pt x="1778756" y="1488983"/>
                  </a:cubicBezTo>
                  <a:cubicBezTo>
                    <a:pt x="1788964" y="1481130"/>
                    <a:pt x="1803097" y="1479952"/>
                    <a:pt x="1812598" y="1470294"/>
                  </a:cubicBezTo>
                  <a:cubicBezTo>
                    <a:pt x="1815969" y="1467416"/>
                    <a:pt x="1820664" y="1466658"/>
                    <a:pt x="1824768" y="1468331"/>
                  </a:cubicBezTo>
                  <a:cubicBezTo>
                    <a:pt x="1827831" y="1469273"/>
                    <a:pt x="1830736" y="1471079"/>
                    <a:pt x="1833877" y="1471707"/>
                  </a:cubicBezTo>
                  <a:cubicBezTo>
                    <a:pt x="1845003" y="1472699"/>
                    <a:pt x="1854014" y="1481160"/>
                    <a:pt x="1855705" y="1492203"/>
                  </a:cubicBezTo>
                  <a:cubicBezTo>
                    <a:pt x="1856926" y="1498860"/>
                    <a:pt x="1862273" y="1503986"/>
                    <a:pt x="1868975" y="1504924"/>
                  </a:cubicBezTo>
                  <a:cubicBezTo>
                    <a:pt x="1876827" y="1506573"/>
                    <a:pt x="1878790" y="1510971"/>
                    <a:pt x="1878869" y="1518588"/>
                  </a:cubicBezTo>
                  <a:cubicBezTo>
                    <a:pt x="1878869" y="1528246"/>
                    <a:pt x="1880832" y="1537827"/>
                    <a:pt x="1881774" y="1547486"/>
                  </a:cubicBezTo>
                  <a:cubicBezTo>
                    <a:pt x="1881823" y="1550608"/>
                    <a:pt x="1879333" y="1553179"/>
                    <a:pt x="1876211" y="1553228"/>
                  </a:cubicBezTo>
                  <a:cubicBezTo>
                    <a:pt x="1875062" y="1553246"/>
                    <a:pt x="1873935" y="1552914"/>
                    <a:pt x="1872980" y="1552276"/>
                  </a:cubicBezTo>
                  <a:cubicBezTo>
                    <a:pt x="1869537" y="1549764"/>
                    <a:pt x="1865384" y="1548416"/>
                    <a:pt x="1861123" y="1548428"/>
                  </a:cubicBezTo>
                  <a:cubicBezTo>
                    <a:pt x="1852497" y="1548809"/>
                    <a:pt x="1843898" y="1549674"/>
                    <a:pt x="1835369" y="1551019"/>
                  </a:cubicBezTo>
                  <a:cubicBezTo>
                    <a:pt x="1825880" y="1554292"/>
                    <a:pt x="1815386" y="1550620"/>
                    <a:pt x="1810007" y="1542146"/>
                  </a:cubicBezTo>
                  <a:cubicBezTo>
                    <a:pt x="1808571" y="1540554"/>
                    <a:pt x="1806934" y="1539155"/>
                    <a:pt x="1805139" y="1537984"/>
                  </a:cubicBezTo>
                  <a:cubicBezTo>
                    <a:pt x="1802862" y="1536178"/>
                    <a:pt x="1798072" y="1536413"/>
                    <a:pt x="1798936" y="1532408"/>
                  </a:cubicBezTo>
                  <a:cubicBezTo>
                    <a:pt x="1799564" y="1529581"/>
                    <a:pt x="1802547" y="1527304"/>
                    <a:pt x="1804432" y="1524556"/>
                  </a:cubicBezTo>
                  <a:cubicBezTo>
                    <a:pt x="1805796" y="1523100"/>
                    <a:pt x="1805721" y="1520814"/>
                    <a:pt x="1804265" y="1519450"/>
                  </a:cubicBezTo>
                  <a:cubicBezTo>
                    <a:pt x="1804145" y="1519337"/>
                    <a:pt x="1804017" y="1519233"/>
                    <a:pt x="1803882" y="1519137"/>
                  </a:cubicBezTo>
                  <a:cubicBezTo>
                    <a:pt x="1803048" y="1518523"/>
                    <a:pt x="1802079" y="1518119"/>
                    <a:pt x="1801055" y="1517959"/>
                  </a:cubicBezTo>
                  <a:cubicBezTo>
                    <a:pt x="1798918" y="1517683"/>
                    <a:pt x="1796754" y="1517683"/>
                    <a:pt x="1794617" y="1517959"/>
                  </a:cubicBezTo>
                  <a:cubicBezTo>
                    <a:pt x="1792511" y="1518465"/>
                    <a:pt x="1790533" y="1519401"/>
                    <a:pt x="1788806" y="1520708"/>
                  </a:cubicBezTo>
                  <a:cubicBezTo>
                    <a:pt x="1776395" y="1529301"/>
                    <a:pt x="1762615" y="1535727"/>
                    <a:pt x="1748055" y="1539711"/>
                  </a:cubicBezTo>
                  <a:cubicBezTo>
                    <a:pt x="1739025" y="1542695"/>
                    <a:pt x="1732351" y="1544423"/>
                    <a:pt x="1725755" y="1534921"/>
                  </a:cubicBezTo>
                  <a:cubicBezTo>
                    <a:pt x="1721986" y="1529189"/>
                    <a:pt x="1714762" y="1531230"/>
                    <a:pt x="1708795" y="1530602"/>
                  </a:cubicBezTo>
                  <a:lnTo>
                    <a:pt x="1708324" y="1531230"/>
                  </a:lnTo>
                  <a:lnTo>
                    <a:pt x="1706753" y="1531230"/>
                  </a:lnTo>
                  <a:lnTo>
                    <a:pt x="1705261" y="1532880"/>
                  </a:lnTo>
                  <a:cubicBezTo>
                    <a:pt x="1705261" y="1532330"/>
                    <a:pt x="1705261" y="1531466"/>
                    <a:pt x="1705968" y="1531309"/>
                  </a:cubicBezTo>
                  <a:lnTo>
                    <a:pt x="1706753" y="1531309"/>
                  </a:lnTo>
                  <a:lnTo>
                    <a:pt x="1707617" y="1530288"/>
                  </a:lnTo>
                  <a:cubicBezTo>
                    <a:pt x="1708009" y="1530332"/>
                    <a:pt x="1708404" y="1530332"/>
                    <a:pt x="1708795" y="1530288"/>
                  </a:cubicBezTo>
                  <a:cubicBezTo>
                    <a:pt x="1716491" y="1518993"/>
                    <a:pt x="1727782" y="1510635"/>
                    <a:pt x="1740831" y="1506573"/>
                  </a:cubicBezTo>
                  <a:close/>
                  <a:moveTo>
                    <a:pt x="1705497" y="1256073"/>
                  </a:moveTo>
                  <a:cubicBezTo>
                    <a:pt x="1702984" y="1255523"/>
                    <a:pt x="1702278" y="1253874"/>
                    <a:pt x="1703534" y="1251754"/>
                  </a:cubicBezTo>
                  <a:cubicBezTo>
                    <a:pt x="1703534" y="1251204"/>
                    <a:pt x="1705576" y="1250812"/>
                    <a:pt x="1705733" y="1251047"/>
                  </a:cubicBezTo>
                  <a:cubicBezTo>
                    <a:pt x="1706677" y="1252410"/>
                    <a:pt x="1707542" y="1253826"/>
                    <a:pt x="1708324" y="1255288"/>
                  </a:cubicBezTo>
                  <a:cubicBezTo>
                    <a:pt x="1707303" y="1255602"/>
                    <a:pt x="1706361" y="1256230"/>
                    <a:pt x="1705576" y="1256073"/>
                  </a:cubicBezTo>
                  <a:close/>
                  <a:moveTo>
                    <a:pt x="1690657" y="794493"/>
                  </a:moveTo>
                  <a:cubicBezTo>
                    <a:pt x="1694518" y="792837"/>
                    <a:pt x="1698634" y="791854"/>
                    <a:pt x="1702827" y="791587"/>
                  </a:cubicBezTo>
                  <a:cubicBezTo>
                    <a:pt x="1704162" y="791587"/>
                    <a:pt x="1705811" y="793629"/>
                    <a:pt x="1707460" y="794807"/>
                  </a:cubicBezTo>
                  <a:cubicBezTo>
                    <a:pt x="1700001" y="801089"/>
                    <a:pt x="1702356" y="810512"/>
                    <a:pt x="1699608" y="818365"/>
                  </a:cubicBezTo>
                  <a:cubicBezTo>
                    <a:pt x="1698738" y="822214"/>
                    <a:pt x="1694913" y="824630"/>
                    <a:pt x="1691064" y="823760"/>
                  </a:cubicBezTo>
                  <a:cubicBezTo>
                    <a:pt x="1689558" y="823420"/>
                    <a:pt x="1688203" y="822602"/>
                    <a:pt x="1687202" y="821427"/>
                  </a:cubicBezTo>
                  <a:cubicBezTo>
                    <a:pt x="1675346" y="810434"/>
                    <a:pt x="1676445" y="801403"/>
                    <a:pt x="1690735" y="794493"/>
                  </a:cubicBezTo>
                  <a:close/>
                  <a:moveTo>
                    <a:pt x="1681549" y="952253"/>
                  </a:moveTo>
                  <a:lnTo>
                    <a:pt x="1682805" y="950996"/>
                  </a:lnTo>
                  <a:lnTo>
                    <a:pt x="1683983" y="947149"/>
                  </a:lnTo>
                  <a:lnTo>
                    <a:pt x="1685632" y="948170"/>
                  </a:lnTo>
                  <a:lnTo>
                    <a:pt x="1682805" y="950996"/>
                  </a:lnTo>
                  <a:cubicBezTo>
                    <a:pt x="1682805" y="951703"/>
                    <a:pt x="1682805" y="952410"/>
                    <a:pt x="1682177" y="953038"/>
                  </a:cubicBezTo>
                  <a:lnTo>
                    <a:pt x="1675110" y="960891"/>
                  </a:lnTo>
                  <a:lnTo>
                    <a:pt x="1673697" y="962304"/>
                  </a:lnTo>
                  <a:lnTo>
                    <a:pt x="1674482" y="960184"/>
                  </a:lnTo>
                  <a:close/>
                  <a:moveTo>
                    <a:pt x="1675188" y="844907"/>
                  </a:moveTo>
                  <a:lnTo>
                    <a:pt x="1675188" y="846870"/>
                  </a:lnTo>
                  <a:lnTo>
                    <a:pt x="1672833" y="845928"/>
                  </a:lnTo>
                  <a:close/>
                  <a:moveTo>
                    <a:pt x="1659485" y="1095014"/>
                  </a:moveTo>
                  <a:lnTo>
                    <a:pt x="1660348" y="1097135"/>
                  </a:lnTo>
                  <a:lnTo>
                    <a:pt x="1658621" y="1097135"/>
                  </a:lnTo>
                  <a:close/>
                  <a:moveTo>
                    <a:pt x="1648492" y="1441160"/>
                  </a:moveTo>
                  <a:cubicBezTo>
                    <a:pt x="1650690" y="1436841"/>
                    <a:pt x="1651004" y="1431344"/>
                    <a:pt x="1655716" y="1428517"/>
                  </a:cubicBezTo>
                  <a:cubicBezTo>
                    <a:pt x="1655716" y="1428517"/>
                    <a:pt x="1655716" y="1427732"/>
                    <a:pt x="1655716" y="1427340"/>
                  </a:cubicBezTo>
                  <a:lnTo>
                    <a:pt x="1657286" y="1425926"/>
                  </a:lnTo>
                  <a:cubicBezTo>
                    <a:pt x="1657286" y="1426711"/>
                    <a:pt x="1656736" y="1427418"/>
                    <a:pt x="1656501" y="1428125"/>
                  </a:cubicBezTo>
                  <a:cubicBezTo>
                    <a:pt x="1656265" y="1428832"/>
                    <a:pt x="1656501" y="1428125"/>
                    <a:pt x="1656030" y="1428125"/>
                  </a:cubicBezTo>
                  <a:cubicBezTo>
                    <a:pt x="1656972" y="1431737"/>
                    <a:pt x="1657993" y="1435428"/>
                    <a:pt x="1658856" y="1439040"/>
                  </a:cubicBezTo>
                  <a:cubicBezTo>
                    <a:pt x="1658856" y="1440061"/>
                    <a:pt x="1659328" y="1441553"/>
                    <a:pt x="1658856" y="1442103"/>
                  </a:cubicBezTo>
                  <a:cubicBezTo>
                    <a:pt x="1657426" y="1443546"/>
                    <a:pt x="1655784" y="1444764"/>
                    <a:pt x="1653988" y="1445715"/>
                  </a:cubicBezTo>
                  <a:cubicBezTo>
                    <a:pt x="1653281" y="1446186"/>
                    <a:pt x="1651947" y="1445715"/>
                    <a:pt x="1651083" y="1445715"/>
                  </a:cubicBezTo>
                  <a:cubicBezTo>
                    <a:pt x="1648335" y="1444851"/>
                    <a:pt x="1647393" y="1443123"/>
                    <a:pt x="1648413" y="1441082"/>
                  </a:cubicBezTo>
                  <a:close/>
                  <a:moveTo>
                    <a:pt x="1642524" y="1209428"/>
                  </a:moveTo>
                  <a:lnTo>
                    <a:pt x="1644723" y="1210213"/>
                  </a:lnTo>
                  <a:lnTo>
                    <a:pt x="1642446" y="1211077"/>
                  </a:lnTo>
                  <a:close/>
                  <a:moveTo>
                    <a:pt x="1633259" y="1107343"/>
                  </a:moveTo>
                  <a:cubicBezTo>
                    <a:pt x="1635379" y="1106401"/>
                    <a:pt x="1637106" y="1107893"/>
                    <a:pt x="1637970" y="1110170"/>
                  </a:cubicBezTo>
                  <a:cubicBezTo>
                    <a:pt x="1638283" y="1111832"/>
                    <a:pt x="1637190" y="1113434"/>
                    <a:pt x="1635528" y="1113747"/>
                  </a:cubicBezTo>
                  <a:cubicBezTo>
                    <a:pt x="1635088" y="1113830"/>
                    <a:pt x="1634635" y="1113815"/>
                    <a:pt x="1634201" y="1113704"/>
                  </a:cubicBezTo>
                  <a:cubicBezTo>
                    <a:pt x="1632443" y="1113214"/>
                    <a:pt x="1630754" y="1112501"/>
                    <a:pt x="1629176" y="1111584"/>
                  </a:cubicBezTo>
                  <a:cubicBezTo>
                    <a:pt x="1630197" y="1109778"/>
                    <a:pt x="1631532" y="1107736"/>
                    <a:pt x="1633180" y="1107029"/>
                  </a:cubicBezTo>
                  <a:close/>
                  <a:moveTo>
                    <a:pt x="1628862" y="1354153"/>
                  </a:moveTo>
                  <a:cubicBezTo>
                    <a:pt x="1631276" y="1364637"/>
                    <a:pt x="1627043" y="1375533"/>
                    <a:pt x="1618183" y="1381637"/>
                  </a:cubicBezTo>
                  <a:cubicBezTo>
                    <a:pt x="1618183" y="1382030"/>
                    <a:pt x="1618183" y="1382422"/>
                    <a:pt x="1618183" y="1382815"/>
                  </a:cubicBezTo>
                  <a:lnTo>
                    <a:pt x="1616534" y="1382815"/>
                  </a:lnTo>
                  <a:lnTo>
                    <a:pt x="1617477" y="1381873"/>
                  </a:lnTo>
                  <a:lnTo>
                    <a:pt x="1618105" y="1381323"/>
                  </a:lnTo>
                  <a:cubicBezTo>
                    <a:pt x="1616718" y="1370981"/>
                    <a:pt x="1619207" y="1360491"/>
                    <a:pt x="1625093" y="1351875"/>
                  </a:cubicBezTo>
                  <a:cubicBezTo>
                    <a:pt x="1625093" y="1351404"/>
                    <a:pt x="1626977" y="1350855"/>
                    <a:pt x="1627213" y="1351169"/>
                  </a:cubicBezTo>
                  <a:cubicBezTo>
                    <a:pt x="1627996" y="1351878"/>
                    <a:pt x="1628544" y="1352809"/>
                    <a:pt x="1628783" y="1353839"/>
                  </a:cubicBezTo>
                  <a:close/>
                  <a:moveTo>
                    <a:pt x="1625093" y="1223327"/>
                  </a:moveTo>
                  <a:cubicBezTo>
                    <a:pt x="1625721" y="1223327"/>
                    <a:pt x="1626349" y="1224348"/>
                    <a:pt x="1626977" y="1224898"/>
                  </a:cubicBezTo>
                  <a:cubicBezTo>
                    <a:pt x="1627606" y="1225447"/>
                    <a:pt x="1626585" y="1226704"/>
                    <a:pt x="1625957" y="1227096"/>
                  </a:cubicBezTo>
                  <a:cubicBezTo>
                    <a:pt x="1625191" y="1227322"/>
                    <a:pt x="1624364" y="1227145"/>
                    <a:pt x="1623758" y="1226625"/>
                  </a:cubicBezTo>
                  <a:cubicBezTo>
                    <a:pt x="1621795" y="1224348"/>
                    <a:pt x="1622345" y="1223013"/>
                    <a:pt x="1625014" y="1223013"/>
                  </a:cubicBezTo>
                  <a:close/>
                  <a:moveTo>
                    <a:pt x="1603029" y="1250183"/>
                  </a:moveTo>
                  <a:cubicBezTo>
                    <a:pt x="1603814" y="1249005"/>
                    <a:pt x="1607112" y="1248613"/>
                    <a:pt x="1608839" y="1249084"/>
                  </a:cubicBezTo>
                  <a:cubicBezTo>
                    <a:pt x="1615316" y="1250053"/>
                    <a:pt x="1620725" y="1254526"/>
                    <a:pt x="1622894" y="1260706"/>
                  </a:cubicBezTo>
                  <a:cubicBezTo>
                    <a:pt x="1625424" y="1267744"/>
                    <a:pt x="1626441" y="1275236"/>
                    <a:pt x="1625878" y="1282693"/>
                  </a:cubicBezTo>
                  <a:cubicBezTo>
                    <a:pt x="1624779" y="1293216"/>
                    <a:pt x="1624857" y="1303896"/>
                    <a:pt x="1624543" y="1312298"/>
                  </a:cubicBezTo>
                  <a:cubicBezTo>
                    <a:pt x="1625731" y="1316066"/>
                    <a:pt x="1626598" y="1319927"/>
                    <a:pt x="1627134" y="1323841"/>
                  </a:cubicBezTo>
                  <a:cubicBezTo>
                    <a:pt x="1627134" y="1326747"/>
                    <a:pt x="1627134" y="1331223"/>
                    <a:pt x="1625171" y="1332401"/>
                  </a:cubicBezTo>
                  <a:cubicBezTo>
                    <a:pt x="1621559" y="1334678"/>
                    <a:pt x="1620303" y="1330673"/>
                    <a:pt x="1618654" y="1327925"/>
                  </a:cubicBezTo>
                  <a:cubicBezTo>
                    <a:pt x="1617005" y="1325176"/>
                    <a:pt x="1614885" y="1322114"/>
                    <a:pt x="1612373" y="1321486"/>
                  </a:cubicBezTo>
                  <a:cubicBezTo>
                    <a:pt x="1607065" y="1320385"/>
                    <a:pt x="1602873" y="1316314"/>
                    <a:pt x="1601616" y="1311042"/>
                  </a:cubicBezTo>
                  <a:cubicBezTo>
                    <a:pt x="1600638" y="1307999"/>
                    <a:pt x="1599826" y="1304906"/>
                    <a:pt x="1599181" y="1301775"/>
                  </a:cubicBezTo>
                  <a:cubicBezTo>
                    <a:pt x="1597532" y="1293530"/>
                    <a:pt x="1593999" y="1285285"/>
                    <a:pt x="1599181" y="1277039"/>
                  </a:cubicBezTo>
                  <a:cubicBezTo>
                    <a:pt x="1597218" y="1273584"/>
                    <a:pt x="1595334" y="1269972"/>
                    <a:pt x="1593371" y="1266438"/>
                  </a:cubicBezTo>
                  <a:cubicBezTo>
                    <a:pt x="1596512" y="1260706"/>
                    <a:pt x="1599417" y="1255052"/>
                    <a:pt x="1602950" y="1249869"/>
                  </a:cubicBezTo>
                  <a:close/>
                  <a:moveTo>
                    <a:pt x="1566910" y="1295493"/>
                  </a:moveTo>
                  <a:cubicBezTo>
                    <a:pt x="1564457" y="1300163"/>
                    <a:pt x="1561593" y="1304604"/>
                    <a:pt x="1558351" y="1308764"/>
                  </a:cubicBezTo>
                  <a:cubicBezTo>
                    <a:pt x="1556702" y="1311199"/>
                    <a:pt x="1555210" y="1311670"/>
                    <a:pt x="1554190" y="1309785"/>
                  </a:cubicBezTo>
                  <a:cubicBezTo>
                    <a:pt x="1553868" y="1308825"/>
                    <a:pt x="1553734" y="1307812"/>
                    <a:pt x="1553797" y="1306801"/>
                  </a:cubicBezTo>
                  <a:cubicBezTo>
                    <a:pt x="1553799" y="1305748"/>
                    <a:pt x="1554013" y="1304707"/>
                    <a:pt x="1554425" y="1303739"/>
                  </a:cubicBezTo>
                  <a:cubicBezTo>
                    <a:pt x="1557783" y="1298381"/>
                    <a:pt x="1559197" y="1292032"/>
                    <a:pt x="1558430" y="1285756"/>
                  </a:cubicBezTo>
                  <a:cubicBezTo>
                    <a:pt x="1556388" y="1277903"/>
                    <a:pt x="1548693" y="1278767"/>
                    <a:pt x="1543825" y="1275390"/>
                  </a:cubicBezTo>
                  <a:cubicBezTo>
                    <a:pt x="1543118" y="1274919"/>
                    <a:pt x="1542569" y="1273113"/>
                    <a:pt x="1542883" y="1272720"/>
                  </a:cubicBezTo>
                  <a:cubicBezTo>
                    <a:pt x="1543197" y="1272328"/>
                    <a:pt x="1545474" y="1269579"/>
                    <a:pt x="1546966" y="1269344"/>
                  </a:cubicBezTo>
                  <a:cubicBezTo>
                    <a:pt x="1549078" y="1269305"/>
                    <a:pt x="1551180" y="1269651"/>
                    <a:pt x="1553169" y="1270365"/>
                  </a:cubicBezTo>
                  <a:lnTo>
                    <a:pt x="1564790" y="1272328"/>
                  </a:lnTo>
                  <a:cubicBezTo>
                    <a:pt x="1564821" y="1272014"/>
                    <a:pt x="1564821" y="1271699"/>
                    <a:pt x="1564790" y="1271386"/>
                  </a:cubicBezTo>
                  <a:lnTo>
                    <a:pt x="1565261" y="1271386"/>
                  </a:lnTo>
                  <a:cubicBezTo>
                    <a:pt x="1562120" y="1266360"/>
                    <a:pt x="1558822" y="1261413"/>
                    <a:pt x="1555917" y="1256230"/>
                  </a:cubicBezTo>
                  <a:cubicBezTo>
                    <a:pt x="1551633" y="1248607"/>
                    <a:pt x="1551339" y="1239373"/>
                    <a:pt x="1555132" y="1231494"/>
                  </a:cubicBezTo>
                  <a:cubicBezTo>
                    <a:pt x="1556389" y="1228576"/>
                    <a:pt x="1558765" y="1226284"/>
                    <a:pt x="1561727" y="1225133"/>
                  </a:cubicBezTo>
                  <a:cubicBezTo>
                    <a:pt x="1564690" y="1225006"/>
                    <a:pt x="1567559" y="1226182"/>
                    <a:pt x="1569579" y="1228353"/>
                  </a:cubicBezTo>
                  <a:cubicBezTo>
                    <a:pt x="1572896" y="1232266"/>
                    <a:pt x="1575889" y="1236442"/>
                    <a:pt x="1578531" y="1240839"/>
                  </a:cubicBezTo>
                  <a:lnTo>
                    <a:pt x="1579159" y="1239268"/>
                  </a:lnTo>
                  <a:lnTo>
                    <a:pt x="1578531" y="1241702"/>
                  </a:lnTo>
                  <a:lnTo>
                    <a:pt x="1578531" y="1241231"/>
                  </a:lnTo>
                  <a:cubicBezTo>
                    <a:pt x="1569972" y="1249084"/>
                    <a:pt x="1570208" y="1256937"/>
                    <a:pt x="1578531" y="1264789"/>
                  </a:cubicBezTo>
                  <a:cubicBezTo>
                    <a:pt x="1580258" y="1266360"/>
                    <a:pt x="1578923" y="1269030"/>
                    <a:pt x="1576568" y="1269658"/>
                  </a:cubicBezTo>
                  <a:cubicBezTo>
                    <a:pt x="1572642" y="1270600"/>
                    <a:pt x="1568716" y="1271228"/>
                    <a:pt x="1564790" y="1272014"/>
                  </a:cubicBezTo>
                  <a:lnTo>
                    <a:pt x="1565496" y="1273192"/>
                  </a:lnTo>
                  <a:lnTo>
                    <a:pt x="1564711" y="1273192"/>
                  </a:lnTo>
                  <a:cubicBezTo>
                    <a:pt x="1566300" y="1276711"/>
                    <a:pt x="1567485" y="1280399"/>
                    <a:pt x="1568245" y="1284185"/>
                  </a:cubicBezTo>
                  <a:cubicBezTo>
                    <a:pt x="1568619" y="1287910"/>
                    <a:pt x="1568136" y="1291671"/>
                    <a:pt x="1566831" y="1295179"/>
                  </a:cubicBezTo>
                  <a:close/>
                  <a:moveTo>
                    <a:pt x="1581907" y="1382815"/>
                  </a:moveTo>
                  <a:cubicBezTo>
                    <a:pt x="1581646" y="1383822"/>
                    <a:pt x="1580915" y="1384641"/>
                    <a:pt x="1579944" y="1385014"/>
                  </a:cubicBezTo>
                  <a:cubicBezTo>
                    <a:pt x="1578217" y="1385014"/>
                    <a:pt x="1575076" y="1385014"/>
                    <a:pt x="1574919" y="1384543"/>
                  </a:cubicBezTo>
                  <a:cubicBezTo>
                    <a:pt x="1572820" y="1377715"/>
                    <a:pt x="1571141" y="1370766"/>
                    <a:pt x="1569894" y="1363733"/>
                  </a:cubicBezTo>
                  <a:cubicBezTo>
                    <a:pt x="1569894" y="1362162"/>
                    <a:pt x="1571621" y="1360199"/>
                    <a:pt x="1572642" y="1358472"/>
                  </a:cubicBezTo>
                  <a:lnTo>
                    <a:pt x="1572171" y="1357451"/>
                  </a:lnTo>
                  <a:lnTo>
                    <a:pt x="1573348" y="1352582"/>
                  </a:lnTo>
                  <a:lnTo>
                    <a:pt x="1573348" y="1352582"/>
                  </a:lnTo>
                  <a:cubicBezTo>
                    <a:pt x="1573467" y="1351834"/>
                    <a:pt x="1573651" y="1351099"/>
                    <a:pt x="1573898" y="1350383"/>
                  </a:cubicBezTo>
                  <a:cubicBezTo>
                    <a:pt x="1573898" y="1351247"/>
                    <a:pt x="1573505" y="1352033"/>
                    <a:pt x="1573270" y="1352818"/>
                  </a:cubicBezTo>
                  <a:cubicBezTo>
                    <a:pt x="1573270" y="1354781"/>
                    <a:pt x="1572877" y="1356666"/>
                    <a:pt x="1572642" y="1358550"/>
                  </a:cubicBezTo>
                  <a:cubicBezTo>
                    <a:pt x="1572642" y="1358550"/>
                    <a:pt x="1572642" y="1358550"/>
                    <a:pt x="1572642" y="1358550"/>
                  </a:cubicBezTo>
                  <a:cubicBezTo>
                    <a:pt x="1575626" y="1364597"/>
                    <a:pt x="1578688" y="1370643"/>
                    <a:pt x="1581436" y="1376847"/>
                  </a:cubicBezTo>
                  <a:cubicBezTo>
                    <a:pt x="1581951" y="1378685"/>
                    <a:pt x="1582085" y="1380609"/>
                    <a:pt x="1581829" y="1382501"/>
                  </a:cubicBezTo>
                  <a:close/>
                  <a:moveTo>
                    <a:pt x="1571150" y="730415"/>
                  </a:moveTo>
                  <a:cubicBezTo>
                    <a:pt x="1571542" y="729787"/>
                    <a:pt x="1572799" y="729708"/>
                    <a:pt x="1573741" y="729394"/>
                  </a:cubicBezTo>
                  <a:cubicBezTo>
                    <a:pt x="1575354" y="729732"/>
                    <a:pt x="1576388" y="731313"/>
                    <a:pt x="1576050" y="732926"/>
                  </a:cubicBezTo>
                  <a:cubicBezTo>
                    <a:pt x="1575947" y="733420"/>
                    <a:pt x="1575719" y="733880"/>
                    <a:pt x="1575390" y="734263"/>
                  </a:cubicBezTo>
                  <a:cubicBezTo>
                    <a:pt x="1574830" y="734924"/>
                    <a:pt x="1573970" y="735250"/>
                    <a:pt x="1573113" y="735126"/>
                  </a:cubicBezTo>
                  <a:cubicBezTo>
                    <a:pt x="1570600" y="733949"/>
                    <a:pt x="1569815" y="732378"/>
                    <a:pt x="1571071" y="730101"/>
                  </a:cubicBezTo>
                  <a:close/>
                  <a:moveTo>
                    <a:pt x="1553562" y="1032429"/>
                  </a:moveTo>
                  <a:cubicBezTo>
                    <a:pt x="1554624" y="1028236"/>
                    <a:pt x="1558144" y="1025121"/>
                    <a:pt x="1562434" y="1024576"/>
                  </a:cubicBezTo>
                  <a:cubicBezTo>
                    <a:pt x="1564455" y="1024616"/>
                    <a:pt x="1566410" y="1025304"/>
                    <a:pt x="1568009" y="1026539"/>
                  </a:cubicBezTo>
                  <a:cubicBezTo>
                    <a:pt x="1568480" y="1026539"/>
                    <a:pt x="1568480" y="1028738"/>
                    <a:pt x="1568009" y="1029523"/>
                  </a:cubicBezTo>
                  <a:cubicBezTo>
                    <a:pt x="1564311" y="1035781"/>
                    <a:pt x="1558848" y="1040807"/>
                    <a:pt x="1552305" y="1043972"/>
                  </a:cubicBezTo>
                  <a:lnTo>
                    <a:pt x="1552305" y="1045229"/>
                  </a:lnTo>
                  <a:lnTo>
                    <a:pt x="1550656" y="1045229"/>
                  </a:lnTo>
                  <a:lnTo>
                    <a:pt x="1549086" y="1047192"/>
                  </a:lnTo>
                  <a:cubicBezTo>
                    <a:pt x="1549086" y="1046563"/>
                    <a:pt x="1549086" y="1045700"/>
                    <a:pt x="1549714" y="1045464"/>
                  </a:cubicBezTo>
                  <a:cubicBezTo>
                    <a:pt x="1550026" y="1045419"/>
                    <a:pt x="1550344" y="1045419"/>
                    <a:pt x="1550656" y="1045464"/>
                  </a:cubicBezTo>
                  <a:lnTo>
                    <a:pt x="1551520" y="1044365"/>
                  </a:lnTo>
                  <a:cubicBezTo>
                    <a:pt x="1551808" y="1044256"/>
                    <a:pt x="1552073" y="1044096"/>
                    <a:pt x="1552305" y="1043894"/>
                  </a:cubicBezTo>
                  <a:cubicBezTo>
                    <a:pt x="1552348" y="1039940"/>
                    <a:pt x="1552742" y="1035998"/>
                    <a:pt x="1553483" y="1032115"/>
                  </a:cubicBezTo>
                  <a:close/>
                  <a:moveTo>
                    <a:pt x="1549164" y="720756"/>
                  </a:moveTo>
                  <a:cubicBezTo>
                    <a:pt x="1552227" y="720756"/>
                    <a:pt x="1553012" y="722248"/>
                    <a:pt x="1551127" y="723897"/>
                  </a:cubicBezTo>
                  <a:cubicBezTo>
                    <a:pt x="1550499" y="724447"/>
                    <a:pt x="1549086" y="723897"/>
                    <a:pt x="1547987" y="723897"/>
                  </a:cubicBezTo>
                  <a:lnTo>
                    <a:pt x="1546416" y="722013"/>
                  </a:lnTo>
                  <a:cubicBezTo>
                    <a:pt x="1547280" y="721306"/>
                    <a:pt x="1548222" y="720442"/>
                    <a:pt x="1549086" y="720442"/>
                  </a:cubicBezTo>
                  <a:close/>
                  <a:moveTo>
                    <a:pt x="1537622" y="1113390"/>
                  </a:moveTo>
                  <a:lnTo>
                    <a:pt x="1549400" y="1111505"/>
                  </a:lnTo>
                  <a:lnTo>
                    <a:pt x="1551599" y="1110249"/>
                  </a:lnTo>
                  <a:lnTo>
                    <a:pt x="1559450" y="1103024"/>
                  </a:lnTo>
                  <a:cubicBezTo>
                    <a:pt x="1559579" y="1103057"/>
                    <a:pt x="1559714" y="1103057"/>
                    <a:pt x="1559843" y="1103024"/>
                  </a:cubicBezTo>
                  <a:cubicBezTo>
                    <a:pt x="1559843" y="1102318"/>
                    <a:pt x="1559372" y="1101611"/>
                    <a:pt x="1559215" y="1100904"/>
                  </a:cubicBezTo>
                  <a:cubicBezTo>
                    <a:pt x="1553562" y="1074755"/>
                    <a:pt x="1550499" y="1072477"/>
                    <a:pt x="1580258" y="1055437"/>
                  </a:cubicBezTo>
                  <a:cubicBezTo>
                    <a:pt x="1582145" y="1054831"/>
                    <a:pt x="1584211" y="1055214"/>
                    <a:pt x="1585755" y="1056458"/>
                  </a:cubicBezTo>
                  <a:cubicBezTo>
                    <a:pt x="1586886" y="1058130"/>
                    <a:pt x="1587513" y="1060093"/>
                    <a:pt x="1587560" y="1062112"/>
                  </a:cubicBezTo>
                  <a:cubicBezTo>
                    <a:pt x="1587539" y="1063178"/>
                    <a:pt x="1587151" y="1064204"/>
                    <a:pt x="1586461" y="1065017"/>
                  </a:cubicBezTo>
                  <a:cubicBezTo>
                    <a:pt x="1581243" y="1070254"/>
                    <a:pt x="1576389" y="1075843"/>
                    <a:pt x="1571935" y="1081744"/>
                  </a:cubicBezTo>
                  <a:cubicBezTo>
                    <a:pt x="1568939" y="1087349"/>
                    <a:pt x="1566316" y="1093147"/>
                    <a:pt x="1564083" y="1099098"/>
                  </a:cubicBezTo>
                  <a:cubicBezTo>
                    <a:pt x="1563298" y="1100747"/>
                    <a:pt x="1561413" y="1101768"/>
                    <a:pt x="1559843" y="1103024"/>
                  </a:cubicBezTo>
                  <a:cubicBezTo>
                    <a:pt x="1559887" y="1103363"/>
                    <a:pt x="1559887" y="1103706"/>
                    <a:pt x="1559843" y="1104045"/>
                  </a:cubicBezTo>
                  <a:lnTo>
                    <a:pt x="1551991" y="1111348"/>
                  </a:lnTo>
                  <a:lnTo>
                    <a:pt x="1549164" y="1111819"/>
                  </a:lnTo>
                  <a:cubicBezTo>
                    <a:pt x="1545631" y="1113861"/>
                    <a:pt x="1542019" y="1115981"/>
                    <a:pt x="1538407" y="1117866"/>
                  </a:cubicBezTo>
                  <a:cubicBezTo>
                    <a:pt x="1538407" y="1117866"/>
                    <a:pt x="1536680" y="1116923"/>
                    <a:pt x="1536523" y="1116138"/>
                  </a:cubicBezTo>
                  <a:cubicBezTo>
                    <a:pt x="1536366" y="1115353"/>
                    <a:pt x="1537072" y="1112919"/>
                    <a:pt x="1537543" y="1112840"/>
                  </a:cubicBezTo>
                  <a:close/>
                  <a:moveTo>
                    <a:pt x="1536444" y="622127"/>
                  </a:moveTo>
                  <a:lnTo>
                    <a:pt x="1535816" y="624090"/>
                  </a:lnTo>
                  <a:lnTo>
                    <a:pt x="1535109" y="622127"/>
                  </a:lnTo>
                  <a:close/>
                  <a:moveTo>
                    <a:pt x="1516186" y="685262"/>
                  </a:moveTo>
                  <a:cubicBezTo>
                    <a:pt x="1516657" y="684791"/>
                    <a:pt x="1517914" y="685262"/>
                    <a:pt x="1518856" y="685262"/>
                  </a:cubicBezTo>
                  <a:cubicBezTo>
                    <a:pt x="1520819" y="686833"/>
                    <a:pt x="1521133" y="688560"/>
                    <a:pt x="1519484" y="690209"/>
                  </a:cubicBezTo>
                  <a:cubicBezTo>
                    <a:pt x="1518732" y="690811"/>
                    <a:pt x="1517726" y="690988"/>
                    <a:pt x="1516814" y="690680"/>
                  </a:cubicBezTo>
                  <a:cubicBezTo>
                    <a:pt x="1515219" y="689999"/>
                    <a:pt x="1514478" y="688153"/>
                    <a:pt x="1515160" y="686558"/>
                  </a:cubicBezTo>
                  <a:cubicBezTo>
                    <a:pt x="1515380" y="686042"/>
                    <a:pt x="1515734" y="685595"/>
                    <a:pt x="1516186" y="685262"/>
                  </a:cubicBezTo>
                  <a:close/>
                  <a:moveTo>
                    <a:pt x="793177" y="954844"/>
                  </a:moveTo>
                  <a:lnTo>
                    <a:pt x="791606" y="955315"/>
                  </a:lnTo>
                  <a:lnTo>
                    <a:pt x="792392" y="953981"/>
                  </a:lnTo>
                  <a:cubicBezTo>
                    <a:pt x="792392" y="953509"/>
                    <a:pt x="792941" y="952960"/>
                    <a:pt x="793334" y="952410"/>
                  </a:cubicBezTo>
                  <a:cubicBezTo>
                    <a:pt x="793255" y="953274"/>
                    <a:pt x="793177" y="954059"/>
                    <a:pt x="793177" y="954844"/>
                  </a:cubicBezTo>
                  <a:close/>
                  <a:moveTo>
                    <a:pt x="811315" y="907728"/>
                  </a:moveTo>
                  <a:cubicBezTo>
                    <a:pt x="811278" y="907205"/>
                    <a:pt x="811278" y="906681"/>
                    <a:pt x="811315" y="906158"/>
                  </a:cubicBezTo>
                  <a:cubicBezTo>
                    <a:pt x="810167" y="905357"/>
                    <a:pt x="809066" y="904492"/>
                    <a:pt x="808017" y="903566"/>
                  </a:cubicBezTo>
                  <a:cubicBezTo>
                    <a:pt x="808017" y="903566"/>
                    <a:pt x="808488" y="901996"/>
                    <a:pt x="808724" y="901211"/>
                  </a:cubicBezTo>
                  <a:cubicBezTo>
                    <a:pt x="811393" y="902074"/>
                    <a:pt x="811236" y="904116"/>
                    <a:pt x="811315" y="906158"/>
                  </a:cubicBezTo>
                  <a:lnTo>
                    <a:pt x="812257" y="906864"/>
                  </a:lnTo>
                  <a:lnTo>
                    <a:pt x="813749" y="908906"/>
                  </a:lnTo>
                  <a:close/>
                  <a:moveTo>
                    <a:pt x="816105" y="866345"/>
                  </a:moveTo>
                  <a:cubicBezTo>
                    <a:pt x="816105" y="866345"/>
                    <a:pt x="815162" y="866737"/>
                    <a:pt x="814613" y="866894"/>
                  </a:cubicBezTo>
                  <a:cubicBezTo>
                    <a:pt x="814613" y="865245"/>
                    <a:pt x="814613" y="863596"/>
                    <a:pt x="815005" y="861947"/>
                  </a:cubicBezTo>
                  <a:cubicBezTo>
                    <a:pt x="815474" y="862510"/>
                    <a:pt x="815845" y="863147"/>
                    <a:pt x="816105" y="863832"/>
                  </a:cubicBezTo>
                  <a:cubicBezTo>
                    <a:pt x="816355" y="864758"/>
                    <a:pt x="816355" y="865733"/>
                    <a:pt x="816105" y="866659"/>
                  </a:cubicBezTo>
                  <a:close/>
                  <a:moveTo>
                    <a:pt x="820031" y="1038161"/>
                  </a:moveTo>
                  <a:cubicBezTo>
                    <a:pt x="818225" y="1039653"/>
                    <a:pt x="816497" y="1039261"/>
                    <a:pt x="815084" y="1037140"/>
                  </a:cubicBezTo>
                  <a:cubicBezTo>
                    <a:pt x="812468" y="1033868"/>
                    <a:pt x="810230" y="1030312"/>
                    <a:pt x="808410" y="1026539"/>
                  </a:cubicBezTo>
                  <a:cubicBezTo>
                    <a:pt x="806160" y="1021760"/>
                    <a:pt x="808061" y="1016056"/>
                    <a:pt x="812728" y="1013582"/>
                  </a:cubicBezTo>
                  <a:cubicBezTo>
                    <a:pt x="812728" y="1013582"/>
                    <a:pt x="812728" y="1012797"/>
                    <a:pt x="812728" y="1012404"/>
                  </a:cubicBezTo>
                  <a:lnTo>
                    <a:pt x="813278" y="1011541"/>
                  </a:lnTo>
                  <a:cubicBezTo>
                    <a:pt x="812550" y="1009498"/>
                    <a:pt x="813215" y="1007218"/>
                    <a:pt x="814927" y="1005887"/>
                  </a:cubicBezTo>
                  <a:cubicBezTo>
                    <a:pt x="814927" y="1006515"/>
                    <a:pt x="816105" y="1007457"/>
                    <a:pt x="815869" y="1007850"/>
                  </a:cubicBezTo>
                  <a:cubicBezTo>
                    <a:pt x="815085" y="1009134"/>
                    <a:pt x="814220" y="1010367"/>
                    <a:pt x="813278" y="1011541"/>
                  </a:cubicBezTo>
                  <a:cubicBezTo>
                    <a:pt x="813354" y="1012088"/>
                    <a:pt x="813354" y="1012643"/>
                    <a:pt x="813278" y="1013190"/>
                  </a:cubicBezTo>
                  <a:lnTo>
                    <a:pt x="813278" y="1013190"/>
                  </a:lnTo>
                  <a:cubicBezTo>
                    <a:pt x="816183" y="1020493"/>
                    <a:pt x="819010" y="1027796"/>
                    <a:pt x="821758" y="1035177"/>
                  </a:cubicBezTo>
                  <a:cubicBezTo>
                    <a:pt x="822073" y="1036593"/>
                    <a:pt x="821352" y="1038035"/>
                    <a:pt x="820031" y="1038632"/>
                  </a:cubicBezTo>
                  <a:close/>
                  <a:moveTo>
                    <a:pt x="828982" y="1015781"/>
                  </a:moveTo>
                  <a:cubicBezTo>
                    <a:pt x="828197" y="1015781"/>
                    <a:pt x="827019" y="1014525"/>
                    <a:pt x="827097" y="1013975"/>
                  </a:cubicBezTo>
                  <a:cubicBezTo>
                    <a:pt x="827358" y="1012341"/>
                    <a:pt x="827779" y="1010736"/>
                    <a:pt x="828354" y="1009185"/>
                  </a:cubicBezTo>
                  <a:lnTo>
                    <a:pt x="832280" y="1012718"/>
                  </a:lnTo>
                  <a:cubicBezTo>
                    <a:pt x="832358" y="1015074"/>
                    <a:pt x="831259" y="1016409"/>
                    <a:pt x="829296" y="1016095"/>
                  </a:cubicBezTo>
                  <a:close/>
                  <a:moveTo>
                    <a:pt x="1118170" y="331892"/>
                  </a:moveTo>
                  <a:cubicBezTo>
                    <a:pt x="1117699" y="331892"/>
                    <a:pt x="1116992" y="330321"/>
                    <a:pt x="1116914" y="329379"/>
                  </a:cubicBezTo>
                  <a:cubicBezTo>
                    <a:pt x="1116914" y="326316"/>
                    <a:pt x="1116914" y="323332"/>
                    <a:pt x="1116914" y="324353"/>
                  </a:cubicBezTo>
                  <a:cubicBezTo>
                    <a:pt x="1116914" y="318307"/>
                    <a:pt x="1116914" y="316501"/>
                    <a:pt x="1117620" y="314223"/>
                  </a:cubicBezTo>
                  <a:cubicBezTo>
                    <a:pt x="1117969" y="313337"/>
                    <a:pt x="1118537" y="312554"/>
                    <a:pt x="1119269" y="311946"/>
                  </a:cubicBezTo>
                  <a:cubicBezTo>
                    <a:pt x="1119269" y="311946"/>
                    <a:pt x="1120761" y="312574"/>
                    <a:pt x="1120761" y="312967"/>
                  </a:cubicBezTo>
                  <a:cubicBezTo>
                    <a:pt x="1120761" y="317914"/>
                    <a:pt x="1120761" y="322940"/>
                    <a:pt x="1121389" y="327966"/>
                  </a:cubicBezTo>
                  <a:cubicBezTo>
                    <a:pt x="1121389" y="330478"/>
                    <a:pt x="1120525" y="331892"/>
                    <a:pt x="1118170" y="331892"/>
                  </a:cubicBezTo>
                  <a:close/>
                  <a:moveTo>
                    <a:pt x="1163083" y="317443"/>
                  </a:moveTo>
                  <a:lnTo>
                    <a:pt x="1161199" y="319170"/>
                  </a:lnTo>
                  <a:lnTo>
                    <a:pt x="1162298" y="316579"/>
                  </a:lnTo>
                  <a:lnTo>
                    <a:pt x="1163554" y="316579"/>
                  </a:lnTo>
                  <a:close/>
                  <a:moveTo>
                    <a:pt x="1175175" y="856843"/>
                  </a:moveTo>
                  <a:lnTo>
                    <a:pt x="1174076" y="857628"/>
                  </a:lnTo>
                  <a:lnTo>
                    <a:pt x="1174783" y="856450"/>
                  </a:lnTo>
                  <a:lnTo>
                    <a:pt x="1176353" y="855037"/>
                  </a:lnTo>
                  <a:close/>
                  <a:moveTo>
                    <a:pt x="1224485" y="1120536"/>
                  </a:moveTo>
                  <a:cubicBezTo>
                    <a:pt x="1223583" y="1120426"/>
                    <a:pt x="1222706" y="1120160"/>
                    <a:pt x="1221894" y="1119750"/>
                  </a:cubicBezTo>
                  <a:cubicBezTo>
                    <a:pt x="1223029" y="1119179"/>
                    <a:pt x="1224211" y="1118706"/>
                    <a:pt x="1225428" y="1118337"/>
                  </a:cubicBezTo>
                  <a:cubicBezTo>
                    <a:pt x="1225899" y="1118337"/>
                    <a:pt x="1226606" y="1119279"/>
                    <a:pt x="1227155" y="1119829"/>
                  </a:cubicBezTo>
                  <a:cubicBezTo>
                    <a:pt x="1226294" y="1120130"/>
                    <a:pt x="1225396" y="1120315"/>
                    <a:pt x="1224485" y="1120379"/>
                  </a:cubicBezTo>
                  <a:close/>
                  <a:moveTo>
                    <a:pt x="1231552" y="295455"/>
                  </a:moveTo>
                  <a:cubicBezTo>
                    <a:pt x="1230827" y="296173"/>
                    <a:pt x="1229892" y="296641"/>
                    <a:pt x="1228883" y="296790"/>
                  </a:cubicBezTo>
                  <a:cubicBezTo>
                    <a:pt x="1218361" y="296790"/>
                    <a:pt x="1207839" y="296790"/>
                    <a:pt x="1197475" y="296790"/>
                  </a:cubicBezTo>
                  <a:cubicBezTo>
                    <a:pt x="1196775" y="297030"/>
                    <a:pt x="1196093" y="297319"/>
                    <a:pt x="1195433" y="297654"/>
                  </a:cubicBezTo>
                  <a:lnTo>
                    <a:pt x="1188366" y="305036"/>
                  </a:lnTo>
                  <a:cubicBezTo>
                    <a:pt x="1187846" y="305118"/>
                    <a:pt x="1187316" y="305118"/>
                    <a:pt x="1186796" y="305036"/>
                  </a:cubicBezTo>
                  <a:cubicBezTo>
                    <a:pt x="1185959" y="306221"/>
                    <a:pt x="1185013" y="307326"/>
                    <a:pt x="1183969" y="308334"/>
                  </a:cubicBezTo>
                  <a:cubicBezTo>
                    <a:pt x="1183969" y="308334"/>
                    <a:pt x="1182399" y="308334"/>
                    <a:pt x="1181535" y="307627"/>
                  </a:cubicBezTo>
                  <a:cubicBezTo>
                    <a:pt x="1182556" y="305036"/>
                    <a:pt x="1184755" y="305193"/>
                    <a:pt x="1186796" y="305036"/>
                  </a:cubicBezTo>
                  <a:lnTo>
                    <a:pt x="1187660" y="304093"/>
                  </a:lnTo>
                  <a:lnTo>
                    <a:pt x="1194648" y="296241"/>
                  </a:lnTo>
                  <a:lnTo>
                    <a:pt x="1197475" y="296241"/>
                  </a:lnTo>
                  <a:cubicBezTo>
                    <a:pt x="1208210" y="291785"/>
                    <a:pt x="1220070" y="290797"/>
                    <a:pt x="1231395" y="293414"/>
                  </a:cubicBezTo>
                  <a:cubicBezTo>
                    <a:pt x="1231395" y="293414"/>
                    <a:pt x="1231788" y="295141"/>
                    <a:pt x="1231552" y="295298"/>
                  </a:cubicBezTo>
                  <a:close/>
                  <a:moveTo>
                    <a:pt x="1467111" y="1172442"/>
                  </a:moveTo>
                  <a:cubicBezTo>
                    <a:pt x="1466248" y="1172442"/>
                    <a:pt x="1465619" y="1171342"/>
                    <a:pt x="1464834" y="1170714"/>
                  </a:cubicBezTo>
                  <a:cubicBezTo>
                    <a:pt x="1465194" y="1168938"/>
                    <a:pt x="1465858" y="1167238"/>
                    <a:pt x="1466797" y="1165689"/>
                  </a:cubicBezTo>
                  <a:cubicBezTo>
                    <a:pt x="1468724" y="1163373"/>
                    <a:pt x="1472036" y="1162777"/>
                    <a:pt x="1474649" y="1164275"/>
                  </a:cubicBezTo>
                  <a:cubicBezTo>
                    <a:pt x="1475421" y="1164702"/>
                    <a:pt x="1475902" y="1165513"/>
                    <a:pt x="1475906" y="1166395"/>
                  </a:cubicBezTo>
                  <a:cubicBezTo>
                    <a:pt x="1474880" y="1170172"/>
                    <a:pt x="1471230" y="1172617"/>
                    <a:pt x="1467347" y="1172128"/>
                  </a:cubicBezTo>
                  <a:close/>
                  <a:moveTo>
                    <a:pt x="1464128" y="1067373"/>
                  </a:moveTo>
                  <a:cubicBezTo>
                    <a:pt x="1463164" y="1067238"/>
                    <a:pt x="1462306" y="1066695"/>
                    <a:pt x="1461772" y="1065881"/>
                  </a:cubicBezTo>
                  <a:cubicBezTo>
                    <a:pt x="1461382" y="1065006"/>
                    <a:pt x="1461382" y="1064007"/>
                    <a:pt x="1461772" y="1063133"/>
                  </a:cubicBezTo>
                  <a:cubicBezTo>
                    <a:pt x="1464530" y="1058795"/>
                    <a:pt x="1469715" y="1056658"/>
                    <a:pt x="1474728" y="1057793"/>
                  </a:cubicBezTo>
                  <a:cubicBezTo>
                    <a:pt x="1475277" y="1057793"/>
                    <a:pt x="1475513" y="1059363"/>
                    <a:pt x="1475827" y="1060227"/>
                  </a:cubicBezTo>
                  <a:cubicBezTo>
                    <a:pt x="1473820" y="1064705"/>
                    <a:pt x="1469262" y="1067483"/>
                    <a:pt x="1464363" y="1067216"/>
                  </a:cubicBezTo>
                  <a:close/>
                  <a:moveTo>
                    <a:pt x="1476063" y="843965"/>
                  </a:moveTo>
                  <a:lnTo>
                    <a:pt x="1476926" y="841766"/>
                  </a:lnTo>
                  <a:lnTo>
                    <a:pt x="1477790" y="844043"/>
                  </a:lnTo>
                  <a:close/>
                  <a:moveTo>
                    <a:pt x="1494044" y="585926"/>
                  </a:moveTo>
                  <a:cubicBezTo>
                    <a:pt x="1495922" y="586053"/>
                    <a:pt x="1497760" y="586532"/>
                    <a:pt x="1499461" y="587339"/>
                  </a:cubicBezTo>
                  <a:cubicBezTo>
                    <a:pt x="1500168" y="587339"/>
                    <a:pt x="1500482" y="588831"/>
                    <a:pt x="1501032" y="589695"/>
                  </a:cubicBezTo>
                  <a:cubicBezTo>
                    <a:pt x="1501581" y="590559"/>
                    <a:pt x="1501032" y="592129"/>
                    <a:pt x="1500639" y="592129"/>
                  </a:cubicBezTo>
                  <a:cubicBezTo>
                    <a:pt x="1499069" y="592129"/>
                    <a:pt x="1496949" y="592993"/>
                    <a:pt x="1495771" y="592129"/>
                  </a:cubicBezTo>
                  <a:cubicBezTo>
                    <a:pt x="1492238" y="589774"/>
                    <a:pt x="1491452" y="585690"/>
                    <a:pt x="1494279" y="585769"/>
                  </a:cubicBezTo>
                  <a:close/>
                  <a:moveTo>
                    <a:pt x="1246550" y="466094"/>
                  </a:moveTo>
                  <a:lnTo>
                    <a:pt x="1247649" y="466094"/>
                  </a:lnTo>
                  <a:cubicBezTo>
                    <a:pt x="1247649" y="466094"/>
                    <a:pt x="1247649" y="465230"/>
                    <a:pt x="1247649" y="464838"/>
                  </a:cubicBezTo>
                  <a:cubicBezTo>
                    <a:pt x="1248984" y="464838"/>
                    <a:pt x="1248591" y="465623"/>
                    <a:pt x="1247649" y="466094"/>
                  </a:cubicBezTo>
                  <a:cubicBezTo>
                    <a:pt x="1247649" y="466094"/>
                    <a:pt x="1247649" y="466879"/>
                    <a:pt x="1247649" y="467272"/>
                  </a:cubicBezTo>
                  <a:lnTo>
                    <a:pt x="1245450" y="468293"/>
                  </a:lnTo>
                  <a:close/>
                  <a:moveTo>
                    <a:pt x="1272775" y="824254"/>
                  </a:moveTo>
                  <a:lnTo>
                    <a:pt x="1271048" y="822605"/>
                  </a:lnTo>
                  <a:lnTo>
                    <a:pt x="1273639" y="823391"/>
                  </a:lnTo>
                  <a:lnTo>
                    <a:pt x="1273639" y="824883"/>
                  </a:lnTo>
                  <a:close/>
                  <a:moveTo>
                    <a:pt x="1278507" y="603908"/>
                  </a:moveTo>
                  <a:cubicBezTo>
                    <a:pt x="1270843" y="610449"/>
                    <a:pt x="1259651" y="610744"/>
                    <a:pt x="1251653" y="604615"/>
                  </a:cubicBezTo>
                  <a:cubicBezTo>
                    <a:pt x="1247178" y="602102"/>
                    <a:pt x="1246471" y="599746"/>
                    <a:pt x="1249455" y="597705"/>
                  </a:cubicBezTo>
                  <a:cubicBezTo>
                    <a:pt x="1254185" y="595268"/>
                    <a:pt x="1258546" y="592175"/>
                    <a:pt x="1262410" y="588517"/>
                  </a:cubicBezTo>
                  <a:cubicBezTo>
                    <a:pt x="1266791" y="582375"/>
                    <a:pt x="1272920" y="577696"/>
                    <a:pt x="1279999" y="575089"/>
                  </a:cubicBezTo>
                  <a:cubicBezTo>
                    <a:pt x="1285088" y="573013"/>
                    <a:pt x="1288721" y="568426"/>
                    <a:pt x="1289578" y="562996"/>
                  </a:cubicBezTo>
                  <a:cubicBezTo>
                    <a:pt x="1290695" y="561305"/>
                    <a:pt x="1292577" y="560276"/>
                    <a:pt x="1294604" y="560248"/>
                  </a:cubicBezTo>
                  <a:cubicBezTo>
                    <a:pt x="1299864" y="560248"/>
                    <a:pt x="1304576" y="564017"/>
                    <a:pt x="1310307" y="562760"/>
                  </a:cubicBezTo>
                  <a:cubicBezTo>
                    <a:pt x="1314469" y="561818"/>
                    <a:pt x="1317688" y="556007"/>
                    <a:pt x="1315019" y="552787"/>
                  </a:cubicBezTo>
                  <a:cubicBezTo>
                    <a:pt x="1312479" y="549355"/>
                    <a:pt x="1309372" y="546380"/>
                    <a:pt x="1305832" y="543992"/>
                  </a:cubicBezTo>
                  <a:cubicBezTo>
                    <a:pt x="1299157" y="540448"/>
                    <a:pt x="1291718" y="538588"/>
                    <a:pt x="1284160" y="538574"/>
                  </a:cubicBezTo>
                  <a:cubicBezTo>
                    <a:pt x="1270262" y="538574"/>
                    <a:pt x="1256364" y="537082"/>
                    <a:pt x="1242545" y="536140"/>
                  </a:cubicBezTo>
                  <a:cubicBezTo>
                    <a:pt x="1241917" y="536140"/>
                    <a:pt x="1240661" y="534491"/>
                    <a:pt x="1240818" y="534020"/>
                  </a:cubicBezTo>
                  <a:cubicBezTo>
                    <a:pt x="1241194" y="531987"/>
                    <a:pt x="1242148" y="530106"/>
                    <a:pt x="1243566" y="528601"/>
                  </a:cubicBezTo>
                  <a:cubicBezTo>
                    <a:pt x="1245388" y="527593"/>
                    <a:pt x="1247452" y="527104"/>
                    <a:pt x="1249533" y="527188"/>
                  </a:cubicBezTo>
                  <a:cubicBezTo>
                    <a:pt x="1265708" y="526560"/>
                    <a:pt x="1281883" y="525853"/>
                    <a:pt x="1298137" y="525460"/>
                  </a:cubicBezTo>
                  <a:cubicBezTo>
                    <a:pt x="1310017" y="525288"/>
                    <a:pt x="1321811" y="523411"/>
                    <a:pt x="1333157" y="519885"/>
                  </a:cubicBezTo>
                  <a:cubicBezTo>
                    <a:pt x="1343477" y="516827"/>
                    <a:pt x="1353963" y="514363"/>
                    <a:pt x="1364565" y="512503"/>
                  </a:cubicBezTo>
                  <a:cubicBezTo>
                    <a:pt x="1367727" y="511879"/>
                    <a:pt x="1370981" y="511879"/>
                    <a:pt x="1374144" y="512503"/>
                  </a:cubicBezTo>
                  <a:cubicBezTo>
                    <a:pt x="1375871" y="512503"/>
                    <a:pt x="1378384" y="514466"/>
                    <a:pt x="1378698" y="515958"/>
                  </a:cubicBezTo>
                  <a:cubicBezTo>
                    <a:pt x="1378995" y="518012"/>
                    <a:pt x="1378190" y="520070"/>
                    <a:pt x="1376578" y="521377"/>
                  </a:cubicBezTo>
                  <a:cubicBezTo>
                    <a:pt x="1367784" y="525225"/>
                    <a:pt x="1358676" y="528444"/>
                    <a:pt x="1349724" y="531978"/>
                  </a:cubicBezTo>
                  <a:cubicBezTo>
                    <a:pt x="1347147" y="533981"/>
                    <a:pt x="1346299" y="537502"/>
                    <a:pt x="1347683" y="540459"/>
                  </a:cubicBezTo>
                  <a:cubicBezTo>
                    <a:pt x="1348390" y="541244"/>
                    <a:pt x="1348704" y="542501"/>
                    <a:pt x="1349489" y="543129"/>
                  </a:cubicBezTo>
                  <a:cubicBezTo>
                    <a:pt x="1350274" y="543757"/>
                    <a:pt x="1352944" y="545642"/>
                    <a:pt x="1354671" y="546977"/>
                  </a:cubicBezTo>
                  <a:cubicBezTo>
                    <a:pt x="1369119" y="557499"/>
                    <a:pt x="1383645" y="561583"/>
                    <a:pt x="1398721" y="548233"/>
                  </a:cubicBezTo>
                  <a:cubicBezTo>
                    <a:pt x="1399652" y="547730"/>
                    <a:pt x="1400773" y="547730"/>
                    <a:pt x="1401704" y="548233"/>
                  </a:cubicBezTo>
                  <a:cubicBezTo>
                    <a:pt x="1404139" y="549332"/>
                    <a:pt x="1404139" y="551138"/>
                    <a:pt x="1403353" y="553730"/>
                  </a:cubicBezTo>
                  <a:cubicBezTo>
                    <a:pt x="1402468" y="557951"/>
                    <a:pt x="1400334" y="561809"/>
                    <a:pt x="1397229" y="564802"/>
                  </a:cubicBezTo>
                  <a:cubicBezTo>
                    <a:pt x="1393067" y="568257"/>
                    <a:pt x="1388435" y="571084"/>
                    <a:pt x="1384587" y="574854"/>
                  </a:cubicBezTo>
                  <a:cubicBezTo>
                    <a:pt x="1382602" y="577158"/>
                    <a:pt x="1381083" y="579824"/>
                    <a:pt x="1380111" y="582706"/>
                  </a:cubicBezTo>
                  <a:cubicBezTo>
                    <a:pt x="1375714" y="593464"/>
                    <a:pt x="1372731" y="595035"/>
                    <a:pt x="1364408" y="587967"/>
                  </a:cubicBezTo>
                  <a:cubicBezTo>
                    <a:pt x="1357103" y="581122"/>
                    <a:pt x="1346270" y="579642"/>
                    <a:pt x="1337397" y="584277"/>
                  </a:cubicBezTo>
                  <a:cubicBezTo>
                    <a:pt x="1334806" y="585455"/>
                    <a:pt x="1331272" y="588360"/>
                    <a:pt x="1330958" y="590794"/>
                  </a:cubicBezTo>
                  <a:cubicBezTo>
                    <a:pt x="1330139" y="600469"/>
                    <a:pt x="1322422" y="608120"/>
                    <a:pt x="1312742" y="608856"/>
                  </a:cubicBezTo>
                  <a:lnTo>
                    <a:pt x="1312742" y="609876"/>
                  </a:lnTo>
                  <a:lnTo>
                    <a:pt x="1310622" y="609876"/>
                  </a:lnTo>
                  <a:cubicBezTo>
                    <a:pt x="1307685" y="612305"/>
                    <a:pt x="1304167" y="613929"/>
                    <a:pt x="1300414" y="614588"/>
                  </a:cubicBezTo>
                  <a:cubicBezTo>
                    <a:pt x="1300006" y="614997"/>
                    <a:pt x="1299638" y="615444"/>
                    <a:pt x="1299315" y="615923"/>
                  </a:cubicBezTo>
                  <a:cubicBezTo>
                    <a:pt x="1298766" y="615961"/>
                    <a:pt x="1298215" y="615961"/>
                    <a:pt x="1297666" y="615923"/>
                  </a:cubicBezTo>
                  <a:cubicBezTo>
                    <a:pt x="1296865" y="617020"/>
                    <a:pt x="1295999" y="618069"/>
                    <a:pt x="1295075" y="619064"/>
                  </a:cubicBezTo>
                  <a:cubicBezTo>
                    <a:pt x="1295075" y="619064"/>
                    <a:pt x="1293504" y="619064"/>
                    <a:pt x="1292719" y="618593"/>
                  </a:cubicBezTo>
                  <a:cubicBezTo>
                    <a:pt x="1293661" y="616001"/>
                    <a:pt x="1295703" y="616001"/>
                    <a:pt x="1297666" y="615923"/>
                  </a:cubicBezTo>
                  <a:cubicBezTo>
                    <a:pt x="1297929" y="615538"/>
                    <a:pt x="1298218" y="615170"/>
                    <a:pt x="1298529" y="614824"/>
                  </a:cubicBezTo>
                  <a:cubicBezTo>
                    <a:pt x="1299164" y="614809"/>
                    <a:pt x="1299795" y="614730"/>
                    <a:pt x="1300414" y="614588"/>
                  </a:cubicBezTo>
                  <a:cubicBezTo>
                    <a:pt x="1302972" y="611593"/>
                    <a:pt x="1306765" y="609942"/>
                    <a:pt x="1310700" y="610112"/>
                  </a:cubicBezTo>
                  <a:cubicBezTo>
                    <a:pt x="1311171" y="609719"/>
                    <a:pt x="1311642" y="609562"/>
                    <a:pt x="1312035" y="609170"/>
                  </a:cubicBezTo>
                  <a:cubicBezTo>
                    <a:pt x="1312400" y="609206"/>
                    <a:pt x="1312769" y="609206"/>
                    <a:pt x="1313134" y="609170"/>
                  </a:cubicBezTo>
                  <a:cubicBezTo>
                    <a:pt x="1314705" y="604458"/>
                    <a:pt x="1316353" y="599825"/>
                    <a:pt x="1317688" y="595035"/>
                  </a:cubicBezTo>
                  <a:cubicBezTo>
                    <a:pt x="1318760" y="590832"/>
                    <a:pt x="1316222" y="586557"/>
                    <a:pt x="1312020" y="585486"/>
                  </a:cubicBezTo>
                  <a:cubicBezTo>
                    <a:pt x="1310789" y="585172"/>
                    <a:pt x="1309501" y="585161"/>
                    <a:pt x="1308266" y="585455"/>
                  </a:cubicBezTo>
                  <a:cubicBezTo>
                    <a:pt x="1302126" y="587466"/>
                    <a:pt x="1296206" y="590097"/>
                    <a:pt x="1290599" y="593307"/>
                  </a:cubicBezTo>
                  <a:cubicBezTo>
                    <a:pt x="1286435" y="596541"/>
                    <a:pt x="1282476" y="600029"/>
                    <a:pt x="1278743" y="603751"/>
                  </a:cubicBezTo>
                  <a:close/>
                  <a:moveTo>
                    <a:pt x="1354514" y="624404"/>
                  </a:moveTo>
                  <a:cubicBezTo>
                    <a:pt x="1353291" y="625306"/>
                    <a:pt x="1352005" y="626119"/>
                    <a:pt x="1350667" y="626838"/>
                  </a:cubicBezTo>
                  <a:cubicBezTo>
                    <a:pt x="1350711" y="627334"/>
                    <a:pt x="1350711" y="627834"/>
                    <a:pt x="1350667" y="628330"/>
                  </a:cubicBezTo>
                  <a:cubicBezTo>
                    <a:pt x="1350504" y="628928"/>
                    <a:pt x="1350145" y="629454"/>
                    <a:pt x="1349646" y="629822"/>
                  </a:cubicBezTo>
                  <a:cubicBezTo>
                    <a:pt x="1349646" y="631079"/>
                    <a:pt x="1349646" y="632257"/>
                    <a:pt x="1349646" y="633434"/>
                  </a:cubicBezTo>
                  <a:cubicBezTo>
                    <a:pt x="1347604" y="631707"/>
                    <a:pt x="1348861" y="630765"/>
                    <a:pt x="1349646" y="629822"/>
                  </a:cubicBezTo>
                  <a:cubicBezTo>
                    <a:pt x="1349688" y="629064"/>
                    <a:pt x="1349688" y="628303"/>
                    <a:pt x="1349646" y="627545"/>
                  </a:cubicBezTo>
                  <a:lnTo>
                    <a:pt x="1350824" y="626838"/>
                  </a:lnTo>
                  <a:cubicBezTo>
                    <a:pt x="1350824" y="624639"/>
                    <a:pt x="1350824" y="622284"/>
                    <a:pt x="1354279" y="621812"/>
                  </a:cubicBezTo>
                  <a:cubicBezTo>
                    <a:pt x="1354357" y="621655"/>
                    <a:pt x="1355378" y="623933"/>
                    <a:pt x="1354750" y="624247"/>
                  </a:cubicBezTo>
                  <a:close/>
                  <a:moveTo>
                    <a:pt x="1328210" y="724054"/>
                  </a:moveTo>
                  <a:cubicBezTo>
                    <a:pt x="1326718" y="725468"/>
                    <a:pt x="1325854" y="726881"/>
                    <a:pt x="1325226" y="726803"/>
                  </a:cubicBezTo>
                  <a:cubicBezTo>
                    <a:pt x="1317723" y="725146"/>
                    <a:pt x="1311886" y="719247"/>
                    <a:pt x="1310308" y="711726"/>
                  </a:cubicBezTo>
                  <a:cubicBezTo>
                    <a:pt x="1310307" y="710783"/>
                    <a:pt x="1312349" y="708113"/>
                    <a:pt x="1313998" y="707328"/>
                  </a:cubicBezTo>
                  <a:cubicBezTo>
                    <a:pt x="1315647" y="706543"/>
                    <a:pt x="1319416" y="706386"/>
                    <a:pt x="1319887" y="707328"/>
                  </a:cubicBezTo>
                  <a:cubicBezTo>
                    <a:pt x="1323342" y="712589"/>
                    <a:pt x="1325854" y="718479"/>
                    <a:pt x="1328446" y="723897"/>
                  </a:cubicBezTo>
                  <a:close/>
                  <a:moveTo>
                    <a:pt x="1304654" y="892887"/>
                  </a:moveTo>
                  <a:lnTo>
                    <a:pt x="1304654" y="891081"/>
                  </a:lnTo>
                  <a:lnTo>
                    <a:pt x="1307402" y="892259"/>
                  </a:lnTo>
                  <a:close/>
                  <a:moveTo>
                    <a:pt x="1355378" y="990731"/>
                  </a:moveTo>
                  <a:cubicBezTo>
                    <a:pt x="1355378" y="991281"/>
                    <a:pt x="1353964" y="991516"/>
                    <a:pt x="1353258" y="991830"/>
                  </a:cubicBezTo>
                  <a:cubicBezTo>
                    <a:pt x="1352728" y="990078"/>
                    <a:pt x="1352308" y="988295"/>
                    <a:pt x="1352001" y="986491"/>
                  </a:cubicBezTo>
                  <a:cubicBezTo>
                    <a:pt x="1352002" y="986491"/>
                    <a:pt x="1353650" y="985313"/>
                    <a:pt x="1354200" y="985627"/>
                  </a:cubicBezTo>
                  <a:cubicBezTo>
                    <a:pt x="1354750" y="985941"/>
                    <a:pt x="1355299" y="987040"/>
                    <a:pt x="1355849" y="987826"/>
                  </a:cubicBezTo>
                  <a:cubicBezTo>
                    <a:pt x="1355905" y="988817"/>
                    <a:pt x="1355744" y="989808"/>
                    <a:pt x="1355378" y="990731"/>
                  </a:cubicBezTo>
                  <a:close/>
                  <a:moveTo>
                    <a:pt x="1368177" y="847027"/>
                  </a:moveTo>
                  <a:cubicBezTo>
                    <a:pt x="1364027" y="852038"/>
                    <a:pt x="1358192" y="855360"/>
                    <a:pt x="1351766" y="856372"/>
                  </a:cubicBezTo>
                  <a:cubicBezTo>
                    <a:pt x="1342187" y="857707"/>
                    <a:pt x="1332764" y="860141"/>
                    <a:pt x="1323106" y="861319"/>
                  </a:cubicBezTo>
                  <a:cubicBezTo>
                    <a:pt x="1315494" y="862603"/>
                    <a:pt x="1307794" y="859583"/>
                    <a:pt x="1303084" y="853466"/>
                  </a:cubicBezTo>
                  <a:cubicBezTo>
                    <a:pt x="1299864" y="849226"/>
                    <a:pt x="1296095" y="845614"/>
                    <a:pt x="1292719" y="841216"/>
                  </a:cubicBezTo>
                  <a:cubicBezTo>
                    <a:pt x="1292719" y="841216"/>
                    <a:pt x="1293112" y="839489"/>
                    <a:pt x="1293661" y="839175"/>
                  </a:cubicBezTo>
                  <a:cubicBezTo>
                    <a:pt x="1294499" y="838565"/>
                    <a:pt x="1295543" y="838311"/>
                    <a:pt x="1296567" y="838468"/>
                  </a:cubicBezTo>
                  <a:cubicBezTo>
                    <a:pt x="1300547" y="839995"/>
                    <a:pt x="1304643" y="841203"/>
                    <a:pt x="1308816" y="842080"/>
                  </a:cubicBezTo>
                  <a:cubicBezTo>
                    <a:pt x="1311960" y="842530"/>
                    <a:pt x="1315158" y="841773"/>
                    <a:pt x="1317767" y="839960"/>
                  </a:cubicBezTo>
                  <a:cubicBezTo>
                    <a:pt x="1322663" y="835744"/>
                    <a:pt x="1327109" y="831034"/>
                    <a:pt x="1331037" y="825904"/>
                  </a:cubicBezTo>
                  <a:cubicBezTo>
                    <a:pt x="1334821" y="820455"/>
                    <a:pt x="1341514" y="817821"/>
                    <a:pt x="1347997" y="819229"/>
                  </a:cubicBezTo>
                  <a:cubicBezTo>
                    <a:pt x="1350141" y="819340"/>
                    <a:pt x="1352289" y="819101"/>
                    <a:pt x="1354357" y="818522"/>
                  </a:cubicBezTo>
                  <a:cubicBezTo>
                    <a:pt x="1358682" y="817593"/>
                    <a:pt x="1361762" y="813758"/>
                    <a:pt x="1361738" y="809334"/>
                  </a:cubicBezTo>
                  <a:cubicBezTo>
                    <a:pt x="1361738" y="806193"/>
                    <a:pt x="1361267" y="802895"/>
                    <a:pt x="1360639" y="799754"/>
                  </a:cubicBezTo>
                  <a:cubicBezTo>
                    <a:pt x="1359539" y="793393"/>
                    <a:pt x="1358205" y="787033"/>
                    <a:pt x="1356791" y="780751"/>
                  </a:cubicBezTo>
                  <a:cubicBezTo>
                    <a:pt x="1356242" y="778159"/>
                    <a:pt x="1356791" y="776432"/>
                    <a:pt x="1358833" y="775960"/>
                  </a:cubicBezTo>
                  <a:cubicBezTo>
                    <a:pt x="1359618" y="775960"/>
                    <a:pt x="1360796" y="776589"/>
                    <a:pt x="1361581" y="777217"/>
                  </a:cubicBezTo>
                  <a:cubicBezTo>
                    <a:pt x="1370491" y="785097"/>
                    <a:pt x="1377842" y="794579"/>
                    <a:pt x="1383252" y="805172"/>
                  </a:cubicBezTo>
                  <a:cubicBezTo>
                    <a:pt x="1386287" y="809826"/>
                    <a:pt x="1391366" y="812746"/>
                    <a:pt x="1396915" y="813025"/>
                  </a:cubicBezTo>
                  <a:cubicBezTo>
                    <a:pt x="1411109" y="815047"/>
                    <a:pt x="1425472" y="810709"/>
                    <a:pt x="1436174" y="801168"/>
                  </a:cubicBezTo>
                  <a:cubicBezTo>
                    <a:pt x="1446296" y="793001"/>
                    <a:pt x="1458516" y="787857"/>
                    <a:pt x="1471430" y="786326"/>
                  </a:cubicBezTo>
                  <a:cubicBezTo>
                    <a:pt x="1476666" y="785920"/>
                    <a:pt x="1481931" y="786078"/>
                    <a:pt x="1487134" y="786797"/>
                  </a:cubicBezTo>
                  <a:lnTo>
                    <a:pt x="1487684" y="786090"/>
                  </a:lnTo>
                  <a:cubicBezTo>
                    <a:pt x="1487684" y="783892"/>
                    <a:pt x="1487684" y="783656"/>
                    <a:pt x="1489018" y="785384"/>
                  </a:cubicBezTo>
                  <a:cubicBezTo>
                    <a:pt x="1489018" y="785384"/>
                    <a:pt x="1488155" y="786405"/>
                    <a:pt x="1487684" y="786876"/>
                  </a:cubicBezTo>
                  <a:lnTo>
                    <a:pt x="1487134" y="786876"/>
                  </a:lnTo>
                  <a:cubicBezTo>
                    <a:pt x="1484900" y="790152"/>
                    <a:pt x="1482262" y="793134"/>
                    <a:pt x="1479282" y="795749"/>
                  </a:cubicBezTo>
                  <a:cubicBezTo>
                    <a:pt x="1474806" y="798814"/>
                    <a:pt x="1470047" y="801443"/>
                    <a:pt x="1465070" y="803602"/>
                  </a:cubicBezTo>
                  <a:cubicBezTo>
                    <a:pt x="1454231" y="808274"/>
                    <a:pt x="1443980" y="814204"/>
                    <a:pt x="1434526" y="821270"/>
                  </a:cubicBezTo>
                  <a:cubicBezTo>
                    <a:pt x="1422843" y="828982"/>
                    <a:pt x="1410492" y="835631"/>
                    <a:pt x="1397621" y="841138"/>
                  </a:cubicBezTo>
                  <a:cubicBezTo>
                    <a:pt x="1395602" y="841926"/>
                    <a:pt x="1393359" y="841926"/>
                    <a:pt x="1391340" y="841138"/>
                  </a:cubicBezTo>
                  <a:cubicBezTo>
                    <a:pt x="1383256" y="837283"/>
                    <a:pt x="1373572" y="839762"/>
                    <a:pt x="1368334" y="847027"/>
                  </a:cubicBezTo>
                  <a:close/>
                  <a:moveTo>
                    <a:pt x="1389926" y="1123912"/>
                  </a:moveTo>
                  <a:lnTo>
                    <a:pt x="1388749" y="1122185"/>
                  </a:lnTo>
                  <a:lnTo>
                    <a:pt x="1386786" y="1117159"/>
                  </a:lnTo>
                  <a:lnTo>
                    <a:pt x="1389377" y="1121949"/>
                  </a:lnTo>
                  <a:cubicBezTo>
                    <a:pt x="1391680" y="1122002"/>
                    <a:pt x="1391916" y="1122656"/>
                    <a:pt x="1390083" y="1123912"/>
                  </a:cubicBezTo>
                  <a:close/>
                  <a:moveTo>
                    <a:pt x="1395109" y="989239"/>
                  </a:moveTo>
                  <a:cubicBezTo>
                    <a:pt x="1393774" y="989946"/>
                    <a:pt x="1391340" y="988611"/>
                    <a:pt x="1389534" y="987904"/>
                  </a:cubicBezTo>
                  <a:cubicBezTo>
                    <a:pt x="1389193" y="987047"/>
                    <a:pt x="1389193" y="986091"/>
                    <a:pt x="1389534" y="985234"/>
                  </a:cubicBezTo>
                  <a:cubicBezTo>
                    <a:pt x="1391544" y="981497"/>
                    <a:pt x="1394203" y="978147"/>
                    <a:pt x="1397386" y="975340"/>
                  </a:cubicBezTo>
                  <a:cubicBezTo>
                    <a:pt x="1409007" y="968037"/>
                    <a:pt x="1420942" y="961441"/>
                    <a:pt x="1433269" y="954844"/>
                  </a:cubicBezTo>
                  <a:cubicBezTo>
                    <a:pt x="1435306" y="954198"/>
                    <a:pt x="1437531" y="954578"/>
                    <a:pt x="1439237" y="955865"/>
                  </a:cubicBezTo>
                  <a:cubicBezTo>
                    <a:pt x="1444407" y="961153"/>
                    <a:pt x="1451399" y="964271"/>
                    <a:pt x="1458788" y="964582"/>
                  </a:cubicBezTo>
                  <a:cubicBezTo>
                    <a:pt x="1459573" y="964582"/>
                    <a:pt x="1460673" y="967644"/>
                    <a:pt x="1461144" y="969372"/>
                  </a:cubicBezTo>
                  <a:cubicBezTo>
                    <a:pt x="1461144" y="969921"/>
                    <a:pt x="1460045" y="971413"/>
                    <a:pt x="1459338" y="971492"/>
                  </a:cubicBezTo>
                  <a:cubicBezTo>
                    <a:pt x="1452036" y="972513"/>
                    <a:pt x="1444655" y="973220"/>
                    <a:pt x="1437352" y="974005"/>
                  </a:cubicBezTo>
                  <a:cubicBezTo>
                    <a:pt x="1437352" y="973534"/>
                    <a:pt x="1437352" y="973141"/>
                    <a:pt x="1437352" y="972591"/>
                  </a:cubicBezTo>
                  <a:cubicBezTo>
                    <a:pt x="1434133" y="972591"/>
                    <a:pt x="1430914" y="972591"/>
                    <a:pt x="1427773" y="972591"/>
                  </a:cubicBezTo>
                  <a:cubicBezTo>
                    <a:pt x="1418066" y="972059"/>
                    <a:pt x="1408682" y="976168"/>
                    <a:pt x="1402490" y="983664"/>
                  </a:cubicBezTo>
                  <a:cubicBezTo>
                    <a:pt x="1400447" y="985953"/>
                    <a:pt x="1397998" y="987843"/>
                    <a:pt x="1395266" y="989239"/>
                  </a:cubicBezTo>
                  <a:close/>
                  <a:moveTo>
                    <a:pt x="1731173" y="2662958"/>
                  </a:moveTo>
                  <a:cubicBezTo>
                    <a:pt x="1730466" y="2663664"/>
                    <a:pt x="1729838" y="2664764"/>
                    <a:pt x="1728896" y="2665078"/>
                  </a:cubicBezTo>
                  <a:cubicBezTo>
                    <a:pt x="1723727" y="2666396"/>
                    <a:pt x="1718469" y="2663274"/>
                    <a:pt x="1717151" y="2658105"/>
                  </a:cubicBezTo>
                  <a:cubicBezTo>
                    <a:pt x="1716888" y="2657075"/>
                    <a:pt x="1716798" y="2656008"/>
                    <a:pt x="1716882" y="2654948"/>
                  </a:cubicBezTo>
                  <a:cubicBezTo>
                    <a:pt x="1716882" y="2654084"/>
                    <a:pt x="1718217" y="2652749"/>
                    <a:pt x="1718924" y="2652749"/>
                  </a:cubicBezTo>
                  <a:cubicBezTo>
                    <a:pt x="1724209" y="2652101"/>
                    <a:pt x="1729290" y="2655009"/>
                    <a:pt x="1731409" y="2659895"/>
                  </a:cubicBezTo>
                  <a:cubicBezTo>
                    <a:pt x="1732272" y="2660759"/>
                    <a:pt x="1731487" y="2661937"/>
                    <a:pt x="1731330" y="2662958"/>
                  </a:cubicBezTo>
                  <a:close/>
                  <a:moveTo>
                    <a:pt x="2095504" y="2716827"/>
                  </a:moveTo>
                  <a:cubicBezTo>
                    <a:pt x="2095504" y="2719104"/>
                    <a:pt x="2090558" y="2723109"/>
                    <a:pt x="2089066" y="2722324"/>
                  </a:cubicBezTo>
                  <a:cubicBezTo>
                    <a:pt x="2087247" y="2721413"/>
                    <a:pt x="2085662" y="2720097"/>
                    <a:pt x="2084433" y="2718476"/>
                  </a:cubicBezTo>
                  <a:cubicBezTo>
                    <a:pt x="2079094" y="2710623"/>
                    <a:pt x="2079722" y="2707325"/>
                    <a:pt x="2088752" y="2696960"/>
                  </a:cubicBezTo>
                  <a:cubicBezTo>
                    <a:pt x="2089851" y="2695782"/>
                    <a:pt x="2092285" y="2695782"/>
                    <a:pt x="2094169" y="2695625"/>
                  </a:cubicBezTo>
                  <a:cubicBezTo>
                    <a:pt x="2094169" y="2695625"/>
                    <a:pt x="2095190" y="2697352"/>
                    <a:pt x="2095269" y="2698373"/>
                  </a:cubicBezTo>
                  <a:cubicBezTo>
                    <a:pt x="2095740" y="2701436"/>
                    <a:pt x="2095976" y="2704498"/>
                    <a:pt x="2096368" y="2708739"/>
                  </a:cubicBezTo>
                  <a:cubicBezTo>
                    <a:pt x="2096368" y="2710702"/>
                    <a:pt x="2096054" y="2713764"/>
                    <a:pt x="2095661" y="2716827"/>
                  </a:cubicBezTo>
                  <a:close/>
                  <a:moveTo>
                    <a:pt x="2159655" y="4453289"/>
                  </a:moveTo>
                  <a:cubicBezTo>
                    <a:pt x="2159184" y="4453289"/>
                    <a:pt x="2158399" y="4452660"/>
                    <a:pt x="2158242" y="4452268"/>
                  </a:cubicBezTo>
                  <a:cubicBezTo>
                    <a:pt x="2158005" y="4451393"/>
                    <a:pt x="2158005" y="4450472"/>
                    <a:pt x="2158242" y="4449598"/>
                  </a:cubicBezTo>
                  <a:cubicBezTo>
                    <a:pt x="2159105" y="4447399"/>
                    <a:pt x="2160048" y="4447792"/>
                    <a:pt x="2160283" y="4450776"/>
                  </a:cubicBezTo>
                  <a:cubicBezTo>
                    <a:pt x="2160292" y="4451636"/>
                    <a:pt x="2160132" y="4452490"/>
                    <a:pt x="2159812" y="4453289"/>
                  </a:cubicBezTo>
                  <a:close/>
                  <a:moveTo>
                    <a:pt x="2167978" y="3421212"/>
                  </a:moveTo>
                  <a:cubicBezTo>
                    <a:pt x="2167978" y="3421212"/>
                    <a:pt x="2167978" y="3420662"/>
                    <a:pt x="2167586" y="3420348"/>
                  </a:cubicBezTo>
                  <a:cubicBezTo>
                    <a:pt x="2158531" y="3420002"/>
                    <a:pt x="2150407" y="3414686"/>
                    <a:pt x="2146464" y="3406527"/>
                  </a:cubicBezTo>
                  <a:cubicBezTo>
                    <a:pt x="2145757" y="3405428"/>
                    <a:pt x="2146856" y="3402915"/>
                    <a:pt x="2147406" y="3401109"/>
                  </a:cubicBezTo>
                  <a:cubicBezTo>
                    <a:pt x="2148231" y="3400746"/>
                    <a:pt x="2149171" y="3400746"/>
                    <a:pt x="2149997" y="3401109"/>
                  </a:cubicBezTo>
                  <a:cubicBezTo>
                    <a:pt x="2156593" y="3406920"/>
                    <a:pt x="2164759" y="3411317"/>
                    <a:pt x="2167586" y="3420505"/>
                  </a:cubicBezTo>
                  <a:lnTo>
                    <a:pt x="2168763" y="3420505"/>
                  </a:lnTo>
                  <a:lnTo>
                    <a:pt x="2170255" y="3421997"/>
                  </a:lnTo>
                  <a:close/>
                  <a:moveTo>
                    <a:pt x="2228124" y="4575554"/>
                  </a:moveTo>
                  <a:cubicBezTo>
                    <a:pt x="2228150" y="4575920"/>
                    <a:pt x="2228150" y="4576288"/>
                    <a:pt x="2228124" y="4576654"/>
                  </a:cubicBezTo>
                  <a:lnTo>
                    <a:pt x="2226161" y="4577596"/>
                  </a:lnTo>
                  <a:lnTo>
                    <a:pt x="2227417" y="4575947"/>
                  </a:lnTo>
                  <a:lnTo>
                    <a:pt x="2228438" y="4575947"/>
                  </a:lnTo>
                  <a:cubicBezTo>
                    <a:pt x="2228438" y="4575476"/>
                    <a:pt x="2228438" y="4575005"/>
                    <a:pt x="2228831" y="4574534"/>
                  </a:cubicBezTo>
                  <a:cubicBezTo>
                    <a:pt x="2230087" y="4574848"/>
                    <a:pt x="2229695" y="4575319"/>
                    <a:pt x="2228281" y="4575869"/>
                  </a:cubicBezTo>
                  <a:close/>
                  <a:moveTo>
                    <a:pt x="2245399" y="4607986"/>
                  </a:moveTo>
                  <a:cubicBezTo>
                    <a:pt x="2243619" y="4608935"/>
                    <a:pt x="2241784" y="4609774"/>
                    <a:pt x="2239902" y="4610499"/>
                  </a:cubicBezTo>
                  <a:cubicBezTo>
                    <a:pt x="2238903" y="4610468"/>
                    <a:pt x="2237974" y="4609975"/>
                    <a:pt x="2237389" y="4609164"/>
                  </a:cubicBezTo>
                  <a:cubicBezTo>
                    <a:pt x="2235976" y="4606887"/>
                    <a:pt x="2236761" y="4605080"/>
                    <a:pt x="2239431" y="4604845"/>
                  </a:cubicBezTo>
                  <a:cubicBezTo>
                    <a:pt x="2241498" y="4604837"/>
                    <a:pt x="2243557" y="4605101"/>
                    <a:pt x="2245555" y="4605630"/>
                  </a:cubicBezTo>
                  <a:cubicBezTo>
                    <a:pt x="2245631" y="4606518"/>
                    <a:pt x="2245631" y="4607412"/>
                    <a:pt x="2245555" y="4608300"/>
                  </a:cubicBezTo>
                  <a:close/>
                  <a:moveTo>
                    <a:pt x="2251130" y="4645836"/>
                  </a:moveTo>
                  <a:cubicBezTo>
                    <a:pt x="2251130" y="4645836"/>
                    <a:pt x="2250659" y="4644736"/>
                    <a:pt x="2250424" y="4644187"/>
                  </a:cubicBezTo>
                  <a:lnTo>
                    <a:pt x="2252701" y="4643637"/>
                  </a:lnTo>
                  <a:cubicBezTo>
                    <a:pt x="2252701" y="4644265"/>
                    <a:pt x="2253172" y="4644815"/>
                    <a:pt x="2253329" y="4645365"/>
                  </a:cubicBezTo>
                  <a:cubicBezTo>
                    <a:pt x="2252707" y="4645759"/>
                    <a:pt x="2252013" y="4646026"/>
                    <a:pt x="2251287" y="4646150"/>
                  </a:cubicBezTo>
                  <a:close/>
                  <a:moveTo>
                    <a:pt x="2266834" y="4620864"/>
                  </a:moveTo>
                  <a:cubicBezTo>
                    <a:pt x="2266605" y="4621178"/>
                    <a:pt x="2266420" y="4621521"/>
                    <a:pt x="2266285" y="4621885"/>
                  </a:cubicBezTo>
                  <a:lnTo>
                    <a:pt x="2264871" y="4622670"/>
                  </a:lnTo>
                  <a:cubicBezTo>
                    <a:pt x="2264362" y="4624782"/>
                    <a:pt x="2262733" y="4626442"/>
                    <a:pt x="2260631" y="4626989"/>
                  </a:cubicBezTo>
                  <a:cubicBezTo>
                    <a:pt x="2260631" y="4627461"/>
                    <a:pt x="2259925" y="4627775"/>
                    <a:pt x="2259846" y="4628403"/>
                  </a:cubicBezTo>
                  <a:lnTo>
                    <a:pt x="2258354" y="4629581"/>
                  </a:lnTo>
                  <a:lnTo>
                    <a:pt x="2259061" y="4627617"/>
                  </a:lnTo>
                  <a:cubicBezTo>
                    <a:pt x="2259689" y="4627617"/>
                    <a:pt x="2260003" y="4627146"/>
                    <a:pt x="2260631" y="4626990"/>
                  </a:cubicBezTo>
                  <a:cubicBezTo>
                    <a:pt x="2261411" y="4625041"/>
                    <a:pt x="2262938" y="4623486"/>
                    <a:pt x="2264872" y="4622671"/>
                  </a:cubicBezTo>
                  <a:cubicBezTo>
                    <a:pt x="2264871" y="4622121"/>
                    <a:pt x="2265421" y="4621807"/>
                    <a:pt x="2265500" y="4621100"/>
                  </a:cubicBezTo>
                  <a:cubicBezTo>
                    <a:pt x="2265943" y="4621159"/>
                    <a:pt x="2266391" y="4621159"/>
                    <a:pt x="2266835" y="4621100"/>
                  </a:cubicBezTo>
                  <a:lnTo>
                    <a:pt x="2267620" y="4619451"/>
                  </a:lnTo>
                  <a:cubicBezTo>
                    <a:pt x="2269347" y="4620472"/>
                    <a:pt x="2268719" y="4620943"/>
                    <a:pt x="2267148" y="4621178"/>
                  </a:cubicBezTo>
                  <a:close/>
                  <a:moveTo>
                    <a:pt x="2313475" y="4637277"/>
                  </a:moveTo>
                  <a:cubicBezTo>
                    <a:pt x="2315044" y="4636115"/>
                    <a:pt x="2317256" y="4636446"/>
                    <a:pt x="2318417" y="4638014"/>
                  </a:cubicBezTo>
                  <a:cubicBezTo>
                    <a:pt x="2318538" y="4638178"/>
                    <a:pt x="2318645" y="4638351"/>
                    <a:pt x="2318736" y="4638533"/>
                  </a:cubicBezTo>
                  <a:cubicBezTo>
                    <a:pt x="2318736" y="4639004"/>
                    <a:pt x="2318265" y="4640496"/>
                    <a:pt x="2317637" y="4640967"/>
                  </a:cubicBezTo>
                  <a:cubicBezTo>
                    <a:pt x="2317008" y="4641438"/>
                    <a:pt x="2314339" y="4643401"/>
                    <a:pt x="2312690" y="4644658"/>
                  </a:cubicBezTo>
                  <a:cubicBezTo>
                    <a:pt x="2311753" y="4644666"/>
                    <a:pt x="2310822" y="4644507"/>
                    <a:pt x="2309942" y="4644187"/>
                  </a:cubicBezTo>
                  <a:cubicBezTo>
                    <a:pt x="2308214" y="4643480"/>
                    <a:pt x="2310099" y="4639711"/>
                    <a:pt x="2313789" y="4637591"/>
                  </a:cubicBezTo>
                  <a:close/>
                  <a:moveTo>
                    <a:pt x="2292589" y="4660835"/>
                  </a:moveTo>
                  <a:cubicBezTo>
                    <a:pt x="2292589" y="4661306"/>
                    <a:pt x="2292589" y="4661855"/>
                    <a:pt x="2292589" y="4662327"/>
                  </a:cubicBezTo>
                  <a:lnTo>
                    <a:pt x="2304602" y="4668766"/>
                  </a:lnTo>
                  <a:lnTo>
                    <a:pt x="2305309" y="4668766"/>
                  </a:lnTo>
                  <a:lnTo>
                    <a:pt x="2305859" y="4668766"/>
                  </a:lnTo>
                  <a:cubicBezTo>
                    <a:pt x="2305741" y="4667198"/>
                    <a:pt x="2305741" y="4665623"/>
                    <a:pt x="2305859" y="4664054"/>
                  </a:cubicBezTo>
                  <a:cubicBezTo>
                    <a:pt x="2305805" y="4662364"/>
                    <a:pt x="2307132" y="4660950"/>
                    <a:pt x="2308822" y="4660896"/>
                  </a:cubicBezTo>
                  <a:cubicBezTo>
                    <a:pt x="2309203" y="4660884"/>
                    <a:pt x="2309583" y="4660943"/>
                    <a:pt x="2309942" y="4661070"/>
                  </a:cubicBezTo>
                  <a:cubicBezTo>
                    <a:pt x="2310873" y="4661288"/>
                    <a:pt x="2311703" y="4661814"/>
                    <a:pt x="2312297" y="4662562"/>
                  </a:cubicBezTo>
                  <a:cubicBezTo>
                    <a:pt x="2314025" y="4664525"/>
                    <a:pt x="2313475" y="4666096"/>
                    <a:pt x="2310963" y="4667038"/>
                  </a:cubicBezTo>
                  <a:lnTo>
                    <a:pt x="2305937" y="4668766"/>
                  </a:lnTo>
                  <a:lnTo>
                    <a:pt x="2305937" y="4669865"/>
                  </a:lnTo>
                  <a:lnTo>
                    <a:pt x="2304681" y="4669237"/>
                  </a:lnTo>
                  <a:cubicBezTo>
                    <a:pt x="2303123" y="4669916"/>
                    <a:pt x="2301523" y="4670493"/>
                    <a:pt x="2299891" y="4670964"/>
                  </a:cubicBezTo>
                  <a:cubicBezTo>
                    <a:pt x="2297341" y="4671816"/>
                    <a:pt x="2294583" y="4670438"/>
                    <a:pt x="2293732" y="4667888"/>
                  </a:cubicBezTo>
                  <a:cubicBezTo>
                    <a:pt x="2293640" y="4667611"/>
                    <a:pt x="2293573" y="4667327"/>
                    <a:pt x="2293531" y="4667038"/>
                  </a:cubicBezTo>
                  <a:cubicBezTo>
                    <a:pt x="2293160" y="4665643"/>
                    <a:pt x="2292872" y="4664227"/>
                    <a:pt x="2292668" y="4662798"/>
                  </a:cubicBezTo>
                  <a:lnTo>
                    <a:pt x="2291490" y="4662169"/>
                  </a:lnTo>
                  <a:cubicBezTo>
                    <a:pt x="2291490" y="4662169"/>
                    <a:pt x="2290940" y="4661384"/>
                    <a:pt x="2290704" y="4660913"/>
                  </a:cubicBezTo>
                  <a:cubicBezTo>
                    <a:pt x="2288820" y="4660913"/>
                    <a:pt x="2286621" y="4660913"/>
                    <a:pt x="2286307" y="4657851"/>
                  </a:cubicBezTo>
                  <a:cubicBezTo>
                    <a:pt x="2286307" y="4657851"/>
                    <a:pt x="2288427" y="4657144"/>
                    <a:pt x="2288663" y="4657379"/>
                  </a:cubicBezTo>
                  <a:cubicBezTo>
                    <a:pt x="2289419" y="4658512"/>
                    <a:pt x="2290101" y="4659692"/>
                    <a:pt x="2290704" y="4660913"/>
                  </a:cubicBezTo>
                  <a:cubicBezTo>
                    <a:pt x="2291428" y="4660754"/>
                    <a:pt x="2292179" y="4660754"/>
                    <a:pt x="2292903" y="4660913"/>
                  </a:cubicBezTo>
                  <a:close/>
                  <a:moveTo>
                    <a:pt x="2320306" y="2779413"/>
                  </a:moveTo>
                  <a:lnTo>
                    <a:pt x="2321562" y="2777449"/>
                  </a:lnTo>
                  <a:lnTo>
                    <a:pt x="2321562" y="2779884"/>
                  </a:lnTo>
                  <a:close/>
                  <a:moveTo>
                    <a:pt x="2369224" y="3842036"/>
                  </a:moveTo>
                  <a:lnTo>
                    <a:pt x="2364120" y="3839994"/>
                  </a:lnTo>
                  <a:cubicBezTo>
                    <a:pt x="2364889" y="3839346"/>
                    <a:pt x="2365732" y="3838792"/>
                    <a:pt x="2366633" y="3838345"/>
                  </a:cubicBezTo>
                  <a:cubicBezTo>
                    <a:pt x="2367608" y="3838070"/>
                    <a:pt x="2368641" y="3838070"/>
                    <a:pt x="2369617" y="3838345"/>
                  </a:cubicBezTo>
                  <a:cubicBezTo>
                    <a:pt x="2370480" y="3838346"/>
                    <a:pt x="2371108" y="3839681"/>
                    <a:pt x="2371737" y="3840387"/>
                  </a:cubicBezTo>
                  <a:close/>
                  <a:moveTo>
                    <a:pt x="2518411" y="2840899"/>
                  </a:moveTo>
                  <a:cubicBezTo>
                    <a:pt x="2517862" y="2840899"/>
                    <a:pt x="2517862" y="2839486"/>
                    <a:pt x="2517626" y="2838779"/>
                  </a:cubicBezTo>
                  <a:lnTo>
                    <a:pt x="2522102" y="2836816"/>
                  </a:lnTo>
                  <a:cubicBezTo>
                    <a:pt x="2522102" y="2837601"/>
                    <a:pt x="2523123" y="2838622"/>
                    <a:pt x="2522966" y="2839250"/>
                  </a:cubicBezTo>
                  <a:cubicBezTo>
                    <a:pt x="2522464" y="2840729"/>
                    <a:pt x="2520859" y="2841520"/>
                    <a:pt x="2519381" y="2841019"/>
                  </a:cubicBezTo>
                  <a:cubicBezTo>
                    <a:pt x="2519088" y="2840920"/>
                    <a:pt x="2518814" y="2840773"/>
                    <a:pt x="2518569" y="2840585"/>
                  </a:cubicBezTo>
                  <a:close/>
                  <a:moveTo>
                    <a:pt x="2644671" y="2993162"/>
                  </a:moveTo>
                  <a:cubicBezTo>
                    <a:pt x="2642030" y="2996319"/>
                    <a:pt x="2637528" y="2997174"/>
                    <a:pt x="2633914" y="2995204"/>
                  </a:cubicBezTo>
                  <a:cubicBezTo>
                    <a:pt x="2631517" y="2993359"/>
                    <a:pt x="2630704" y="2990107"/>
                    <a:pt x="2631951" y="2987351"/>
                  </a:cubicBezTo>
                  <a:cubicBezTo>
                    <a:pt x="2633000" y="2985008"/>
                    <a:pt x="2634318" y="2982795"/>
                    <a:pt x="2635877" y="2980755"/>
                  </a:cubicBezTo>
                  <a:cubicBezTo>
                    <a:pt x="2636122" y="2982352"/>
                    <a:pt x="2636489" y="2983927"/>
                    <a:pt x="2636976" y="2985467"/>
                  </a:cubicBezTo>
                  <a:cubicBezTo>
                    <a:pt x="2637739" y="2988361"/>
                    <a:pt x="2640703" y="2990088"/>
                    <a:pt x="2643596" y="2989325"/>
                  </a:cubicBezTo>
                  <a:cubicBezTo>
                    <a:pt x="2643774" y="2989278"/>
                    <a:pt x="2643949" y="2989222"/>
                    <a:pt x="2644122" y="2989158"/>
                  </a:cubicBezTo>
                  <a:cubicBezTo>
                    <a:pt x="2645452" y="2988696"/>
                    <a:pt x="2646740" y="2988118"/>
                    <a:pt x="2647969" y="2987430"/>
                  </a:cubicBezTo>
                  <a:cubicBezTo>
                    <a:pt x="2647054" y="2989310"/>
                    <a:pt x="2646004" y="2991120"/>
                    <a:pt x="2644828" y="2992848"/>
                  </a:cubicBezTo>
                  <a:close/>
                  <a:moveTo>
                    <a:pt x="2677021" y="3028735"/>
                  </a:moveTo>
                  <a:cubicBezTo>
                    <a:pt x="2677021" y="3028028"/>
                    <a:pt x="2677021" y="3026929"/>
                    <a:pt x="2677021" y="3026772"/>
                  </a:cubicBezTo>
                  <a:cubicBezTo>
                    <a:pt x="2678727" y="3025812"/>
                    <a:pt x="2680547" y="3025073"/>
                    <a:pt x="2682439" y="3024573"/>
                  </a:cubicBezTo>
                  <a:cubicBezTo>
                    <a:pt x="2682832" y="3024573"/>
                    <a:pt x="2684009" y="3025830"/>
                    <a:pt x="2684009" y="3026536"/>
                  </a:cubicBezTo>
                  <a:cubicBezTo>
                    <a:pt x="2684009" y="3027243"/>
                    <a:pt x="2683146" y="3028499"/>
                    <a:pt x="2682517" y="3028578"/>
                  </a:cubicBezTo>
                  <a:cubicBezTo>
                    <a:pt x="2680736" y="3028658"/>
                    <a:pt x="2678952" y="3028606"/>
                    <a:pt x="2677178" y="3028421"/>
                  </a:cubicBezTo>
                  <a:close/>
                  <a:moveTo>
                    <a:pt x="2685423" y="3101529"/>
                  </a:moveTo>
                  <a:cubicBezTo>
                    <a:pt x="2684842" y="3101753"/>
                    <a:pt x="2684198" y="3101753"/>
                    <a:pt x="2683617" y="3101529"/>
                  </a:cubicBezTo>
                  <a:cubicBezTo>
                    <a:pt x="2681968" y="3099016"/>
                    <a:pt x="2680476" y="3096425"/>
                    <a:pt x="2678906" y="3093677"/>
                  </a:cubicBezTo>
                  <a:cubicBezTo>
                    <a:pt x="2677335" y="3090928"/>
                    <a:pt x="2677885" y="3089672"/>
                    <a:pt x="2680241" y="3088808"/>
                  </a:cubicBezTo>
                  <a:cubicBezTo>
                    <a:pt x="2680790" y="3088808"/>
                    <a:pt x="2682204" y="3089750"/>
                    <a:pt x="2682596" y="3090535"/>
                  </a:cubicBezTo>
                  <a:cubicBezTo>
                    <a:pt x="2684009" y="3093127"/>
                    <a:pt x="2685187" y="3095875"/>
                    <a:pt x="2686287" y="3098388"/>
                  </a:cubicBezTo>
                  <a:cubicBezTo>
                    <a:pt x="2686111" y="3099344"/>
                    <a:pt x="2685875" y="3100288"/>
                    <a:pt x="2685580" y="3101215"/>
                  </a:cubicBezTo>
                  <a:close/>
                  <a:moveTo>
                    <a:pt x="2707565" y="3476966"/>
                  </a:moveTo>
                  <a:lnTo>
                    <a:pt x="2705367" y="3476102"/>
                  </a:lnTo>
                  <a:lnTo>
                    <a:pt x="2707644" y="3475238"/>
                  </a:lnTo>
                  <a:close/>
                </a:path>
              </a:pathLst>
            </a:custGeom>
            <a:grpFill/>
            <a:ln w="7849"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097C2433-DF66-A846-9761-6B8203FE6C28}"/>
                </a:ext>
              </a:extLst>
            </p:cNvPr>
            <p:cNvSpPr/>
            <p:nvPr/>
          </p:nvSpPr>
          <p:spPr>
            <a:xfrm>
              <a:off x="1249806" y="1785541"/>
              <a:ext cx="7852" cy="7853"/>
            </a:xfrm>
            <a:custGeom>
              <a:avLst/>
              <a:gdLst>
                <a:gd name="connsiteX0" fmla="*/ 811 w 0"/>
                <a:gd name="connsiteY0" fmla="*/ 0 h 0"/>
                <a:gd name="connsiteX1" fmla="*/ 25 w 0"/>
                <a:gd name="connsiteY1" fmla="*/ 0 h 0"/>
                <a:gd name="connsiteX2" fmla="*/ 25 w 0"/>
                <a:gd name="connsiteY2" fmla="*/ 942 h 0"/>
                <a:gd name="connsiteX3" fmla="*/ 732 w 0"/>
                <a:gd name="connsiteY3" fmla="*/ 942 h 0"/>
              </a:gdLst>
              <a:ahLst/>
              <a:cxnLst>
                <a:cxn ang="0">
                  <a:pos x="connsiteX0" y="connsiteY0"/>
                </a:cxn>
                <a:cxn ang="0">
                  <a:pos x="connsiteX1" y="connsiteY1"/>
                </a:cxn>
                <a:cxn ang="0">
                  <a:pos x="connsiteX2" y="connsiteY2"/>
                </a:cxn>
                <a:cxn ang="0">
                  <a:pos x="connsiteX3" y="connsiteY3"/>
                </a:cxn>
              </a:cxnLst>
              <a:rect l="l" t="t" r="r" b="b"/>
              <a:pathLst>
                <a:path>
                  <a:moveTo>
                    <a:pt x="811" y="0"/>
                  </a:moveTo>
                  <a:lnTo>
                    <a:pt x="25" y="0"/>
                  </a:lnTo>
                  <a:cubicBezTo>
                    <a:pt x="-8" y="313"/>
                    <a:pt x="-8" y="629"/>
                    <a:pt x="25" y="942"/>
                  </a:cubicBezTo>
                  <a:lnTo>
                    <a:pt x="732" y="942"/>
                  </a:lnTo>
                  <a:close/>
                </a:path>
              </a:pathLst>
            </a:custGeom>
            <a:grpFill/>
            <a:ln w="7849"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35ACB8D2-680A-8442-B002-26C3D38F99ED}"/>
                </a:ext>
              </a:extLst>
            </p:cNvPr>
            <p:cNvSpPr/>
            <p:nvPr/>
          </p:nvSpPr>
          <p:spPr>
            <a:xfrm>
              <a:off x="3192095" y="1104164"/>
              <a:ext cx="7852" cy="7853"/>
            </a:xfrm>
            <a:custGeom>
              <a:avLst/>
              <a:gdLst>
                <a:gd name="connsiteX0" fmla="*/ 0 w 0"/>
                <a:gd name="connsiteY0" fmla="*/ 550 h 0"/>
                <a:gd name="connsiteX1" fmla="*/ 707 w 0"/>
                <a:gd name="connsiteY1" fmla="*/ 550 h 0"/>
                <a:gd name="connsiteX2" fmla="*/ 707 w 0"/>
                <a:gd name="connsiteY2" fmla="*/ 0 h 0"/>
              </a:gdLst>
              <a:ahLst/>
              <a:cxnLst>
                <a:cxn ang="0">
                  <a:pos x="connsiteX0" y="connsiteY0"/>
                </a:cxn>
                <a:cxn ang="0">
                  <a:pos x="connsiteX1" y="connsiteY1"/>
                </a:cxn>
                <a:cxn ang="0">
                  <a:pos x="connsiteX2" y="connsiteY2"/>
                </a:cxn>
              </a:cxnLst>
              <a:rect l="l" t="t" r="r" b="b"/>
              <a:pathLst>
                <a:path>
                  <a:moveTo>
                    <a:pt x="0" y="550"/>
                  </a:moveTo>
                  <a:lnTo>
                    <a:pt x="707" y="550"/>
                  </a:lnTo>
                  <a:cubicBezTo>
                    <a:pt x="707" y="550"/>
                    <a:pt x="707" y="550"/>
                    <a:pt x="707" y="0"/>
                  </a:cubicBezTo>
                  <a:close/>
                </a:path>
              </a:pathLst>
            </a:custGeom>
            <a:grpFill/>
            <a:ln w="7849"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738FF580-E322-6E44-980C-CE23ACFA1078}"/>
                </a:ext>
              </a:extLst>
            </p:cNvPr>
            <p:cNvSpPr/>
            <p:nvPr/>
          </p:nvSpPr>
          <p:spPr>
            <a:xfrm>
              <a:off x="3002064" y="77125"/>
              <a:ext cx="1114980" cy="1437039"/>
            </a:xfrm>
            <a:custGeom>
              <a:avLst/>
              <a:gdLst>
                <a:gd name="connsiteX0" fmla="*/ 844963 w 1114979"/>
                <a:gd name="connsiteY0" fmla="*/ 1004895 h 1437038"/>
                <a:gd name="connsiteX1" fmla="*/ 845748 w 1114979"/>
                <a:gd name="connsiteY1" fmla="*/ 999005 h 1437038"/>
                <a:gd name="connsiteX2" fmla="*/ 843393 w 1114979"/>
                <a:gd name="connsiteY2" fmla="*/ 997121 h 1437038"/>
                <a:gd name="connsiteX3" fmla="*/ 805860 w 1114979"/>
                <a:gd name="connsiteY3" fmla="*/ 988090 h 1437038"/>
                <a:gd name="connsiteX4" fmla="*/ 778064 w 1114979"/>
                <a:gd name="connsiteY4" fmla="*/ 986677 h 1437038"/>
                <a:gd name="connsiteX5" fmla="*/ 771783 w 1114979"/>
                <a:gd name="connsiteY5" fmla="*/ 985734 h 1437038"/>
                <a:gd name="connsiteX6" fmla="*/ 769663 w 1114979"/>
                <a:gd name="connsiteY6" fmla="*/ 983614 h 1437038"/>
                <a:gd name="connsiteX7" fmla="*/ 770212 w 1114979"/>
                <a:gd name="connsiteY7" fmla="*/ 978196 h 1437038"/>
                <a:gd name="connsiteX8" fmla="*/ 785445 w 1114979"/>
                <a:gd name="connsiteY8" fmla="*/ 973092 h 1437038"/>
                <a:gd name="connsiteX9" fmla="*/ 794632 w 1114979"/>
                <a:gd name="connsiteY9" fmla="*/ 957386 h 1437038"/>
                <a:gd name="connsiteX10" fmla="*/ 791727 w 1114979"/>
                <a:gd name="connsiteY10" fmla="*/ 938540 h 1437038"/>
                <a:gd name="connsiteX11" fmla="*/ 798322 w 1114979"/>
                <a:gd name="connsiteY11" fmla="*/ 932336 h 1437038"/>
                <a:gd name="connsiteX12" fmla="*/ 803269 w 1114979"/>
                <a:gd name="connsiteY12" fmla="*/ 935556 h 1437038"/>
                <a:gd name="connsiteX13" fmla="*/ 818973 w 1114979"/>
                <a:gd name="connsiteY13" fmla="*/ 970893 h 1437038"/>
                <a:gd name="connsiteX14" fmla="*/ 840645 w 1114979"/>
                <a:gd name="connsiteY14" fmla="*/ 982279 h 1437038"/>
                <a:gd name="connsiteX15" fmla="*/ 853522 w 1114979"/>
                <a:gd name="connsiteY15" fmla="*/ 982279 h 1437038"/>
                <a:gd name="connsiteX16" fmla="*/ 867577 w 1114979"/>
                <a:gd name="connsiteY16" fmla="*/ 970736 h 1437038"/>
                <a:gd name="connsiteX17" fmla="*/ 868597 w 1114979"/>
                <a:gd name="connsiteY17" fmla="*/ 941759 h 1437038"/>
                <a:gd name="connsiteX18" fmla="*/ 862866 w 1114979"/>
                <a:gd name="connsiteY18" fmla="*/ 913961 h 1437038"/>
                <a:gd name="connsiteX19" fmla="*/ 859018 w 1114979"/>
                <a:gd name="connsiteY19" fmla="*/ 906108 h 1437038"/>
                <a:gd name="connsiteX20" fmla="*/ 833656 w 1114979"/>
                <a:gd name="connsiteY20" fmla="*/ 877210 h 1437038"/>
                <a:gd name="connsiteX21" fmla="*/ 821171 w 1114979"/>
                <a:gd name="connsiteY21" fmla="*/ 866923 h 1437038"/>
                <a:gd name="connsiteX22" fmla="*/ 815911 w 1114979"/>
                <a:gd name="connsiteY22" fmla="*/ 859071 h 1437038"/>
                <a:gd name="connsiteX23" fmla="*/ 812063 w 1114979"/>
                <a:gd name="connsiteY23" fmla="*/ 837005 h 1437038"/>
                <a:gd name="connsiteX24" fmla="*/ 815361 w 1114979"/>
                <a:gd name="connsiteY24" fmla="*/ 831900 h 1437038"/>
                <a:gd name="connsiteX25" fmla="*/ 820622 w 1114979"/>
                <a:gd name="connsiteY25" fmla="*/ 832686 h 1437038"/>
                <a:gd name="connsiteX26" fmla="*/ 823213 w 1114979"/>
                <a:gd name="connsiteY26" fmla="*/ 841559 h 1437038"/>
                <a:gd name="connsiteX27" fmla="*/ 837896 w 1114979"/>
                <a:gd name="connsiteY27" fmla="*/ 868572 h 1437038"/>
                <a:gd name="connsiteX28" fmla="*/ 856663 w 1114979"/>
                <a:gd name="connsiteY28" fmla="*/ 880823 h 1437038"/>
                <a:gd name="connsiteX29" fmla="*/ 864514 w 1114979"/>
                <a:gd name="connsiteY29" fmla="*/ 877132 h 1437038"/>
                <a:gd name="connsiteX30" fmla="*/ 869069 w 1114979"/>
                <a:gd name="connsiteY30" fmla="*/ 862369 h 1437038"/>
                <a:gd name="connsiteX31" fmla="*/ 873073 w 1114979"/>
                <a:gd name="connsiteY31" fmla="*/ 847998 h 1437038"/>
                <a:gd name="connsiteX32" fmla="*/ 870796 w 1114979"/>
                <a:gd name="connsiteY32" fmla="*/ 836219 h 1437038"/>
                <a:gd name="connsiteX33" fmla="*/ 849674 w 1114979"/>
                <a:gd name="connsiteY33" fmla="*/ 821378 h 1437038"/>
                <a:gd name="connsiteX34" fmla="*/ 847005 w 1114979"/>
                <a:gd name="connsiteY34" fmla="*/ 813996 h 1437038"/>
                <a:gd name="connsiteX35" fmla="*/ 845905 w 1114979"/>
                <a:gd name="connsiteY35" fmla="*/ 813525 h 1437038"/>
                <a:gd name="connsiteX36" fmla="*/ 844963 w 1114979"/>
                <a:gd name="connsiteY36" fmla="*/ 812504 h 1437038"/>
                <a:gd name="connsiteX37" fmla="*/ 826354 w 1114979"/>
                <a:gd name="connsiteY37" fmla="*/ 804652 h 1437038"/>
                <a:gd name="connsiteX38" fmla="*/ 826354 w 1114979"/>
                <a:gd name="connsiteY38" fmla="*/ 802531 h 1437038"/>
                <a:gd name="connsiteX39" fmla="*/ 829023 w 1114979"/>
                <a:gd name="connsiteY39" fmla="*/ 801196 h 1437038"/>
                <a:gd name="connsiteX40" fmla="*/ 835148 w 1114979"/>
                <a:gd name="connsiteY40" fmla="*/ 802060 h 1437038"/>
                <a:gd name="connsiteX41" fmla="*/ 844728 w 1114979"/>
                <a:gd name="connsiteY41" fmla="*/ 812897 h 1437038"/>
                <a:gd name="connsiteX42" fmla="*/ 846455 w 1114979"/>
                <a:gd name="connsiteY42" fmla="*/ 812897 h 1437038"/>
                <a:gd name="connsiteX43" fmla="*/ 846455 w 1114979"/>
                <a:gd name="connsiteY43" fmla="*/ 814232 h 1437038"/>
                <a:gd name="connsiteX44" fmla="*/ 854307 w 1114979"/>
                <a:gd name="connsiteY44" fmla="*/ 817923 h 1437038"/>
                <a:gd name="connsiteX45" fmla="*/ 875429 w 1114979"/>
                <a:gd name="connsiteY45" fmla="*/ 817923 h 1437038"/>
                <a:gd name="connsiteX46" fmla="*/ 899534 w 1114979"/>
                <a:gd name="connsiteY46" fmla="*/ 810070 h 1437038"/>
                <a:gd name="connsiteX47" fmla="*/ 906444 w 1114979"/>
                <a:gd name="connsiteY47" fmla="*/ 803945 h 1437038"/>
                <a:gd name="connsiteX48" fmla="*/ 910213 w 1114979"/>
                <a:gd name="connsiteY48" fmla="*/ 791695 h 1437038"/>
                <a:gd name="connsiteX49" fmla="*/ 905597 w 1114979"/>
                <a:gd name="connsiteY49" fmla="*/ 781595 h 1437038"/>
                <a:gd name="connsiteX50" fmla="*/ 905031 w 1114979"/>
                <a:gd name="connsiteY50" fmla="*/ 781408 h 1437038"/>
                <a:gd name="connsiteX51" fmla="*/ 881475 w 1114979"/>
                <a:gd name="connsiteY51" fmla="*/ 771042 h 1437038"/>
                <a:gd name="connsiteX52" fmla="*/ 880768 w 1114979"/>
                <a:gd name="connsiteY52" fmla="*/ 768058 h 1437038"/>
                <a:gd name="connsiteX53" fmla="*/ 884613 w 1114979"/>
                <a:gd name="connsiteY53" fmla="*/ 765418 h 1437038"/>
                <a:gd name="connsiteX54" fmla="*/ 885872 w 1114979"/>
                <a:gd name="connsiteY54" fmla="*/ 765938 h 1437038"/>
                <a:gd name="connsiteX55" fmla="*/ 915631 w 1114979"/>
                <a:gd name="connsiteY55" fmla="*/ 765467 h 1437038"/>
                <a:gd name="connsiteX56" fmla="*/ 924975 w 1114979"/>
                <a:gd name="connsiteY56" fmla="*/ 764210 h 1437038"/>
                <a:gd name="connsiteX57" fmla="*/ 936676 w 1114979"/>
                <a:gd name="connsiteY57" fmla="*/ 745332 h 1437038"/>
                <a:gd name="connsiteX58" fmla="*/ 933690 w 1114979"/>
                <a:gd name="connsiteY58" fmla="*/ 739160 h 1437038"/>
                <a:gd name="connsiteX59" fmla="*/ 924425 w 1114979"/>
                <a:gd name="connsiteY59" fmla="*/ 723455 h 1437038"/>
                <a:gd name="connsiteX60" fmla="*/ 919086 w 1114979"/>
                <a:gd name="connsiteY60" fmla="*/ 716073 h 1437038"/>
                <a:gd name="connsiteX61" fmla="*/ 916416 w 1114979"/>
                <a:gd name="connsiteY61" fmla="*/ 710891 h 1437038"/>
                <a:gd name="connsiteX62" fmla="*/ 921912 w 1114979"/>
                <a:gd name="connsiteY62" fmla="*/ 708535 h 1437038"/>
                <a:gd name="connsiteX63" fmla="*/ 931021 w 1114979"/>
                <a:gd name="connsiteY63" fmla="*/ 708535 h 1437038"/>
                <a:gd name="connsiteX64" fmla="*/ 937381 w 1114979"/>
                <a:gd name="connsiteY64" fmla="*/ 698012 h 1437038"/>
                <a:gd name="connsiteX65" fmla="*/ 939187 w 1114979"/>
                <a:gd name="connsiteY65" fmla="*/ 675475 h 1437038"/>
                <a:gd name="connsiteX66" fmla="*/ 933062 w 1114979"/>
                <a:gd name="connsiteY66" fmla="*/ 661026 h 1437038"/>
                <a:gd name="connsiteX67" fmla="*/ 934633 w 1114979"/>
                <a:gd name="connsiteY67" fmla="*/ 648933 h 1437038"/>
                <a:gd name="connsiteX68" fmla="*/ 933141 w 1114979"/>
                <a:gd name="connsiteY68" fmla="*/ 640374 h 1437038"/>
                <a:gd name="connsiteX69" fmla="*/ 916651 w 1114979"/>
                <a:gd name="connsiteY69" fmla="*/ 632521 h 1437038"/>
                <a:gd name="connsiteX70" fmla="*/ 911234 w 1114979"/>
                <a:gd name="connsiteY70" fmla="*/ 631422 h 1437038"/>
                <a:gd name="connsiteX71" fmla="*/ 904717 w 1114979"/>
                <a:gd name="connsiteY71" fmla="*/ 622234 h 1437038"/>
                <a:gd name="connsiteX72" fmla="*/ 909585 w 1114979"/>
                <a:gd name="connsiteY72" fmla="*/ 612732 h 1437038"/>
                <a:gd name="connsiteX73" fmla="*/ 916730 w 1114979"/>
                <a:gd name="connsiteY73" fmla="*/ 619878 h 1437038"/>
                <a:gd name="connsiteX74" fmla="*/ 917201 w 1114979"/>
                <a:gd name="connsiteY74" fmla="*/ 620349 h 1437038"/>
                <a:gd name="connsiteX75" fmla="*/ 917201 w 1114979"/>
                <a:gd name="connsiteY75" fmla="*/ 618936 h 1437038"/>
                <a:gd name="connsiteX76" fmla="*/ 910291 w 1114979"/>
                <a:gd name="connsiteY76" fmla="*/ 611947 h 1437038"/>
                <a:gd name="connsiteX77" fmla="*/ 909428 w 1114979"/>
                <a:gd name="connsiteY77" fmla="*/ 612575 h 1437038"/>
                <a:gd name="connsiteX78" fmla="*/ 925132 w 1114979"/>
                <a:gd name="connsiteY78" fmla="*/ 596870 h 1437038"/>
                <a:gd name="connsiteX79" fmla="*/ 937459 w 1114979"/>
                <a:gd name="connsiteY79" fmla="*/ 596242 h 1437038"/>
                <a:gd name="connsiteX80" fmla="*/ 940129 w 1114979"/>
                <a:gd name="connsiteY80" fmla="*/ 597969 h 1437038"/>
                <a:gd name="connsiteX81" fmla="*/ 953320 w 1114979"/>
                <a:gd name="connsiteY81" fmla="*/ 622234 h 1437038"/>
                <a:gd name="connsiteX82" fmla="*/ 957717 w 1114979"/>
                <a:gd name="connsiteY82" fmla="*/ 650425 h 1437038"/>
                <a:gd name="connsiteX83" fmla="*/ 960073 w 1114979"/>
                <a:gd name="connsiteY83" fmla="*/ 650425 h 1437038"/>
                <a:gd name="connsiteX84" fmla="*/ 962036 w 1114979"/>
                <a:gd name="connsiteY84" fmla="*/ 641159 h 1437038"/>
                <a:gd name="connsiteX85" fmla="*/ 968788 w 1114979"/>
                <a:gd name="connsiteY85" fmla="*/ 607157 h 1437038"/>
                <a:gd name="connsiteX86" fmla="*/ 975227 w 1114979"/>
                <a:gd name="connsiteY86" fmla="*/ 579044 h 1437038"/>
                <a:gd name="connsiteX87" fmla="*/ 966197 w 1114979"/>
                <a:gd name="connsiteY87" fmla="*/ 566637 h 1437038"/>
                <a:gd name="connsiteX88" fmla="*/ 953556 w 1114979"/>
                <a:gd name="connsiteY88" fmla="*/ 564438 h 1437038"/>
                <a:gd name="connsiteX89" fmla="*/ 945704 w 1114979"/>
                <a:gd name="connsiteY89" fmla="*/ 559020 h 1437038"/>
                <a:gd name="connsiteX90" fmla="*/ 944762 w 1114979"/>
                <a:gd name="connsiteY90" fmla="*/ 556193 h 1437038"/>
                <a:gd name="connsiteX91" fmla="*/ 948373 w 1114979"/>
                <a:gd name="connsiteY91" fmla="*/ 552267 h 1437038"/>
                <a:gd name="connsiteX92" fmla="*/ 956697 w 1114979"/>
                <a:gd name="connsiteY92" fmla="*/ 539388 h 1437038"/>
                <a:gd name="connsiteX93" fmla="*/ 946803 w 1114979"/>
                <a:gd name="connsiteY93" fmla="*/ 526903 h 1437038"/>
                <a:gd name="connsiteX94" fmla="*/ 938087 w 1114979"/>
                <a:gd name="connsiteY94" fmla="*/ 517715 h 1437038"/>
                <a:gd name="connsiteX95" fmla="*/ 938873 w 1114979"/>
                <a:gd name="connsiteY95" fmla="*/ 515045 h 1437038"/>
                <a:gd name="connsiteX96" fmla="*/ 941464 w 1114979"/>
                <a:gd name="connsiteY96" fmla="*/ 513632 h 1437038"/>
                <a:gd name="connsiteX97" fmla="*/ 958345 w 1114979"/>
                <a:gd name="connsiteY97" fmla="*/ 505151 h 1437038"/>
                <a:gd name="connsiteX98" fmla="*/ 968553 w 1114979"/>
                <a:gd name="connsiteY98" fmla="*/ 471227 h 1437038"/>
                <a:gd name="connsiteX99" fmla="*/ 998940 w 1114979"/>
                <a:gd name="connsiteY99" fmla="*/ 394507 h 1437038"/>
                <a:gd name="connsiteX100" fmla="*/ 1014644 w 1114979"/>
                <a:gd name="connsiteY100" fmla="*/ 373854 h 1437038"/>
                <a:gd name="connsiteX101" fmla="*/ 1015508 w 1114979"/>
                <a:gd name="connsiteY101" fmla="*/ 364745 h 1437038"/>
                <a:gd name="connsiteX102" fmla="*/ 1021318 w 1114979"/>
                <a:gd name="connsiteY102" fmla="*/ 354851 h 1437038"/>
                <a:gd name="connsiteX103" fmla="*/ 1041341 w 1114979"/>
                <a:gd name="connsiteY103" fmla="*/ 339930 h 1437038"/>
                <a:gd name="connsiteX104" fmla="*/ 1037886 w 1114979"/>
                <a:gd name="connsiteY104" fmla="*/ 328623 h 1437038"/>
                <a:gd name="connsiteX105" fmla="*/ 1028778 w 1114979"/>
                <a:gd name="connsiteY105" fmla="*/ 325560 h 1437038"/>
                <a:gd name="connsiteX106" fmla="*/ 1015979 w 1114979"/>
                <a:gd name="connsiteY106" fmla="*/ 324147 h 1437038"/>
                <a:gd name="connsiteX107" fmla="*/ 1014409 w 1114979"/>
                <a:gd name="connsiteY107" fmla="*/ 322183 h 1437038"/>
                <a:gd name="connsiteX108" fmla="*/ 1017942 w 1114979"/>
                <a:gd name="connsiteY108" fmla="*/ 317393 h 1437038"/>
                <a:gd name="connsiteX109" fmla="*/ 1033646 w 1114979"/>
                <a:gd name="connsiteY109" fmla="*/ 318807 h 1437038"/>
                <a:gd name="connsiteX110" fmla="*/ 1058458 w 1114979"/>
                <a:gd name="connsiteY110" fmla="*/ 316451 h 1437038"/>
                <a:gd name="connsiteX111" fmla="*/ 1067095 w 1114979"/>
                <a:gd name="connsiteY111" fmla="*/ 312132 h 1437038"/>
                <a:gd name="connsiteX112" fmla="*/ 1070315 w 1114979"/>
                <a:gd name="connsiteY112" fmla="*/ 303651 h 1437038"/>
                <a:gd name="connsiteX113" fmla="*/ 1069058 w 1114979"/>
                <a:gd name="connsiteY113" fmla="*/ 297291 h 1437038"/>
                <a:gd name="connsiteX114" fmla="*/ 1074555 w 1114979"/>
                <a:gd name="connsiteY114" fmla="*/ 290773 h 1437038"/>
                <a:gd name="connsiteX115" fmla="*/ 1094970 w 1114979"/>
                <a:gd name="connsiteY115" fmla="*/ 284255 h 1437038"/>
                <a:gd name="connsiteX116" fmla="*/ 1104628 w 1114979"/>
                <a:gd name="connsiteY116" fmla="*/ 275617 h 1437038"/>
                <a:gd name="connsiteX117" fmla="*/ 1108004 w 1114979"/>
                <a:gd name="connsiteY117" fmla="*/ 241222 h 1437038"/>
                <a:gd name="connsiteX118" fmla="*/ 1103764 w 1114979"/>
                <a:gd name="connsiteY118" fmla="*/ 236275 h 1437038"/>
                <a:gd name="connsiteX119" fmla="*/ 1055317 w 1114979"/>
                <a:gd name="connsiteY119" fmla="*/ 213424 h 1437038"/>
                <a:gd name="connsiteX120" fmla="*/ 1023909 w 1114979"/>
                <a:gd name="connsiteY120" fmla="*/ 219942 h 1437038"/>
                <a:gd name="connsiteX121" fmla="*/ 1019983 w 1114979"/>
                <a:gd name="connsiteY121" fmla="*/ 224732 h 1437038"/>
                <a:gd name="connsiteX122" fmla="*/ 1017000 w 1114979"/>
                <a:gd name="connsiteY122" fmla="*/ 233919 h 1437038"/>
                <a:gd name="connsiteX123" fmla="*/ 1006242 w 1114979"/>
                <a:gd name="connsiteY123" fmla="*/ 238317 h 1437038"/>
                <a:gd name="connsiteX124" fmla="*/ 994936 w 1114979"/>
                <a:gd name="connsiteY124" fmla="*/ 232742 h 1437038"/>
                <a:gd name="connsiteX125" fmla="*/ 988282 w 1114979"/>
                <a:gd name="connsiteY125" fmla="*/ 232386 h 1437038"/>
                <a:gd name="connsiteX126" fmla="*/ 987084 w 1114979"/>
                <a:gd name="connsiteY126" fmla="*/ 234077 h 1437038"/>
                <a:gd name="connsiteX127" fmla="*/ 940993 w 1114979"/>
                <a:gd name="connsiteY127" fmla="*/ 267215 h 1437038"/>
                <a:gd name="connsiteX128" fmla="*/ 912411 w 1114979"/>
                <a:gd name="connsiteY128" fmla="*/ 279386 h 1437038"/>
                <a:gd name="connsiteX129" fmla="*/ 912412 w 1114979"/>
                <a:gd name="connsiteY129" fmla="*/ 280643 h 1437038"/>
                <a:gd name="connsiteX130" fmla="*/ 905580 w 1114979"/>
                <a:gd name="connsiteY130" fmla="*/ 286689 h 1437038"/>
                <a:gd name="connsiteX131" fmla="*/ 898906 w 1114979"/>
                <a:gd name="connsiteY131" fmla="*/ 293050 h 1437038"/>
                <a:gd name="connsiteX132" fmla="*/ 897100 w 1114979"/>
                <a:gd name="connsiteY132" fmla="*/ 294228 h 1437038"/>
                <a:gd name="connsiteX133" fmla="*/ 898356 w 1114979"/>
                <a:gd name="connsiteY133" fmla="*/ 292657 h 1437038"/>
                <a:gd name="connsiteX134" fmla="*/ 904795 w 1114979"/>
                <a:gd name="connsiteY134" fmla="*/ 285983 h 1437038"/>
                <a:gd name="connsiteX135" fmla="*/ 911705 w 1114979"/>
                <a:gd name="connsiteY135" fmla="*/ 280015 h 1437038"/>
                <a:gd name="connsiteX136" fmla="*/ 912647 w 1114979"/>
                <a:gd name="connsiteY136" fmla="*/ 279386 h 1437038"/>
                <a:gd name="connsiteX137" fmla="*/ 914689 w 1114979"/>
                <a:gd name="connsiteY137" fmla="*/ 271534 h 1437038"/>
                <a:gd name="connsiteX138" fmla="*/ 939580 w 1114979"/>
                <a:gd name="connsiteY138" fmla="*/ 251666 h 1437038"/>
                <a:gd name="connsiteX139" fmla="*/ 963607 w 1114979"/>
                <a:gd name="connsiteY139" fmla="*/ 226852 h 1437038"/>
                <a:gd name="connsiteX140" fmla="*/ 967375 w 1114979"/>
                <a:gd name="connsiteY140" fmla="*/ 217900 h 1437038"/>
                <a:gd name="connsiteX141" fmla="*/ 945782 w 1114979"/>
                <a:gd name="connsiteY141" fmla="*/ 189316 h 1437038"/>
                <a:gd name="connsiteX142" fmla="*/ 942642 w 1114979"/>
                <a:gd name="connsiteY142" fmla="*/ 189945 h 1437038"/>
                <a:gd name="connsiteX143" fmla="*/ 937773 w 1114979"/>
                <a:gd name="connsiteY143" fmla="*/ 193871 h 1437038"/>
                <a:gd name="connsiteX144" fmla="*/ 932355 w 1114979"/>
                <a:gd name="connsiteY144" fmla="*/ 209105 h 1437038"/>
                <a:gd name="connsiteX145" fmla="*/ 917201 w 1114979"/>
                <a:gd name="connsiteY145" fmla="*/ 219235 h 1437038"/>
                <a:gd name="connsiteX146" fmla="*/ 914060 w 1114979"/>
                <a:gd name="connsiteY146" fmla="*/ 219235 h 1437038"/>
                <a:gd name="connsiteX147" fmla="*/ 879276 w 1114979"/>
                <a:gd name="connsiteY147" fmla="*/ 218293 h 1437038"/>
                <a:gd name="connsiteX148" fmla="*/ 877470 w 1114979"/>
                <a:gd name="connsiteY148" fmla="*/ 216094 h 1437038"/>
                <a:gd name="connsiteX149" fmla="*/ 878491 w 1114979"/>
                <a:gd name="connsiteY149" fmla="*/ 213267 h 1437038"/>
                <a:gd name="connsiteX150" fmla="*/ 896629 w 1114979"/>
                <a:gd name="connsiteY150" fmla="*/ 206749 h 1437038"/>
                <a:gd name="connsiteX151" fmla="*/ 906994 w 1114979"/>
                <a:gd name="connsiteY151" fmla="*/ 195049 h 1437038"/>
                <a:gd name="connsiteX152" fmla="*/ 902125 w 1114979"/>
                <a:gd name="connsiteY152" fmla="*/ 184369 h 1437038"/>
                <a:gd name="connsiteX153" fmla="*/ 880061 w 1114979"/>
                <a:gd name="connsiteY153" fmla="*/ 179343 h 1437038"/>
                <a:gd name="connsiteX154" fmla="*/ 804525 w 1114979"/>
                <a:gd name="connsiteY154" fmla="*/ 186411 h 1437038"/>
                <a:gd name="connsiteX155" fmla="*/ 792669 w 1114979"/>
                <a:gd name="connsiteY155" fmla="*/ 191751 h 1437038"/>
                <a:gd name="connsiteX156" fmla="*/ 774138 w 1114979"/>
                <a:gd name="connsiteY156" fmla="*/ 197562 h 1437038"/>
                <a:gd name="connsiteX157" fmla="*/ 770369 w 1114979"/>
                <a:gd name="connsiteY157" fmla="*/ 193792 h 1437038"/>
                <a:gd name="connsiteX158" fmla="*/ 771233 w 1114979"/>
                <a:gd name="connsiteY158" fmla="*/ 191122 h 1437038"/>
                <a:gd name="connsiteX159" fmla="*/ 782383 w 1114979"/>
                <a:gd name="connsiteY159" fmla="*/ 184762 h 1437038"/>
                <a:gd name="connsiteX160" fmla="*/ 815675 w 1114979"/>
                <a:gd name="connsiteY160" fmla="*/ 172197 h 1437038"/>
                <a:gd name="connsiteX161" fmla="*/ 875507 w 1114979"/>
                <a:gd name="connsiteY161" fmla="*/ 167643 h 1437038"/>
                <a:gd name="connsiteX162" fmla="*/ 917201 w 1114979"/>
                <a:gd name="connsiteY162" fmla="*/ 170548 h 1437038"/>
                <a:gd name="connsiteX163" fmla="*/ 955676 w 1114979"/>
                <a:gd name="connsiteY163" fmla="*/ 165680 h 1437038"/>
                <a:gd name="connsiteX164" fmla="*/ 992816 w 1114979"/>
                <a:gd name="connsiteY164" fmla="*/ 147383 h 1437038"/>
                <a:gd name="connsiteX165" fmla="*/ 993836 w 1114979"/>
                <a:gd name="connsiteY165" fmla="*/ 127045 h 1437038"/>
                <a:gd name="connsiteX166" fmla="*/ 970281 w 1114979"/>
                <a:gd name="connsiteY166" fmla="*/ 109612 h 1437038"/>
                <a:gd name="connsiteX167" fmla="*/ 927880 w 1114979"/>
                <a:gd name="connsiteY167" fmla="*/ 103644 h 1437038"/>
                <a:gd name="connsiteX168" fmla="*/ 921441 w 1114979"/>
                <a:gd name="connsiteY168" fmla="*/ 104036 h 1437038"/>
                <a:gd name="connsiteX169" fmla="*/ 919007 w 1114979"/>
                <a:gd name="connsiteY169" fmla="*/ 102230 h 1437038"/>
                <a:gd name="connsiteX170" fmla="*/ 920342 w 1114979"/>
                <a:gd name="connsiteY170" fmla="*/ 100031 h 1437038"/>
                <a:gd name="connsiteX171" fmla="*/ 929136 w 1114979"/>
                <a:gd name="connsiteY171" fmla="*/ 96262 h 1437038"/>
                <a:gd name="connsiteX172" fmla="*/ 934754 w 1114979"/>
                <a:gd name="connsiteY172" fmla="*/ 74774 h 1437038"/>
                <a:gd name="connsiteX173" fmla="*/ 934083 w 1114979"/>
                <a:gd name="connsiteY173" fmla="*/ 73725 h 1437038"/>
                <a:gd name="connsiteX174" fmla="*/ 923483 w 1114979"/>
                <a:gd name="connsiteY174" fmla="*/ 67914 h 1437038"/>
                <a:gd name="connsiteX175" fmla="*/ 863415 w 1114979"/>
                <a:gd name="connsiteY175" fmla="*/ 66029 h 1437038"/>
                <a:gd name="connsiteX176" fmla="*/ 844335 w 1114979"/>
                <a:gd name="connsiteY176" fmla="*/ 64223 h 1437038"/>
                <a:gd name="connsiteX177" fmla="*/ 822114 w 1114979"/>
                <a:gd name="connsiteY177" fmla="*/ 68385 h 1437038"/>
                <a:gd name="connsiteX178" fmla="*/ 790706 w 1114979"/>
                <a:gd name="connsiteY178" fmla="*/ 70741 h 1437038"/>
                <a:gd name="connsiteX179" fmla="*/ 769035 w 1114979"/>
                <a:gd name="connsiteY179" fmla="*/ 75610 h 1437038"/>
                <a:gd name="connsiteX180" fmla="*/ 759770 w 1114979"/>
                <a:gd name="connsiteY180" fmla="*/ 77337 h 1437038"/>
                <a:gd name="connsiteX181" fmla="*/ 757178 w 1114979"/>
                <a:gd name="connsiteY181" fmla="*/ 75845 h 1437038"/>
                <a:gd name="connsiteX182" fmla="*/ 757571 w 1114979"/>
                <a:gd name="connsiteY182" fmla="*/ 73489 h 1437038"/>
                <a:gd name="connsiteX183" fmla="*/ 768799 w 1114979"/>
                <a:gd name="connsiteY183" fmla="*/ 67914 h 1437038"/>
                <a:gd name="connsiteX184" fmla="*/ 794475 w 1114979"/>
                <a:gd name="connsiteY184" fmla="*/ 65951 h 1437038"/>
                <a:gd name="connsiteX185" fmla="*/ 842529 w 1114979"/>
                <a:gd name="connsiteY185" fmla="*/ 59512 h 1437038"/>
                <a:gd name="connsiteX186" fmla="*/ 881004 w 1114979"/>
                <a:gd name="connsiteY186" fmla="*/ 62888 h 1437038"/>
                <a:gd name="connsiteX187" fmla="*/ 914531 w 1114979"/>
                <a:gd name="connsiteY187" fmla="*/ 55899 h 1437038"/>
                <a:gd name="connsiteX188" fmla="*/ 915788 w 1114979"/>
                <a:gd name="connsiteY188" fmla="*/ 50245 h 1437038"/>
                <a:gd name="connsiteX189" fmla="*/ 885401 w 1114979"/>
                <a:gd name="connsiteY189" fmla="*/ 27708 h 1437038"/>
                <a:gd name="connsiteX190" fmla="*/ 817638 w 1114979"/>
                <a:gd name="connsiteY190" fmla="*/ 6270 h 1437038"/>
                <a:gd name="connsiteX191" fmla="*/ 785838 w 1114979"/>
                <a:gd name="connsiteY191" fmla="*/ 460 h 1437038"/>
                <a:gd name="connsiteX192" fmla="*/ 750818 w 1114979"/>
                <a:gd name="connsiteY192" fmla="*/ 3993 h 1437038"/>
                <a:gd name="connsiteX193" fmla="*/ 731110 w 1114979"/>
                <a:gd name="connsiteY193" fmla="*/ 25038 h 1437038"/>
                <a:gd name="connsiteX194" fmla="*/ 729618 w 1114979"/>
                <a:gd name="connsiteY194" fmla="*/ 26609 h 1437038"/>
                <a:gd name="connsiteX195" fmla="*/ 728832 w 1114979"/>
                <a:gd name="connsiteY195" fmla="*/ 26609 h 1437038"/>
                <a:gd name="connsiteX196" fmla="*/ 728832 w 1114979"/>
                <a:gd name="connsiteY196" fmla="*/ 27630 h 1437038"/>
                <a:gd name="connsiteX197" fmla="*/ 729696 w 1114979"/>
                <a:gd name="connsiteY197" fmla="*/ 26844 h 1437038"/>
                <a:gd name="connsiteX198" fmla="*/ 728754 w 1114979"/>
                <a:gd name="connsiteY198" fmla="*/ 32891 h 1437038"/>
                <a:gd name="connsiteX199" fmla="*/ 729539 w 1114979"/>
                <a:gd name="connsiteY199" fmla="*/ 32891 h 1437038"/>
                <a:gd name="connsiteX200" fmla="*/ 730638 w 1114979"/>
                <a:gd name="connsiteY200" fmla="*/ 35011 h 1437038"/>
                <a:gd name="connsiteX201" fmla="*/ 728675 w 1114979"/>
                <a:gd name="connsiteY201" fmla="*/ 33755 h 1437038"/>
                <a:gd name="connsiteX202" fmla="*/ 728675 w 1114979"/>
                <a:gd name="connsiteY202" fmla="*/ 32891 h 1437038"/>
                <a:gd name="connsiteX203" fmla="*/ 709045 w 1114979"/>
                <a:gd name="connsiteY203" fmla="*/ 25038 h 1437038"/>
                <a:gd name="connsiteX204" fmla="*/ 703785 w 1114979"/>
                <a:gd name="connsiteY204" fmla="*/ 26216 h 1437038"/>
                <a:gd name="connsiteX205" fmla="*/ 702921 w 1114979"/>
                <a:gd name="connsiteY205" fmla="*/ 29200 h 1437038"/>
                <a:gd name="connsiteX206" fmla="*/ 705434 w 1114979"/>
                <a:gd name="connsiteY206" fmla="*/ 38388 h 1437038"/>
                <a:gd name="connsiteX207" fmla="*/ 704020 w 1114979"/>
                <a:gd name="connsiteY207" fmla="*/ 43806 h 1437038"/>
                <a:gd name="connsiteX208" fmla="*/ 698053 w 1114979"/>
                <a:gd name="connsiteY208" fmla="*/ 44749 h 1437038"/>
                <a:gd name="connsiteX209" fmla="*/ 672534 w 1114979"/>
                <a:gd name="connsiteY209" fmla="*/ 31399 h 1437038"/>
                <a:gd name="connsiteX210" fmla="*/ 654631 w 1114979"/>
                <a:gd name="connsiteY210" fmla="*/ 31399 h 1437038"/>
                <a:gd name="connsiteX211" fmla="*/ 636964 w 1114979"/>
                <a:gd name="connsiteY211" fmla="*/ 38388 h 1437038"/>
                <a:gd name="connsiteX212" fmla="*/ 630691 w 1114979"/>
                <a:gd name="connsiteY212" fmla="*/ 44034 h 1437038"/>
                <a:gd name="connsiteX213" fmla="*/ 630683 w 1114979"/>
                <a:gd name="connsiteY213" fmla="*/ 44356 h 1437038"/>
                <a:gd name="connsiteX214" fmla="*/ 629505 w 1114979"/>
                <a:gd name="connsiteY214" fmla="*/ 66972 h 1437038"/>
                <a:gd name="connsiteX215" fmla="*/ 623302 w 1114979"/>
                <a:gd name="connsiteY215" fmla="*/ 77416 h 1437038"/>
                <a:gd name="connsiteX216" fmla="*/ 614272 w 1114979"/>
                <a:gd name="connsiteY216" fmla="*/ 86368 h 1437038"/>
                <a:gd name="connsiteX217" fmla="*/ 608697 w 1114979"/>
                <a:gd name="connsiteY217" fmla="*/ 87624 h 1437038"/>
                <a:gd name="connsiteX218" fmla="*/ 587654 w 1114979"/>
                <a:gd name="connsiteY218" fmla="*/ 80243 h 1437038"/>
                <a:gd name="connsiteX219" fmla="*/ 580587 w 1114979"/>
                <a:gd name="connsiteY219" fmla="*/ 85818 h 1437038"/>
                <a:gd name="connsiteX220" fmla="*/ 580038 w 1114979"/>
                <a:gd name="connsiteY220" fmla="*/ 95398 h 1437038"/>
                <a:gd name="connsiteX221" fmla="*/ 586790 w 1114979"/>
                <a:gd name="connsiteY221" fmla="*/ 130343 h 1437038"/>
                <a:gd name="connsiteX222" fmla="*/ 597705 w 1114979"/>
                <a:gd name="connsiteY222" fmla="*/ 174004 h 1437038"/>
                <a:gd name="connsiteX223" fmla="*/ 592365 w 1114979"/>
                <a:gd name="connsiteY223" fmla="*/ 179579 h 1437038"/>
                <a:gd name="connsiteX224" fmla="*/ 579802 w 1114979"/>
                <a:gd name="connsiteY224" fmla="*/ 173061 h 1437038"/>
                <a:gd name="connsiteX225" fmla="*/ 569202 w 1114979"/>
                <a:gd name="connsiteY225" fmla="*/ 161832 h 1437038"/>
                <a:gd name="connsiteX226" fmla="*/ 570694 w 1114979"/>
                <a:gd name="connsiteY226" fmla="*/ 158298 h 1437038"/>
                <a:gd name="connsiteX227" fmla="*/ 572029 w 1114979"/>
                <a:gd name="connsiteY227" fmla="*/ 145577 h 1437038"/>
                <a:gd name="connsiteX228" fmla="*/ 559858 w 1114979"/>
                <a:gd name="connsiteY228" fmla="*/ 131599 h 1437038"/>
                <a:gd name="connsiteX229" fmla="*/ 547217 w 1114979"/>
                <a:gd name="connsiteY229" fmla="*/ 101837 h 1437038"/>
                <a:gd name="connsiteX230" fmla="*/ 533476 w 1114979"/>
                <a:gd name="connsiteY230" fmla="*/ 88488 h 1437038"/>
                <a:gd name="connsiteX231" fmla="*/ 520294 w 1114979"/>
                <a:gd name="connsiteY231" fmla="*/ 91615 h 1437038"/>
                <a:gd name="connsiteX232" fmla="*/ 519892 w 1114979"/>
                <a:gd name="connsiteY232" fmla="*/ 92336 h 1437038"/>
                <a:gd name="connsiteX233" fmla="*/ 517615 w 1114979"/>
                <a:gd name="connsiteY233" fmla="*/ 98382 h 1437038"/>
                <a:gd name="connsiteX234" fmla="*/ 514238 w 1114979"/>
                <a:gd name="connsiteY234" fmla="*/ 136782 h 1437038"/>
                <a:gd name="connsiteX235" fmla="*/ 511098 w 1114979"/>
                <a:gd name="connsiteY235" fmla="*/ 152487 h 1437038"/>
                <a:gd name="connsiteX236" fmla="*/ 496257 w 1114979"/>
                <a:gd name="connsiteY236" fmla="*/ 154293 h 1437038"/>
                <a:gd name="connsiteX237" fmla="*/ 493195 w 1114979"/>
                <a:gd name="connsiteY237" fmla="*/ 154293 h 1437038"/>
                <a:gd name="connsiteX238" fmla="*/ 487856 w 1114979"/>
                <a:gd name="connsiteY238" fmla="*/ 157749 h 1437038"/>
                <a:gd name="connsiteX239" fmla="*/ 481810 w 1114979"/>
                <a:gd name="connsiteY239" fmla="*/ 153194 h 1437038"/>
                <a:gd name="connsiteX240" fmla="*/ 485893 w 1114979"/>
                <a:gd name="connsiteY240" fmla="*/ 138431 h 1437038"/>
                <a:gd name="connsiteX241" fmla="*/ 483223 w 1114979"/>
                <a:gd name="connsiteY241" fmla="*/ 106471 h 1437038"/>
                <a:gd name="connsiteX242" fmla="*/ 480396 w 1114979"/>
                <a:gd name="connsiteY242" fmla="*/ 97440 h 1437038"/>
                <a:gd name="connsiteX243" fmla="*/ 478355 w 1114979"/>
                <a:gd name="connsiteY243" fmla="*/ 95477 h 1437038"/>
                <a:gd name="connsiteX244" fmla="*/ 472780 w 1114979"/>
                <a:gd name="connsiteY244" fmla="*/ 97597 h 1437038"/>
                <a:gd name="connsiteX245" fmla="*/ 469089 w 1114979"/>
                <a:gd name="connsiteY245" fmla="*/ 112910 h 1437038"/>
                <a:gd name="connsiteX246" fmla="*/ 469089 w 1114979"/>
                <a:gd name="connsiteY246" fmla="*/ 128615 h 1437038"/>
                <a:gd name="connsiteX247" fmla="*/ 459353 w 1114979"/>
                <a:gd name="connsiteY247" fmla="*/ 141179 h 1437038"/>
                <a:gd name="connsiteX248" fmla="*/ 457625 w 1114979"/>
                <a:gd name="connsiteY248" fmla="*/ 143378 h 1437038"/>
                <a:gd name="connsiteX249" fmla="*/ 458097 w 1114979"/>
                <a:gd name="connsiteY249" fmla="*/ 144399 h 1437038"/>
                <a:gd name="connsiteX250" fmla="*/ 450794 w 1114979"/>
                <a:gd name="connsiteY250" fmla="*/ 149896 h 1437038"/>
                <a:gd name="connsiteX251" fmla="*/ 442942 w 1114979"/>
                <a:gd name="connsiteY251" fmla="*/ 157042 h 1437038"/>
                <a:gd name="connsiteX252" fmla="*/ 442000 w 1114979"/>
                <a:gd name="connsiteY252" fmla="*/ 158534 h 1437038"/>
                <a:gd name="connsiteX253" fmla="*/ 442000 w 1114979"/>
                <a:gd name="connsiteY253" fmla="*/ 161596 h 1437038"/>
                <a:gd name="connsiteX254" fmla="*/ 442000 w 1114979"/>
                <a:gd name="connsiteY254" fmla="*/ 158534 h 1437038"/>
                <a:gd name="connsiteX255" fmla="*/ 442000 w 1114979"/>
                <a:gd name="connsiteY255" fmla="*/ 156414 h 1437038"/>
                <a:gd name="connsiteX256" fmla="*/ 449852 w 1114979"/>
                <a:gd name="connsiteY256" fmla="*/ 149189 h 1437038"/>
                <a:gd name="connsiteX257" fmla="*/ 457076 w 1114979"/>
                <a:gd name="connsiteY257" fmla="*/ 143692 h 1437038"/>
                <a:gd name="connsiteX258" fmla="*/ 457076 w 1114979"/>
                <a:gd name="connsiteY258" fmla="*/ 143692 h 1437038"/>
                <a:gd name="connsiteX259" fmla="*/ 454956 w 1114979"/>
                <a:gd name="connsiteY259" fmla="*/ 132541 h 1437038"/>
                <a:gd name="connsiteX260" fmla="*/ 462415 w 1114979"/>
                <a:gd name="connsiteY260" fmla="*/ 111182 h 1437038"/>
                <a:gd name="connsiteX261" fmla="*/ 463672 w 1114979"/>
                <a:gd name="connsiteY261" fmla="*/ 88802 h 1437038"/>
                <a:gd name="connsiteX262" fmla="*/ 454014 w 1114979"/>
                <a:gd name="connsiteY262" fmla="*/ 81735 h 1437038"/>
                <a:gd name="connsiteX263" fmla="*/ 438310 w 1114979"/>
                <a:gd name="connsiteY263" fmla="*/ 85818 h 1437038"/>
                <a:gd name="connsiteX264" fmla="*/ 407294 w 1114979"/>
                <a:gd name="connsiteY264" fmla="*/ 93043 h 1437038"/>
                <a:gd name="connsiteX265" fmla="*/ 362381 w 1114979"/>
                <a:gd name="connsiteY265" fmla="*/ 97519 h 1437038"/>
                <a:gd name="connsiteX266" fmla="*/ 352880 w 1114979"/>
                <a:gd name="connsiteY266" fmla="*/ 108041 h 1437038"/>
                <a:gd name="connsiteX267" fmla="*/ 353273 w 1114979"/>
                <a:gd name="connsiteY267" fmla="*/ 117700 h 1437038"/>
                <a:gd name="connsiteX268" fmla="*/ 351467 w 1114979"/>
                <a:gd name="connsiteY268" fmla="*/ 119820 h 1437038"/>
                <a:gd name="connsiteX269" fmla="*/ 348640 w 1114979"/>
                <a:gd name="connsiteY269" fmla="*/ 118878 h 1437038"/>
                <a:gd name="connsiteX270" fmla="*/ 340788 w 1114979"/>
                <a:gd name="connsiteY270" fmla="*/ 109219 h 1437038"/>
                <a:gd name="connsiteX271" fmla="*/ 325084 w 1114979"/>
                <a:gd name="connsiteY271" fmla="*/ 111418 h 1437038"/>
                <a:gd name="connsiteX272" fmla="*/ 314719 w 1114979"/>
                <a:gd name="connsiteY272" fmla="*/ 123040 h 1437038"/>
                <a:gd name="connsiteX273" fmla="*/ 312835 w 1114979"/>
                <a:gd name="connsiteY273" fmla="*/ 132541 h 1437038"/>
                <a:gd name="connsiteX274" fmla="*/ 309851 w 1114979"/>
                <a:gd name="connsiteY274" fmla="*/ 151388 h 1437038"/>
                <a:gd name="connsiteX275" fmla="*/ 297131 w 1114979"/>
                <a:gd name="connsiteY275" fmla="*/ 165601 h 1437038"/>
                <a:gd name="connsiteX276" fmla="*/ 293362 w 1114979"/>
                <a:gd name="connsiteY276" fmla="*/ 170862 h 1437038"/>
                <a:gd name="connsiteX277" fmla="*/ 282423 w 1114979"/>
                <a:gd name="connsiteY277" fmla="*/ 172771 h 1437038"/>
                <a:gd name="connsiteX278" fmla="*/ 281977 w 1114979"/>
                <a:gd name="connsiteY278" fmla="*/ 172433 h 1437038"/>
                <a:gd name="connsiteX279" fmla="*/ 258421 w 1114979"/>
                <a:gd name="connsiteY279" fmla="*/ 166858 h 1437038"/>
                <a:gd name="connsiteX280" fmla="*/ 231175 w 1114979"/>
                <a:gd name="connsiteY280" fmla="*/ 182013 h 1437038"/>
                <a:gd name="connsiteX281" fmla="*/ 203222 w 1114979"/>
                <a:gd name="connsiteY281" fmla="*/ 196384 h 1437038"/>
                <a:gd name="connsiteX282" fmla="*/ 197254 w 1114979"/>
                <a:gd name="connsiteY282" fmla="*/ 202116 h 1437038"/>
                <a:gd name="connsiteX283" fmla="*/ 173306 w 1114979"/>
                <a:gd name="connsiteY283" fmla="*/ 230935 h 1437038"/>
                <a:gd name="connsiteX284" fmla="*/ 174522 w 1114979"/>
                <a:gd name="connsiteY284" fmla="*/ 246212 h 1437038"/>
                <a:gd name="connsiteX285" fmla="*/ 179116 w 1114979"/>
                <a:gd name="connsiteY285" fmla="*/ 248525 h 1437038"/>
                <a:gd name="connsiteX286" fmla="*/ 202672 w 1114979"/>
                <a:gd name="connsiteY286" fmla="*/ 255750 h 1437038"/>
                <a:gd name="connsiteX287" fmla="*/ 202672 w 1114979"/>
                <a:gd name="connsiteY287" fmla="*/ 255122 h 1437038"/>
                <a:gd name="connsiteX288" fmla="*/ 203928 w 1114979"/>
                <a:gd name="connsiteY288" fmla="*/ 253944 h 1437038"/>
                <a:gd name="connsiteX289" fmla="*/ 203065 w 1114979"/>
                <a:gd name="connsiteY289" fmla="*/ 255828 h 1437038"/>
                <a:gd name="connsiteX290" fmla="*/ 203065 w 1114979"/>
                <a:gd name="connsiteY290" fmla="*/ 255828 h 1437038"/>
                <a:gd name="connsiteX291" fmla="*/ 204557 w 1114979"/>
                <a:gd name="connsiteY291" fmla="*/ 261404 h 1437038"/>
                <a:gd name="connsiteX292" fmla="*/ 202594 w 1114979"/>
                <a:gd name="connsiteY292" fmla="*/ 269806 h 1437038"/>
                <a:gd name="connsiteX293" fmla="*/ 193171 w 1114979"/>
                <a:gd name="connsiteY293" fmla="*/ 281899 h 1437038"/>
                <a:gd name="connsiteX294" fmla="*/ 187439 w 1114979"/>
                <a:gd name="connsiteY294" fmla="*/ 293129 h 1437038"/>
                <a:gd name="connsiteX295" fmla="*/ 167809 w 1114979"/>
                <a:gd name="connsiteY295" fmla="*/ 314409 h 1437038"/>
                <a:gd name="connsiteX296" fmla="*/ 155953 w 1114979"/>
                <a:gd name="connsiteY296" fmla="*/ 317236 h 1437038"/>
                <a:gd name="connsiteX297" fmla="*/ 114808 w 1114979"/>
                <a:gd name="connsiteY297" fmla="*/ 312682 h 1437038"/>
                <a:gd name="connsiteX298" fmla="*/ 99654 w 1114979"/>
                <a:gd name="connsiteY298" fmla="*/ 317315 h 1437038"/>
                <a:gd name="connsiteX299" fmla="*/ 78925 w 1114979"/>
                <a:gd name="connsiteY299" fmla="*/ 325167 h 1437038"/>
                <a:gd name="connsiteX300" fmla="*/ 34561 w 1114979"/>
                <a:gd name="connsiteY300" fmla="*/ 333020 h 1437038"/>
                <a:gd name="connsiteX301" fmla="*/ 8022 w 1114979"/>
                <a:gd name="connsiteY301" fmla="*/ 353987 h 1437038"/>
                <a:gd name="connsiteX302" fmla="*/ 8728 w 1114979"/>
                <a:gd name="connsiteY302" fmla="*/ 374482 h 1437038"/>
                <a:gd name="connsiteX303" fmla="*/ 26945 w 1114979"/>
                <a:gd name="connsiteY303" fmla="*/ 403145 h 1437038"/>
                <a:gd name="connsiteX304" fmla="*/ 29065 w 1114979"/>
                <a:gd name="connsiteY304" fmla="*/ 403145 h 1437038"/>
                <a:gd name="connsiteX305" fmla="*/ 31892 w 1114979"/>
                <a:gd name="connsiteY305" fmla="*/ 400867 h 1437038"/>
                <a:gd name="connsiteX306" fmla="*/ 29065 w 1114979"/>
                <a:gd name="connsiteY306" fmla="*/ 403145 h 1437038"/>
                <a:gd name="connsiteX307" fmla="*/ 27573 w 1114979"/>
                <a:gd name="connsiteY307" fmla="*/ 404322 h 1437038"/>
                <a:gd name="connsiteX308" fmla="*/ 26945 w 1114979"/>
                <a:gd name="connsiteY308" fmla="*/ 403537 h 1437038"/>
                <a:gd name="connsiteX309" fmla="*/ 26945 w 1114979"/>
                <a:gd name="connsiteY309" fmla="*/ 403537 h 1437038"/>
                <a:gd name="connsiteX310" fmla="*/ 34797 w 1114979"/>
                <a:gd name="connsiteY310" fmla="*/ 421127 h 1437038"/>
                <a:gd name="connsiteX311" fmla="*/ 50972 w 1114979"/>
                <a:gd name="connsiteY311" fmla="*/ 429687 h 1437038"/>
                <a:gd name="connsiteX312" fmla="*/ 66676 w 1114979"/>
                <a:gd name="connsiteY312" fmla="*/ 427566 h 1437038"/>
                <a:gd name="connsiteX313" fmla="*/ 85835 w 1114979"/>
                <a:gd name="connsiteY313" fmla="*/ 427566 h 1437038"/>
                <a:gd name="connsiteX314" fmla="*/ 91645 w 1114979"/>
                <a:gd name="connsiteY314" fmla="*/ 429451 h 1437038"/>
                <a:gd name="connsiteX315" fmla="*/ 94393 w 1114979"/>
                <a:gd name="connsiteY315" fmla="*/ 434634 h 1437038"/>
                <a:gd name="connsiteX316" fmla="*/ 90781 w 1114979"/>
                <a:gd name="connsiteY316" fmla="*/ 439581 h 1437038"/>
                <a:gd name="connsiteX317" fmla="*/ 81516 w 1114979"/>
                <a:gd name="connsiteY317" fmla="*/ 439581 h 1437038"/>
                <a:gd name="connsiteX318" fmla="*/ 43984 w 1114979"/>
                <a:gd name="connsiteY318" fmla="*/ 440052 h 1437038"/>
                <a:gd name="connsiteX319" fmla="*/ 28280 w 1114979"/>
                <a:gd name="connsiteY319" fmla="*/ 441151 h 1437038"/>
                <a:gd name="connsiteX320" fmla="*/ 9592 w 1114979"/>
                <a:gd name="connsiteY320" fmla="*/ 444607 h 1437038"/>
                <a:gd name="connsiteX321" fmla="*/ 3311 w 1114979"/>
                <a:gd name="connsiteY321" fmla="*/ 469264 h 1437038"/>
                <a:gd name="connsiteX322" fmla="*/ 24118 w 1114979"/>
                <a:gd name="connsiteY322" fmla="*/ 489131 h 1437038"/>
                <a:gd name="connsiteX323" fmla="*/ 23569 w 1114979"/>
                <a:gd name="connsiteY323" fmla="*/ 494707 h 1437038"/>
                <a:gd name="connsiteX324" fmla="*/ 12654 w 1114979"/>
                <a:gd name="connsiteY324" fmla="*/ 501539 h 1437038"/>
                <a:gd name="connsiteX325" fmla="*/ 9828 w 1114979"/>
                <a:gd name="connsiteY325" fmla="*/ 510019 h 1437038"/>
                <a:gd name="connsiteX326" fmla="*/ 35739 w 1114979"/>
                <a:gd name="connsiteY326" fmla="*/ 542372 h 1437038"/>
                <a:gd name="connsiteX327" fmla="*/ 53249 w 1114979"/>
                <a:gd name="connsiteY327" fmla="*/ 537896 h 1437038"/>
                <a:gd name="connsiteX328" fmla="*/ 63143 w 1114979"/>
                <a:gd name="connsiteY328" fmla="*/ 534441 h 1437038"/>
                <a:gd name="connsiteX329" fmla="*/ 73586 w 1114979"/>
                <a:gd name="connsiteY329" fmla="*/ 541430 h 1437038"/>
                <a:gd name="connsiteX330" fmla="*/ 78847 w 1114979"/>
                <a:gd name="connsiteY330" fmla="*/ 543864 h 1437038"/>
                <a:gd name="connsiteX331" fmla="*/ 119441 w 1114979"/>
                <a:gd name="connsiteY331" fmla="*/ 539231 h 1437038"/>
                <a:gd name="connsiteX332" fmla="*/ 122582 w 1114979"/>
                <a:gd name="connsiteY332" fmla="*/ 539231 h 1437038"/>
                <a:gd name="connsiteX333" fmla="*/ 159722 w 1114979"/>
                <a:gd name="connsiteY333" fmla="*/ 558549 h 1437038"/>
                <a:gd name="connsiteX334" fmla="*/ 187753 w 1114979"/>
                <a:gd name="connsiteY334" fmla="*/ 580379 h 1437038"/>
                <a:gd name="connsiteX335" fmla="*/ 196469 w 1114979"/>
                <a:gd name="connsiteY335" fmla="*/ 589960 h 1437038"/>
                <a:gd name="connsiteX336" fmla="*/ 198432 w 1114979"/>
                <a:gd name="connsiteY336" fmla="*/ 598912 h 1437038"/>
                <a:gd name="connsiteX337" fmla="*/ 193721 w 1114979"/>
                <a:gd name="connsiteY337" fmla="*/ 614617 h 1437038"/>
                <a:gd name="connsiteX338" fmla="*/ 196704 w 1114979"/>
                <a:gd name="connsiteY338" fmla="*/ 638175 h 1437038"/>
                <a:gd name="connsiteX339" fmla="*/ 201337 w 1114979"/>
                <a:gd name="connsiteY339" fmla="*/ 649954 h 1437038"/>
                <a:gd name="connsiteX340" fmla="*/ 196861 w 1114979"/>
                <a:gd name="connsiteY340" fmla="*/ 664403 h 1437038"/>
                <a:gd name="connsiteX341" fmla="*/ 196862 w 1114979"/>
                <a:gd name="connsiteY341" fmla="*/ 669272 h 1437038"/>
                <a:gd name="connsiteX342" fmla="*/ 205891 w 1114979"/>
                <a:gd name="connsiteY342" fmla="*/ 672491 h 1437038"/>
                <a:gd name="connsiteX343" fmla="*/ 209915 w 1114979"/>
                <a:gd name="connsiteY343" fmla="*/ 678881 h 1437038"/>
                <a:gd name="connsiteX344" fmla="*/ 209346 w 1114979"/>
                <a:gd name="connsiteY344" fmla="*/ 680344 h 1437038"/>
                <a:gd name="connsiteX345" fmla="*/ 205734 w 1114979"/>
                <a:gd name="connsiteY345" fmla="*/ 685684 h 1437038"/>
                <a:gd name="connsiteX346" fmla="*/ 203928 w 1114979"/>
                <a:gd name="connsiteY346" fmla="*/ 697541 h 1437038"/>
                <a:gd name="connsiteX347" fmla="*/ 205734 w 1114979"/>
                <a:gd name="connsiteY347" fmla="*/ 699347 h 1437038"/>
                <a:gd name="connsiteX348" fmla="*/ 207148 w 1114979"/>
                <a:gd name="connsiteY348" fmla="*/ 705237 h 1437038"/>
                <a:gd name="connsiteX349" fmla="*/ 203379 w 1114979"/>
                <a:gd name="connsiteY349" fmla="*/ 713796 h 1437038"/>
                <a:gd name="connsiteX350" fmla="*/ 208011 w 1114979"/>
                <a:gd name="connsiteY350" fmla="*/ 725340 h 1437038"/>
                <a:gd name="connsiteX351" fmla="*/ 210288 w 1114979"/>
                <a:gd name="connsiteY351" fmla="*/ 744579 h 1437038"/>
                <a:gd name="connsiteX352" fmla="*/ 206912 w 1114979"/>
                <a:gd name="connsiteY352" fmla="*/ 762875 h 1437038"/>
                <a:gd name="connsiteX353" fmla="*/ 207619 w 1114979"/>
                <a:gd name="connsiteY353" fmla="*/ 768686 h 1437038"/>
                <a:gd name="connsiteX354" fmla="*/ 212251 w 1114979"/>
                <a:gd name="connsiteY354" fmla="*/ 773084 h 1437038"/>
                <a:gd name="connsiteX355" fmla="*/ 207933 w 1114979"/>
                <a:gd name="connsiteY355" fmla="*/ 783371 h 1437038"/>
                <a:gd name="connsiteX356" fmla="*/ 196547 w 1114979"/>
                <a:gd name="connsiteY356" fmla="*/ 788397 h 1437038"/>
                <a:gd name="connsiteX357" fmla="*/ 197176 w 1114979"/>
                <a:gd name="connsiteY357" fmla="*/ 794051 h 1437038"/>
                <a:gd name="connsiteX358" fmla="*/ 198825 w 1114979"/>
                <a:gd name="connsiteY358" fmla="*/ 800647 h 1437038"/>
                <a:gd name="connsiteX359" fmla="*/ 190502 w 1114979"/>
                <a:gd name="connsiteY359" fmla="*/ 819886 h 1437038"/>
                <a:gd name="connsiteX360" fmla="*/ 196862 w 1114979"/>
                <a:gd name="connsiteY360" fmla="*/ 821142 h 1437038"/>
                <a:gd name="connsiteX361" fmla="*/ 197490 w 1114979"/>
                <a:gd name="connsiteY361" fmla="*/ 820671 h 1437038"/>
                <a:gd name="connsiteX362" fmla="*/ 198667 w 1114979"/>
                <a:gd name="connsiteY362" fmla="*/ 819572 h 1437038"/>
                <a:gd name="connsiteX363" fmla="*/ 198196 w 1114979"/>
                <a:gd name="connsiteY363" fmla="*/ 821378 h 1437038"/>
                <a:gd name="connsiteX364" fmla="*/ 196862 w 1114979"/>
                <a:gd name="connsiteY364" fmla="*/ 821378 h 1437038"/>
                <a:gd name="connsiteX365" fmla="*/ 190423 w 1114979"/>
                <a:gd name="connsiteY365" fmla="*/ 826875 h 1437038"/>
                <a:gd name="connsiteX366" fmla="*/ 189795 w 1114979"/>
                <a:gd name="connsiteY366" fmla="*/ 826404 h 1437038"/>
                <a:gd name="connsiteX367" fmla="*/ 189795 w 1114979"/>
                <a:gd name="connsiteY367" fmla="*/ 827424 h 1437038"/>
                <a:gd name="connsiteX368" fmla="*/ 190423 w 1114979"/>
                <a:gd name="connsiteY368" fmla="*/ 826953 h 1437038"/>
                <a:gd name="connsiteX369" fmla="*/ 179666 w 1114979"/>
                <a:gd name="connsiteY369" fmla="*/ 849098 h 1437038"/>
                <a:gd name="connsiteX370" fmla="*/ 181236 w 1114979"/>
                <a:gd name="connsiteY370" fmla="*/ 863782 h 1437038"/>
                <a:gd name="connsiteX371" fmla="*/ 213037 w 1114979"/>
                <a:gd name="connsiteY371" fmla="*/ 865353 h 1437038"/>
                <a:gd name="connsiteX372" fmla="*/ 219004 w 1114979"/>
                <a:gd name="connsiteY372" fmla="*/ 858050 h 1437038"/>
                <a:gd name="connsiteX373" fmla="*/ 230704 w 1114979"/>
                <a:gd name="connsiteY373" fmla="*/ 856322 h 1437038"/>
                <a:gd name="connsiteX374" fmla="*/ 235101 w 1114979"/>
                <a:gd name="connsiteY374" fmla="*/ 859071 h 1437038"/>
                <a:gd name="connsiteX375" fmla="*/ 235101 w 1114979"/>
                <a:gd name="connsiteY375" fmla="*/ 859699 h 1437038"/>
                <a:gd name="connsiteX376" fmla="*/ 235964 w 1114979"/>
                <a:gd name="connsiteY376" fmla="*/ 859699 h 1437038"/>
                <a:gd name="connsiteX377" fmla="*/ 235101 w 1114979"/>
                <a:gd name="connsiteY377" fmla="*/ 857343 h 1437038"/>
                <a:gd name="connsiteX378" fmla="*/ 240362 w 1114979"/>
                <a:gd name="connsiteY378" fmla="*/ 859934 h 1437038"/>
                <a:gd name="connsiteX379" fmla="*/ 235415 w 1114979"/>
                <a:gd name="connsiteY379" fmla="*/ 864568 h 1437038"/>
                <a:gd name="connsiteX380" fmla="*/ 225443 w 1114979"/>
                <a:gd name="connsiteY380" fmla="*/ 879331 h 1437038"/>
                <a:gd name="connsiteX381" fmla="*/ 226459 w 1114979"/>
                <a:gd name="connsiteY381" fmla="*/ 886814 h 1437038"/>
                <a:gd name="connsiteX382" fmla="*/ 227013 w 1114979"/>
                <a:gd name="connsiteY382" fmla="*/ 887183 h 1437038"/>
                <a:gd name="connsiteX383" fmla="*/ 235336 w 1114979"/>
                <a:gd name="connsiteY383" fmla="*/ 891188 h 1437038"/>
                <a:gd name="connsiteX384" fmla="*/ 238820 w 1114979"/>
                <a:gd name="connsiteY384" fmla="*/ 901733 h 1437038"/>
                <a:gd name="connsiteX385" fmla="*/ 238791 w 1114979"/>
                <a:gd name="connsiteY385" fmla="*/ 901789 h 1437038"/>
                <a:gd name="connsiteX386" fmla="*/ 234943 w 1114979"/>
                <a:gd name="connsiteY386" fmla="*/ 909642 h 1437038"/>
                <a:gd name="connsiteX387" fmla="*/ 234944 w 1114979"/>
                <a:gd name="connsiteY387" fmla="*/ 909642 h 1437038"/>
                <a:gd name="connsiteX388" fmla="*/ 235493 w 1114979"/>
                <a:gd name="connsiteY388" fmla="*/ 910584 h 1437038"/>
                <a:gd name="connsiteX389" fmla="*/ 248763 w 1114979"/>
                <a:gd name="connsiteY389" fmla="*/ 922991 h 1437038"/>
                <a:gd name="connsiteX390" fmla="*/ 247193 w 1114979"/>
                <a:gd name="connsiteY390" fmla="*/ 925504 h 1437038"/>
                <a:gd name="connsiteX391" fmla="*/ 244445 w 1114979"/>
                <a:gd name="connsiteY391" fmla="*/ 925504 h 1437038"/>
                <a:gd name="connsiteX392" fmla="*/ 235493 w 1114979"/>
                <a:gd name="connsiteY392" fmla="*/ 910663 h 1437038"/>
                <a:gd name="connsiteX393" fmla="*/ 234158 w 1114979"/>
                <a:gd name="connsiteY393" fmla="*/ 910663 h 1437038"/>
                <a:gd name="connsiteX394" fmla="*/ 234551 w 1114979"/>
                <a:gd name="connsiteY394" fmla="*/ 909799 h 1437038"/>
                <a:gd name="connsiteX395" fmla="*/ 210053 w 1114979"/>
                <a:gd name="connsiteY395" fmla="*/ 904224 h 1437038"/>
                <a:gd name="connsiteX396" fmla="*/ 194349 w 1114979"/>
                <a:gd name="connsiteY396" fmla="*/ 900533 h 1437038"/>
                <a:gd name="connsiteX397" fmla="*/ 183213 w 1114979"/>
                <a:gd name="connsiteY397" fmla="*/ 910235 h 1437038"/>
                <a:gd name="connsiteX398" fmla="*/ 183278 w 1114979"/>
                <a:gd name="connsiteY398" fmla="*/ 912312 h 1437038"/>
                <a:gd name="connsiteX399" fmla="*/ 184141 w 1114979"/>
                <a:gd name="connsiteY399" fmla="*/ 915453 h 1437038"/>
                <a:gd name="connsiteX400" fmla="*/ 185398 w 1114979"/>
                <a:gd name="connsiteY400" fmla="*/ 924562 h 1437038"/>
                <a:gd name="connsiteX401" fmla="*/ 177546 w 1114979"/>
                <a:gd name="connsiteY401" fmla="*/ 929274 h 1437038"/>
                <a:gd name="connsiteX402" fmla="*/ 169301 w 1114979"/>
                <a:gd name="connsiteY402" fmla="*/ 938461 h 1437038"/>
                <a:gd name="connsiteX403" fmla="*/ 166082 w 1114979"/>
                <a:gd name="connsiteY403" fmla="*/ 957229 h 1437038"/>
                <a:gd name="connsiteX404" fmla="*/ 181786 w 1114979"/>
                <a:gd name="connsiteY404" fmla="*/ 987069 h 1437038"/>
                <a:gd name="connsiteX405" fmla="*/ 184691 w 1114979"/>
                <a:gd name="connsiteY405" fmla="*/ 988326 h 1437038"/>
                <a:gd name="connsiteX406" fmla="*/ 218769 w 1114979"/>
                <a:gd name="connsiteY406" fmla="*/ 983536 h 1437038"/>
                <a:gd name="connsiteX407" fmla="*/ 223244 w 1114979"/>
                <a:gd name="connsiteY407" fmla="*/ 966809 h 1437038"/>
                <a:gd name="connsiteX408" fmla="*/ 216884 w 1114979"/>
                <a:gd name="connsiteY408" fmla="*/ 959899 h 1437038"/>
                <a:gd name="connsiteX409" fmla="*/ 209660 w 1114979"/>
                <a:gd name="connsiteY409" fmla="*/ 944194 h 1437038"/>
                <a:gd name="connsiteX410" fmla="*/ 208718 w 1114979"/>
                <a:gd name="connsiteY410" fmla="*/ 943722 h 1437038"/>
                <a:gd name="connsiteX411" fmla="*/ 208247 w 1114979"/>
                <a:gd name="connsiteY411" fmla="*/ 941524 h 1437038"/>
                <a:gd name="connsiteX412" fmla="*/ 209503 w 1114979"/>
                <a:gd name="connsiteY412" fmla="*/ 942937 h 1437038"/>
                <a:gd name="connsiteX413" fmla="*/ 209503 w 1114979"/>
                <a:gd name="connsiteY413" fmla="*/ 944194 h 1437038"/>
                <a:gd name="connsiteX414" fmla="*/ 252846 w 1114979"/>
                <a:gd name="connsiteY414" fmla="*/ 959899 h 1437038"/>
                <a:gd name="connsiteX415" fmla="*/ 257131 w 1114979"/>
                <a:gd name="connsiteY415" fmla="*/ 964251 h 1437038"/>
                <a:gd name="connsiteX416" fmla="*/ 256144 w 1114979"/>
                <a:gd name="connsiteY416" fmla="*/ 966966 h 1437038"/>
                <a:gd name="connsiteX417" fmla="*/ 248292 w 1114979"/>
                <a:gd name="connsiteY417" fmla="*/ 975290 h 1437038"/>
                <a:gd name="connsiteX418" fmla="*/ 247428 w 1114979"/>
                <a:gd name="connsiteY418" fmla="*/ 975290 h 1437038"/>
                <a:gd name="connsiteX419" fmla="*/ 247428 w 1114979"/>
                <a:gd name="connsiteY419" fmla="*/ 976468 h 1437038"/>
                <a:gd name="connsiteX420" fmla="*/ 248292 w 1114979"/>
                <a:gd name="connsiteY420" fmla="*/ 975604 h 1437038"/>
                <a:gd name="connsiteX421" fmla="*/ 243031 w 1114979"/>
                <a:gd name="connsiteY421" fmla="*/ 987383 h 1437038"/>
                <a:gd name="connsiteX422" fmla="*/ 243031 w 1114979"/>
                <a:gd name="connsiteY422" fmla="*/ 996492 h 1437038"/>
                <a:gd name="connsiteX423" fmla="*/ 238163 w 1114979"/>
                <a:gd name="connsiteY423" fmla="*/ 1003874 h 1437038"/>
                <a:gd name="connsiteX424" fmla="*/ 230311 w 1114979"/>
                <a:gd name="connsiteY424" fmla="*/ 1008036 h 1437038"/>
                <a:gd name="connsiteX425" fmla="*/ 205734 w 1114979"/>
                <a:gd name="connsiteY425" fmla="*/ 1026018 h 1437038"/>
                <a:gd name="connsiteX426" fmla="*/ 190580 w 1114979"/>
                <a:gd name="connsiteY426" fmla="*/ 1028139 h 1437038"/>
                <a:gd name="connsiteX427" fmla="*/ 195134 w 1114979"/>
                <a:gd name="connsiteY427" fmla="*/ 1046357 h 1437038"/>
                <a:gd name="connsiteX428" fmla="*/ 196233 w 1114979"/>
                <a:gd name="connsiteY428" fmla="*/ 1046357 h 1437038"/>
                <a:gd name="connsiteX429" fmla="*/ 196940 w 1114979"/>
                <a:gd name="connsiteY429" fmla="*/ 1047770 h 1437038"/>
                <a:gd name="connsiteX430" fmla="*/ 195527 w 1114979"/>
                <a:gd name="connsiteY430" fmla="*/ 1047142 h 1437038"/>
                <a:gd name="connsiteX431" fmla="*/ 195134 w 1114979"/>
                <a:gd name="connsiteY431" fmla="*/ 1046200 h 1437038"/>
                <a:gd name="connsiteX432" fmla="*/ 186811 w 1114979"/>
                <a:gd name="connsiteY432" fmla="*/ 1045022 h 1437038"/>
                <a:gd name="connsiteX433" fmla="*/ 177467 w 1114979"/>
                <a:gd name="connsiteY433" fmla="*/ 1049734 h 1437038"/>
                <a:gd name="connsiteX434" fmla="*/ 173306 w 1114979"/>
                <a:gd name="connsiteY434" fmla="*/ 1058136 h 1437038"/>
                <a:gd name="connsiteX435" fmla="*/ 161292 w 1114979"/>
                <a:gd name="connsiteY435" fmla="*/ 1072271 h 1437038"/>
                <a:gd name="connsiteX436" fmla="*/ 154775 w 1114979"/>
                <a:gd name="connsiteY436" fmla="*/ 1089625 h 1437038"/>
                <a:gd name="connsiteX437" fmla="*/ 151791 w 1114979"/>
                <a:gd name="connsiteY437" fmla="*/ 1101875 h 1437038"/>
                <a:gd name="connsiteX438" fmla="*/ 156188 w 1114979"/>
                <a:gd name="connsiteY438" fmla="*/ 1113105 h 1437038"/>
                <a:gd name="connsiteX439" fmla="*/ 162784 w 1114979"/>
                <a:gd name="connsiteY439" fmla="*/ 1118130 h 1437038"/>
                <a:gd name="connsiteX440" fmla="*/ 162784 w 1114979"/>
                <a:gd name="connsiteY440" fmla="*/ 1118130 h 1437038"/>
                <a:gd name="connsiteX441" fmla="*/ 165218 w 1114979"/>
                <a:gd name="connsiteY441" fmla="*/ 1117267 h 1437038"/>
                <a:gd name="connsiteX442" fmla="*/ 167260 w 1114979"/>
                <a:gd name="connsiteY442" fmla="*/ 1115225 h 1437038"/>
                <a:gd name="connsiteX443" fmla="*/ 169301 w 1114979"/>
                <a:gd name="connsiteY443" fmla="*/ 1115775 h 1437038"/>
                <a:gd name="connsiteX444" fmla="*/ 165218 w 1114979"/>
                <a:gd name="connsiteY444" fmla="*/ 1117267 h 1437038"/>
                <a:gd name="connsiteX445" fmla="*/ 163491 w 1114979"/>
                <a:gd name="connsiteY445" fmla="*/ 1118916 h 1437038"/>
                <a:gd name="connsiteX446" fmla="*/ 162549 w 1114979"/>
                <a:gd name="connsiteY446" fmla="*/ 1118209 h 1437038"/>
                <a:gd name="connsiteX447" fmla="*/ 149357 w 1114979"/>
                <a:gd name="connsiteY447" fmla="*/ 1131637 h 1437038"/>
                <a:gd name="connsiteX448" fmla="*/ 147787 w 1114979"/>
                <a:gd name="connsiteY448" fmla="*/ 1152368 h 1437038"/>
                <a:gd name="connsiteX449" fmla="*/ 152812 w 1114979"/>
                <a:gd name="connsiteY449" fmla="*/ 1166895 h 1437038"/>
                <a:gd name="connsiteX450" fmla="*/ 154775 w 1114979"/>
                <a:gd name="connsiteY450" fmla="*/ 1179460 h 1437038"/>
                <a:gd name="connsiteX451" fmla="*/ 160664 w 1114979"/>
                <a:gd name="connsiteY451" fmla="*/ 1223749 h 1437038"/>
                <a:gd name="connsiteX452" fmla="*/ 161056 w 1114979"/>
                <a:gd name="connsiteY452" fmla="*/ 1230188 h 1437038"/>
                <a:gd name="connsiteX453" fmla="*/ 167731 w 1114979"/>
                <a:gd name="connsiteY453" fmla="*/ 1235685 h 1437038"/>
                <a:gd name="connsiteX454" fmla="*/ 187832 w 1114979"/>
                <a:gd name="connsiteY454" fmla="*/ 1229638 h 1437038"/>
                <a:gd name="connsiteX455" fmla="*/ 188460 w 1114979"/>
                <a:gd name="connsiteY455" fmla="*/ 1228382 h 1437038"/>
                <a:gd name="connsiteX456" fmla="*/ 190658 w 1114979"/>
                <a:gd name="connsiteY456" fmla="*/ 1228382 h 1437038"/>
                <a:gd name="connsiteX457" fmla="*/ 193328 w 1114979"/>
                <a:gd name="connsiteY457" fmla="*/ 1226105 h 1437038"/>
                <a:gd name="connsiteX458" fmla="*/ 190658 w 1114979"/>
                <a:gd name="connsiteY458" fmla="*/ 1228382 h 1437038"/>
                <a:gd name="connsiteX459" fmla="*/ 189245 w 1114979"/>
                <a:gd name="connsiteY459" fmla="*/ 1229638 h 1437038"/>
                <a:gd name="connsiteX460" fmla="*/ 187832 w 1114979"/>
                <a:gd name="connsiteY460" fmla="*/ 1229638 h 1437038"/>
                <a:gd name="connsiteX461" fmla="*/ 173698 w 1114979"/>
                <a:gd name="connsiteY461" fmla="*/ 1244009 h 1437038"/>
                <a:gd name="connsiteX462" fmla="*/ 166475 w 1114979"/>
                <a:gd name="connsiteY462" fmla="*/ 1263091 h 1437038"/>
                <a:gd name="connsiteX463" fmla="*/ 176761 w 1114979"/>
                <a:gd name="connsiteY463" fmla="*/ 1294501 h 1437038"/>
                <a:gd name="connsiteX464" fmla="*/ 177310 w 1114979"/>
                <a:gd name="connsiteY464" fmla="*/ 1293638 h 1437038"/>
                <a:gd name="connsiteX465" fmla="*/ 177310 w 1114979"/>
                <a:gd name="connsiteY465" fmla="*/ 1295365 h 1437038"/>
                <a:gd name="connsiteX466" fmla="*/ 176761 w 1114979"/>
                <a:gd name="connsiteY466" fmla="*/ 1294501 h 1437038"/>
                <a:gd name="connsiteX467" fmla="*/ 176761 w 1114979"/>
                <a:gd name="connsiteY467" fmla="*/ 1294501 h 1437038"/>
                <a:gd name="connsiteX468" fmla="*/ 182650 w 1114979"/>
                <a:gd name="connsiteY468" fmla="*/ 1301804 h 1437038"/>
                <a:gd name="connsiteX469" fmla="*/ 186340 w 1114979"/>
                <a:gd name="connsiteY469" fmla="*/ 1315782 h 1437038"/>
                <a:gd name="connsiteX470" fmla="*/ 186340 w 1114979"/>
                <a:gd name="connsiteY470" fmla="*/ 1324891 h 1437038"/>
                <a:gd name="connsiteX471" fmla="*/ 195919 w 1114979"/>
                <a:gd name="connsiteY471" fmla="*/ 1348449 h 1437038"/>
                <a:gd name="connsiteX472" fmla="*/ 195919 w 1114979"/>
                <a:gd name="connsiteY472" fmla="*/ 1364154 h 1437038"/>
                <a:gd name="connsiteX473" fmla="*/ 195919 w 1114979"/>
                <a:gd name="connsiteY473" fmla="*/ 1370044 h 1437038"/>
                <a:gd name="connsiteX474" fmla="*/ 208482 w 1114979"/>
                <a:gd name="connsiteY474" fmla="*/ 1384414 h 1437038"/>
                <a:gd name="connsiteX475" fmla="*/ 222876 w 1114979"/>
                <a:gd name="connsiteY475" fmla="*/ 1399229 h 1437038"/>
                <a:gd name="connsiteX476" fmla="*/ 222616 w 1114979"/>
                <a:gd name="connsiteY476" fmla="*/ 1401769 h 1437038"/>
                <a:gd name="connsiteX477" fmla="*/ 227798 w 1114979"/>
                <a:gd name="connsiteY477" fmla="*/ 1403968 h 1437038"/>
                <a:gd name="connsiteX478" fmla="*/ 246643 w 1114979"/>
                <a:gd name="connsiteY478" fmla="*/ 1400198 h 1437038"/>
                <a:gd name="connsiteX479" fmla="*/ 255751 w 1114979"/>
                <a:gd name="connsiteY479" fmla="*/ 1397214 h 1437038"/>
                <a:gd name="connsiteX480" fmla="*/ 267843 w 1114979"/>
                <a:gd name="connsiteY480" fmla="*/ 1403339 h 1437038"/>
                <a:gd name="connsiteX481" fmla="*/ 278051 w 1114979"/>
                <a:gd name="connsiteY481" fmla="*/ 1425798 h 1437038"/>
                <a:gd name="connsiteX482" fmla="*/ 283076 w 1114979"/>
                <a:gd name="connsiteY482" fmla="*/ 1433651 h 1437038"/>
                <a:gd name="connsiteX483" fmla="*/ 290928 w 1114979"/>
                <a:gd name="connsiteY483" fmla="*/ 1438598 h 1437038"/>
                <a:gd name="connsiteX484" fmla="*/ 312835 w 1114979"/>
                <a:gd name="connsiteY484" fmla="*/ 1442760 h 1437038"/>
                <a:gd name="connsiteX485" fmla="*/ 326184 w 1114979"/>
                <a:gd name="connsiteY485" fmla="*/ 1435378 h 1437038"/>
                <a:gd name="connsiteX486" fmla="*/ 340788 w 1114979"/>
                <a:gd name="connsiteY486" fmla="*/ 1397371 h 1437038"/>
                <a:gd name="connsiteX487" fmla="*/ 352409 w 1114979"/>
                <a:gd name="connsiteY487" fmla="*/ 1371379 h 1437038"/>
                <a:gd name="connsiteX488" fmla="*/ 361753 w 1114979"/>
                <a:gd name="connsiteY488" fmla="*/ 1351276 h 1437038"/>
                <a:gd name="connsiteX489" fmla="*/ 366700 w 1114979"/>
                <a:gd name="connsiteY489" fmla="*/ 1333136 h 1437038"/>
                <a:gd name="connsiteX490" fmla="*/ 365993 w 1114979"/>
                <a:gd name="connsiteY490" fmla="*/ 1333529 h 1437038"/>
                <a:gd name="connsiteX491" fmla="*/ 365443 w 1114979"/>
                <a:gd name="connsiteY491" fmla="*/ 1332116 h 1437038"/>
                <a:gd name="connsiteX492" fmla="*/ 361517 w 1114979"/>
                <a:gd name="connsiteY492" fmla="*/ 1330702 h 1437038"/>
                <a:gd name="connsiteX493" fmla="*/ 360104 w 1114979"/>
                <a:gd name="connsiteY493" fmla="*/ 1328817 h 1437038"/>
                <a:gd name="connsiteX494" fmla="*/ 363716 w 1114979"/>
                <a:gd name="connsiteY494" fmla="*/ 1328268 h 1437038"/>
                <a:gd name="connsiteX495" fmla="*/ 365443 w 1114979"/>
                <a:gd name="connsiteY495" fmla="*/ 1332116 h 1437038"/>
                <a:gd name="connsiteX496" fmla="*/ 366857 w 1114979"/>
                <a:gd name="connsiteY496" fmla="*/ 1332665 h 1437038"/>
                <a:gd name="connsiteX497" fmla="*/ 366857 w 1114979"/>
                <a:gd name="connsiteY497" fmla="*/ 1333136 h 1437038"/>
                <a:gd name="connsiteX498" fmla="*/ 380127 w 1114979"/>
                <a:gd name="connsiteY498" fmla="*/ 1320651 h 1437038"/>
                <a:gd name="connsiteX499" fmla="*/ 401091 w 1114979"/>
                <a:gd name="connsiteY499" fmla="*/ 1292852 h 1437038"/>
                <a:gd name="connsiteX500" fmla="*/ 408943 w 1114979"/>
                <a:gd name="connsiteY500" fmla="*/ 1260813 h 1437038"/>
                <a:gd name="connsiteX501" fmla="*/ 413262 w 1114979"/>
                <a:gd name="connsiteY501" fmla="*/ 1250369 h 1437038"/>
                <a:gd name="connsiteX502" fmla="*/ 418680 w 1114979"/>
                <a:gd name="connsiteY502" fmla="*/ 1246914 h 1437038"/>
                <a:gd name="connsiteX503" fmla="*/ 421428 w 1114979"/>
                <a:gd name="connsiteY503" fmla="*/ 1238276 h 1437038"/>
                <a:gd name="connsiteX504" fmla="*/ 418680 w 1114979"/>
                <a:gd name="connsiteY504" fmla="*/ 1232465 h 1437038"/>
                <a:gd name="connsiteX505" fmla="*/ 424176 w 1114979"/>
                <a:gd name="connsiteY505" fmla="*/ 1223278 h 1437038"/>
                <a:gd name="connsiteX506" fmla="*/ 437132 w 1114979"/>
                <a:gd name="connsiteY506" fmla="*/ 1215425 h 1437038"/>
                <a:gd name="connsiteX507" fmla="*/ 454014 w 1114979"/>
                <a:gd name="connsiteY507" fmla="*/ 1203882 h 1437038"/>
                <a:gd name="connsiteX508" fmla="*/ 489190 w 1114979"/>
                <a:gd name="connsiteY508" fmla="*/ 1201604 h 1437038"/>
                <a:gd name="connsiteX509" fmla="*/ 497592 w 1114979"/>
                <a:gd name="connsiteY509" fmla="*/ 1197835 h 1437038"/>
                <a:gd name="connsiteX510" fmla="*/ 505444 w 1114979"/>
                <a:gd name="connsiteY510" fmla="*/ 1192338 h 1437038"/>
                <a:gd name="connsiteX511" fmla="*/ 549022 w 1114979"/>
                <a:gd name="connsiteY511" fmla="*/ 1173727 h 1437038"/>
                <a:gd name="connsiteX512" fmla="*/ 555225 w 1114979"/>
                <a:gd name="connsiteY512" fmla="*/ 1172078 h 1437038"/>
                <a:gd name="connsiteX513" fmla="*/ 577525 w 1114979"/>
                <a:gd name="connsiteY513" fmla="*/ 1154410 h 1437038"/>
                <a:gd name="connsiteX514" fmla="*/ 602887 w 1114979"/>
                <a:gd name="connsiteY514" fmla="*/ 1121036 h 1437038"/>
                <a:gd name="connsiteX515" fmla="*/ 634295 w 1114979"/>
                <a:gd name="connsiteY515" fmla="*/ 1093630 h 1437038"/>
                <a:gd name="connsiteX516" fmla="*/ 656516 w 1114979"/>
                <a:gd name="connsiteY516" fmla="*/ 1092217 h 1437038"/>
                <a:gd name="connsiteX517" fmla="*/ 668686 w 1114979"/>
                <a:gd name="connsiteY517" fmla="*/ 1088212 h 1437038"/>
                <a:gd name="connsiteX518" fmla="*/ 677795 w 1114979"/>
                <a:gd name="connsiteY518" fmla="*/ 1086248 h 1437038"/>
                <a:gd name="connsiteX519" fmla="*/ 696561 w 1114979"/>
                <a:gd name="connsiteY519" fmla="*/ 1083971 h 1437038"/>
                <a:gd name="connsiteX520" fmla="*/ 730403 w 1114979"/>
                <a:gd name="connsiteY520" fmla="*/ 1073449 h 1437038"/>
                <a:gd name="connsiteX521" fmla="*/ 783718 w 1114979"/>
                <a:gd name="connsiteY521" fmla="*/ 1051618 h 1437038"/>
                <a:gd name="connsiteX522" fmla="*/ 844963 w 1114979"/>
                <a:gd name="connsiteY522" fmla="*/ 1004895 h 1437038"/>
                <a:gd name="connsiteX523" fmla="*/ 991638 w 1114979"/>
                <a:gd name="connsiteY523" fmla="*/ 351552 h 1437038"/>
                <a:gd name="connsiteX524" fmla="*/ 994229 w 1114979"/>
                <a:gd name="connsiteY524" fmla="*/ 350846 h 1437038"/>
                <a:gd name="connsiteX525" fmla="*/ 996585 w 1114979"/>
                <a:gd name="connsiteY525" fmla="*/ 352730 h 1437038"/>
                <a:gd name="connsiteX526" fmla="*/ 993679 w 1114979"/>
                <a:gd name="connsiteY526" fmla="*/ 355950 h 1437038"/>
                <a:gd name="connsiteX527" fmla="*/ 991245 w 1114979"/>
                <a:gd name="connsiteY527" fmla="*/ 354301 h 1437038"/>
                <a:gd name="connsiteX528" fmla="*/ 991638 w 1114979"/>
                <a:gd name="connsiteY528" fmla="*/ 351553 h 1437038"/>
                <a:gd name="connsiteX529" fmla="*/ 968082 w 1114979"/>
                <a:gd name="connsiteY529" fmla="*/ 361133 h 1437038"/>
                <a:gd name="connsiteX530" fmla="*/ 972715 w 1114979"/>
                <a:gd name="connsiteY530" fmla="*/ 357756 h 1437038"/>
                <a:gd name="connsiteX531" fmla="*/ 975384 w 1114979"/>
                <a:gd name="connsiteY531" fmla="*/ 359327 h 1437038"/>
                <a:gd name="connsiteX532" fmla="*/ 976632 w 1114979"/>
                <a:gd name="connsiteY532" fmla="*/ 364051 h 1437038"/>
                <a:gd name="connsiteX533" fmla="*/ 975934 w 1114979"/>
                <a:gd name="connsiteY533" fmla="*/ 364902 h 1437038"/>
                <a:gd name="connsiteX534" fmla="*/ 970987 w 1114979"/>
                <a:gd name="connsiteY534" fmla="*/ 368514 h 1437038"/>
                <a:gd name="connsiteX535" fmla="*/ 968396 w 1114979"/>
                <a:gd name="connsiteY535" fmla="*/ 361133 h 1437038"/>
                <a:gd name="connsiteX536" fmla="*/ 482595 w 1114979"/>
                <a:gd name="connsiteY536" fmla="*/ 1187155 h 1437038"/>
                <a:gd name="connsiteX537" fmla="*/ 480475 w 1114979"/>
                <a:gd name="connsiteY537" fmla="*/ 1185585 h 1437038"/>
                <a:gd name="connsiteX538" fmla="*/ 482909 w 1114979"/>
                <a:gd name="connsiteY538" fmla="*/ 1184485 h 1437038"/>
                <a:gd name="connsiteX539" fmla="*/ 484950 w 1114979"/>
                <a:gd name="connsiteY539" fmla="*/ 1185977 h 1437038"/>
                <a:gd name="connsiteX540" fmla="*/ 649606 w 1114979"/>
                <a:gd name="connsiteY540" fmla="*/ 79929 h 1437038"/>
                <a:gd name="connsiteX541" fmla="*/ 650470 w 1114979"/>
                <a:gd name="connsiteY541" fmla="*/ 79143 h 1437038"/>
                <a:gd name="connsiteX542" fmla="*/ 653061 w 1114979"/>
                <a:gd name="connsiteY542" fmla="*/ 81499 h 1437038"/>
                <a:gd name="connsiteX543" fmla="*/ 649606 w 1114979"/>
                <a:gd name="connsiteY543" fmla="*/ 79929 h 1437038"/>
                <a:gd name="connsiteX544" fmla="*/ 660363 w 1114979"/>
                <a:gd name="connsiteY544" fmla="*/ 91865 h 1437038"/>
                <a:gd name="connsiteX545" fmla="*/ 657851 w 1114979"/>
                <a:gd name="connsiteY545" fmla="*/ 86996 h 1437038"/>
                <a:gd name="connsiteX546" fmla="*/ 657144 w 1114979"/>
                <a:gd name="connsiteY546" fmla="*/ 86446 h 1437038"/>
                <a:gd name="connsiteX547" fmla="*/ 655181 w 1114979"/>
                <a:gd name="connsiteY547" fmla="*/ 83384 h 1437038"/>
                <a:gd name="connsiteX548" fmla="*/ 657851 w 1114979"/>
                <a:gd name="connsiteY548" fmla="*/ 85740 h 1437038"/>
                <a:gd name="connsiteX549" fmla="*/ 657851 w 1114979"/>
                <a:gd name="connsiteY549" fmla="*/ 86996 h 1437038"/>
                <a:gd name="connsiteX550" fmla="*/ 660991 w 1114979"/>
                <a:gd name="connsiteY550" fmla="*/ 89823 h 1437038"/>
                <a:gd name="connsiteX551" fmla="*/ 660363 w 1114979"/>
                <a:gd name="connsiteY551" fmla="*/ 91550 h 1437038"/>
                <a:gd name="connsiteX552" fmla="*/ 744693 w 1114979"/>
                <a:gd name="connsiteY552" fmla="*/ 956208 h 1437038"/>
                <a:gd name="connsiteX553" fmla="*/ 744065 w 1114979"/>
                <a:gd name="connsiteY553" fmla="*/ 954245 h 1437038"/>
                <a:gd name="connsiteX554" fmla="*/ 745714 w 1114979"/>
                <a:gd name="connsiteY554" fmla="*/ 954245 h 1437038"/>
                <a:gd name="connsiteX555" fmla="*/ 754822 w 1114979"/>
                <a:gd name="connsiteY555" fmla="*/ 902967 h 1437038"/>
                <a:gd name="connsiteX556" fmla="*/ 753488 w 1114979"/>
                <a:gd name="connsiteY556" fmla="*/ 901868 h 1437038"/>
                <a:gd name="connsiteX557" fmla="*/ 755137 w 1114979"/>
                <a:gd name="connsiteY557" fmla="*/ 901868 h 1437038"/>
                <a:gd name="connsiteX558" fmla="*/ 755922 w 1114979"/>
                <a:gd name="connsiteY558" fmla="*/ 903909 h 14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Lst>
              <a:rect l="l" t="t" r="r" b="b"/>
              <a:pathLst>
                <a:path w="1114979" h="1437038">
                  <a:moveTo>
                    <a:pt x="844963" y="1004895"/>
                  </a:moveTo>
                  <a:cubicBezTo>
                    <a:pt x="846062" y="1003952"/>
                    <a:pt x="845827" y="1000968"/>
                    <a:pt x="845748" y="999005"/>
                  </a:cubicBezTo>
                  <a:cubicBezTo>
                    <a:pt x="845748" y="998299"/>
                    <a:pt x="844335" y="997435"/>
                    <a:pt x="843393" y="997121"/>
                  </a:cubicBezTo>
                  <a:cubicBezTo>
                    <a:pt x="831222" y="992880"/>
                    <a:pt x="817246" y="995393"/>
                    <a:pt x="805860" y="988090"/>
                  </a:cubicBezTo>
                  <a:cubicBezTo>
                    <a:pt x="797434" y="982937"/>
                    <a:pt x="786970" y="982404"/>
                    <a:pt x="778064" y="986677"/>
                  </a:cubicBezTo>
                  <a:cubicBezTo>
                    <a:pt x="775923" y="986969"/>
                    <a:pt x="773744" y="986642"/>
                    <a:pt x="771783" y="985734"/>
                  </a:cubicBezTo>
                  <a:cubicBezTo>
                    <a:pt x="770919" y="985734"/>
                    <a:pt x="770212" y="984399"/>
                    <a:pt x="769663" y="983614"/>
                  </a:cubicBezTo>
                  <a:cubicBezTo>
                    <a:pt x="768249" y="981415"/>
                    <a:pt x="768328" y="978981"/>
                    <a:pt x="770212" y="978196"/>
                  </a:cubicBezTo>
                  <a:cubicBezTo>
                    <a:pt x="775238" y="976154"/>
                    <a:pt x="780498" y="974976"/>
                    <a:pt x="785445" y="973092"/>
                  </a:cubicBezTo>
                  <a:cubicBezTo>
                    <a:pt x="791833" y="970684"/>
                    <a:pt x="795664" y="964134"/>
                    <a:pt x="794632" y="957386"/>
                  </a:cubicBezTo>
                  <a:cubicBezTo>
                    <a:pt x="793847" y="951104"/>
                    <a:pt x="792590" y="944822"/>
                    <a:pt x="791727" y="938540"/>
                  </a:cubicBezTo>
                  <a:cubicBezTo>
                    <a:pt x="791727" y="936262"/>
                    <a:pt x="795967" y="931865"/>
                    <a:pt x="798322" y="932336"/>
                  </a:cubicBezTo>
                  <a:cubicBezTo>
                    <a:pt x="800327" y="932725"/>
                    <a:pt x="802102" y="933880"/>
                    <a:pt x="803269" y="935556"/>
                  </a:cubicBezTo>
                  <a:cubicBezTo>
                    <a:pt x="806860" y="947999"/>
                    <a:pt x="812145" y="959889"/>
                    <a:pt x="818973" y="970893"/>
                  </a:cubicBezTo>
                  <a:cubicBezTo>
                    <a:pt x="823252" y="978700"/>
                    <a:pt x="831789" y="983185"/>
                    <a:pt x="840645" y="982279"/>
                  </a:cubicBezTo>
                  <a:cubicBezTo>
                    <a:pt x="844931" y="981964"/>
                    <a:pt x="849235" y="981964"/>
                    <a:pt x="853522" y="982279"/>
                  </a:cubicBezTo>
                  <a:cubicBezTo>
                    <a:pt x="865143" y="982279"/>
                    <a:pt x="866949" y="981337"/>
                    <a:pt x="867577" y="970736"/>
                  </a:cubicBezTo>
                  <a:cubicBezTo>
                    <a:pt x="868205" y="960135"/>
                    <a:pt x="867577" y="951340"/>
                    <a:pt x="868597" y="941759"/>
                  </a:cubicBezTo>
                  <a:cubicBezTo>
                    <a:pt x="869618" y="932179"/>
                    <a:pt x="859568" y="924483"/>
                    <a:pt x="862866" y="913961"/>
                  </a:cubicBezTo>
                  <a:cubicBezTo>
                    <a:pt x="863572" y="911841"/>
                    <a:pt x="860274" y="908542"/>
                    <a:pt x="859018" y="906108"/>
                  </a:cubicBezTo>
                  <a:cubicBezTo>
                    <a:pt x="853397" y="894317"/>
                    <a:pt x="844618" y="884314"/>
                    <a:pt x="833656" y="877210"/>
                  </a:cubicBezTo>
                  <a:cubicBezTo>
                    <a:pt x="829236" y="874109"/>
                    <a:pt x="825062" y="870669"/>
                    <a:pt x="821171" y="866923"/>
                  </a:cubicBezTo>
                  <a:cubicBezTo>
                    <a:pt x="818802" y="864775"/>
                    <a:pt x="816996" y="862079"/>
                    <a:pt x="815911" y="859071"/>
                  </a:cubicBezTo>
                  <a:cubicBezTo>
                    <a:pt x="814152" y="851806"/>
                    <a:pt x="812867" y="844436"/>
                    <a:pt x="812063" y="837005"/>
                  </a:cubicBezTo>
                  <a:cubicBezTo>
                    <a:pt x="812359" y="834901"/>
                    <a:pt x="813565" y="833034"/>
                    <a:pt x="815361" y="831900"/>
                  </a:cubicBezTo>
                  <a:cubicBezTo>
                    <a:pt x="817137" y="831283"/>
                    <a:pt x="819103" y="831577"/>
                    <a:pt x="820622" y="832686"/>
                  </a:cubicBezTo>
                  <a:cubicBezTo>
                    <a:pt x="822133" y="835415"/>
                    <a:pt x="823018" y="838446"/>
                    <a:pt x="823213" y="841559"/>
                  </a:cubicBezTo>
                  <a:cubicBezTo>
                    <a:pt x="822590" y="852620"/>
                    <a:pt x="828276" y="863081"/>
                    <a:pt x="837896" y="868572"/>
                  </a:cubicBezTo>
                  <a:cubicBezTo>
                    <a:pt x="844256" y="872499"/>
                    <a:pt x="848811" y="879095"/>
                    <a:pt x="856663" y="880823"/>
                  </a:cubicBezTo>
                  <a:cubicBezTo>
                    <a:pt x="859725" y="881529"/>
                    <a:pt x="864514" y="880116"/>
                    <a:pt x="864514" y="877132"/>
                  </a:cubicBezTo>
                  <a:cubicBezTo>
                    <a:pt x="864292" y="871834"/>
                    <a:pt x="865900" y="866621"/>
                    <a:pt x="869069" y="862369"/>
                  </a:cubicBezTo>
                  <a:cubicBezTo>
                    <a:pt x="867106" y="856636"/>
                    <a:pt x="870325" y="852553"/>
                    <a:pt x="873073" y="847998"/>
                  </a:cubicBezTo>
                  <a:cubicBezTo>
                    <a:pt x="875140" y="844019"/>
                    <a:pt x="874197" y="839141"/>
                    <a:pt x="870796" y="836219"/>
                  </a:cubicBezTo>
                  <a:cubicBezTo>
                    <a:pt x="863729" y="831272"/>
                    <a:pt x="856348" y="826796"/>
                    <a:pt x="849674" y="821378"/>
                  </a:cubicBezTo>
                  <a:cubicBezTo>
                    <a:pt x="847947" y="819964"/>
                    <a:pt x="847633" y="816823"/>
                    <a:pt x="847005" y="813996"/>
                  </a:cubicBezTo>
                  <a:lnTo>
                    <a:pt x="845905" y="813525"/>
                  </a:lnTo>
                  <a:lnTo>
                    <a:pt x="844963" y="812504"/>
                  </a:lnTo>
                  <a:cubicBezTo>
                    <a:pt x="838157" y="811644"/>
                    <a:pt x="831719" y="808928"/>
                    <a:pt x="826354" y="804652"/>
                  </a:cubicBezTo>
                  <a:cubicBezTo>
                    <a:pt x="826354" y="804652"/>
                    <a:pt x="826354" y="802924"/>
                    <a:pt x="826354" y="802531"/>
                  </a:cubicBezTo>
                  <a:cubicBezTo>
                    <a:pt x="827057" y="801783"/>
                    <a:pt x="828003" y="801310"/>
                    <a:pt x="829023" y="801196"/>
                  </a:cubicBezTo>
                  <a:cubicBezTo>
                    <a:pt x="831144" y="801196"/>
                    <a:pt x="833970" y="801196"/>
                    <a:pt x="835148" y="802060"/>
                  </a:cubicBezTo>
                  <a:cubicBezTo>
                    <a:pt x="838525" y="805506"/>
                    <a:pt x="841722" y="809123"/>
                    <a:pt x="844728" y="812897"/>
                  </a:cubicBezTo>
                  <a:lnTo>
                    <a:pt x="846455" y="812897"/>
                  </a:lnTo>
                  <a:cubicBezTo>
                    <a:pt x="846417" y="813341"/>
                    <a:pt x="846417" y="813788"/>
                    <a:pt x="846455" y="814232"/>
                  </a:cubicBezTo>
                  <a:cubicBezTo>
                    <a:pt x="848968" y="815410"/>
                    <a:pt x="851637" y="816509"/>
                    <a:pt x="854307" y="817923"/>
                  </a:cubicBezTo>
                  <a:cubicBezTo>
                    <a:pt x="860572" y="822595"/>
                    <a:pt x="869163" y="822595"/>
                    <a:pt x="875429" y="817923"/>
                  </a:cubicBezTo>
                  <a:cubicBezTo>
                    <a:pt x="882683" y="813335"/>
                    <a:pt x="890970" y="810635"/>
                    <a:pt x="899534" y="810070"/>
                  </a:cubicBezTo>
                  <a:cubicBezTo>
                    <a:pt x="902566" y="809038"/>
                    <a:pt x="905056" y="806831"/>
                    <a:pt x="906444" y="803945"/>
                  </a:cubicBezTo>
                  <a:cubicBezTo>
                    <a:pt x="908228" y="800043"/>
                    <a:pt x="909495" y="795925"/>
                    <a:pt x="910213" y="791695"/>
                  </a:cubicBezTo>
                  <a:cubicBezTo>
                    <a:pt x="911727" y="787631"/>
                    <a:pt x="909660" y="783109"/>
                    <a:pt x="905597" y="781595"/>
                  </a:cubicBezTo>
                  <a:cubicBezTo>
                    <a:pt x="905410" y="781525"/>
                    <a:pt x="905222" y="781463"/>
                    <a:pt x="905031" y="781408"/>
                  </a:cubicBezTo>
                  <a:cubicBezTo>
                    <a:pt x="896652" y="779302"/>
                    <a:pt x="888688" y="775798"/>
                    <a:pt x="881475" y="771042"/>
                  </a:cubicBezTo>
                  <a:cubicBezTo>
                    <a:pt x="880750" y="770231"/>
                    <a:pt x="880484" y="769108"/>
                    <a:pt x="880768" y="768058"/>
                  </a:cubicBezTo>
                  <a:cubicBezTo>
                    <a:pt x="881101" y="766267"/>
                    <a:pt x="882822" y="765085"/>
                    <a:pt x="884613" y="765418"/>
                  </a:cubicBezTo>
                  <a:cubicBezTo>
                    <a:pt x="885064" y="765502"/>
                    <a:pt x="885493" y="765679"/>
                    <a:pt x="885872" y="765938"/>
                  </a:cubicBezTo>
                  <a:cubicBezTo>
                    <a:pt x="895844" y="771356"/>
                    <a:pt x="905580" y="774811"/>
                    <a:pt x="915631" y="765467"/>
                  </a:cubicBezTo>
                  <a:cubicBezTo>
                    <a:pt x="917437" y="763739"/>
                    <a:pt x="921755" y="764446"/>
                    <a:pt x="924975" y="764210"/>
                  </a:cubicBezTo>
                  <a:cubicBezTo>
                    <a:pt x="933418" y="762229"/>
                    <a:pt x="938657" y="753777"/>
                    <a:pt x="936676" y="745332"/>
                  </a:cubicBezTo>
                  <a:cubicBezTo>
                    <a:pt x="936147" y="743080"/>
                    <a:pt x="935128" y="740973"/>
                    <a:pt x="933690" y="739160"/>
                  </a:cubicBezTo>
                  <a:cubicBezTo>
                    <a:pt x="928549" y="735444"/>
                    <a:pt x="925191" y="729752"/>
                    <a:pt x="924425" y="723455"/>
                  </a:cubicBezTo>
                  <a:cubicBezTo>
                    <a:pt x="923638" y="720410"/>
                    <a:pt x="921732" y="717774"/>
                    <a:pt x="919086" y="716073"/>
                  </a:cubicBezTo>
                  <a:cubicBezTo>
                    <a:pt x="917044" y="714503"/>
                    <a:pt x="915395" y="713325"/>
                    <a:pt x="916416" y="710891"/>
                  </a:cubicBezTo>
                  <a:cubicBezTo>
                    <a:pt x="917437" y="708456"/>
                    <a:pt x="919321" y="708142"/>
                    <a:pt x="921912" y="708535"/>
                  </a:cubicBezTo>
                  <a:cubicBezTo>
                    <a:pt x="924907" y="709243"/>
                    <a:pt x="928026" y="709243"/>
                    <a:pt x="931021" y="708535"/>
                  </a:cubicBezTo>
                  <a:cubicBezTo>
                    <a:pt x="934948" y="706500"/>
                    <a:pt x="937405" y="702436"/>
                    <a:pt x="937381" y="698012"/>
                  </a:cubicBezTo>
                  <a:cubicBezTo>
                    <a:pt x="938244" y="690160"/>
                    <a:pt x="938873" y="683014"/>
                    <a:pt x="939187" y="675475"/>
                  </a:cubicBezTo>
                  <a:cubicBezTo>
                    <a:pt x="939616" y="669949"/>
                    <a:pt x="937332" y="664560"/>
                    <a:pt x="933062" y="661026"/>
                  </a:cubicBezTo>
                  <a:cubicBezTo>
                    <a:pt x="926466" y="655765"/>
                    <a:pt x="931413" y="653174"/>
                    <a:pt x="934633" y="648933"/>
                  </a:cubicBezTo>
                  <a:cubicBezTo>
                    <a:pt x="936550" y="646150"/>
                    <a:pt x="935886" y="642344"/>
                    <a:pt x="933141" y="640374"/>
                  </a:cubicBezTo>
                  <a:cubicBezTo>
                    <a:pt x="928194" y="636604"/>
                    <a:pt x="920577" y="638411"/>
                    <a:pt x="916651" y="632521"/>
                  </a:cubicBezTo>
                  <a:cubicBezTo>
                    <a:pt x="914846" y="632521"/>
                    <a:pt x="912961" y="631893"/>
                    <a:pt x="911234" y="631422"/>
                  </a:cubicBezTo>
                  <a:cubicBezTo>
                    <a:pt x="907108" y="630363"/>
                    <a:pt x="904353" y="626478"/>
                    <a:pt x="904717" y="622234"/>
                  </a:cubicBezTo>
                  <a:cubicBezTo>
                    <a:pt x="904648" y="618452"/>
                    <a:pt x="906475" y="614886"/>
                    <a:pt x="909585" y="612732"/>
                  </a:cubicBezTo>
                  <a:cubicBezTo>
                    <a:pt x="911940" y="615167"/>
                    <a:pt x="914375" y="617522"/>
                    <a:pt x="916730" y="619878"/>
                  </a:cubicBezTo>
                  <a:lnTo>
                    <a:pt x="917201" y="620349"/>
                  </a:lnTo>
                  <a:lnTo>
                    <a:pt x="917201" y="618936"/>
                  </a:lnTo>
                  <a:lnTo>
                    <a:pt x="910291" y="611947"/>
                  </a:lnTo>
                  <a:lnTo>
                    <a:pt x="909428" y="612575"/>
                  </a:lnTo>
                  <a:cubicBezTo>
                    <a:pt x="914688" y="607157"/>
                    <a:pt x="919871" y="601739"/>
                    <a:pt x="925132" y="596870"/>
                  </a:cubicBezTo>
                  <a:cubicBezTo>
                    <a:pt x="928857" y="594547"/>
                    <a:pt x="933517" y="594310"/>
                    <a:pt x="937459" y="596242"/>
                  </a:cubicBezTo>
                  <a:cubicBezTo>
                    <a:pt x="938323" y="596870"/>
                    <a:pt x="939501" y="597184"/>
                    <a:pt x="940129" y="597969"/>
                  </a:cubicBezTo>
                  <a:cubicBezTo>
                    <a:pt x="946332" y="605037"/>
                    <a:pt x="955048" y="610298"/>
                    <a:pt x="953320" y="622234"/>
                  </a:cubicBezTo>
                  <a:cubicBezTo>
                    <a:pt x="952473" y="631849"/>
                    <a:pt x="953982" y="641525"/>
                    <a:pt x="957717" y="650425"/>
                  </a:cubicBezTo>
                  <a:cubicBezTo>
                    <a:pt x="957717" y="650425"/>
                    <a:pt x="960073" y="650425"/>
                    <a:pt x="960073" y="650425"/>
                  </a:cubicBezTo>
                  <a:cubicBezTo>
                    <a:pt x="961241" y="647468"/>
                    <a:pt x="961904" y="644336"/>
                    <a:pt x="962036" y="641159"/>
                  </a:cubicBezTo>
                  <a:cubicBezTo>
                    <a:pt x="959884" y="629379"/>
                    <a:pt x="962299" y="617221"/>
                    <a:pt x="968788" y="607157"/>
                  </a:cubicBezTo>
                  <a:cubicBezTo>
                    <a:pt x="973688" y="598637"/>
                    <a:pt x="975930" y="588848"/>
                    <a:pt x="975227" y="579044"/>
                  </a:cubicBezTo>
                  <a:cubicBezTo>
                    <a:pt x="974672" y="573584"/>
                    <a:pt x="971222" y="568844"/>
                    <a:pt x="966197" y="566637"/>
                  </a:cubicBezTo>
                  <a:cubicBezTo>
                    <a:pt x="962036" y="565616"/>
                    <a:pt x="957560" y="565773"/>
                    <a:pt x="953556" y="564438"/>
                  </a:cubicBezTo>
                  <a:cubicBezTo>
                    <a:pt x="950640" y="563108"/>
                    <a:pt x="947982" y="561274"/>
                    <a:pt x="945704" y="559020"/>
                  </a:cubicBezTo>
                  <a:cubicBezTo>
                    <a:pt x="944997" y="558392"/>
                    <a:pt x="944369" y="556743"/>
                    <a:pt x="944762" y="556193"/>
                  </a:cubicBezTo>
                  <a:cubicBezTo>
                    <a:pt x="945154" y="555643"/>
                    <a:pt x="946960" y="552502"/>
                    <a:pt x="948373" y="552267"/>
                  </a:cubicBezTo>
                  <a:cubicBezTo>
                    <a:pt x="960701" y="549832"/>
                    <a:pt x="961722" y="548340"/>
                    <a:pt x="956697" y="539388"/>
                  </a:cubicBezTo>
                  <a:cubicBezTo>
                    <a:pt x="954409" y="534517"/>
                    <a:pt x="951022" y="530243"/>
                    <a:pt x="946803" y="526903"/>
                  </a:cubicBezTo>
                  <a:cubicBezTo>
                    <a:pt x="943565" y="524174"/>
                    <a:pt x="940642" y="521092"/>
                    <a:pt x="938087" y="517715"/>
                  </a:cubicBezTo>
                  <a:cubicBezTo>
                    <a:pt x="938087" y="517715"/>
                    <a:pt x="938087" y="515752"/>
                    <a:pt x="938873" y="515045"/>
                  </a:cubicBezTo>
                  <a:cubicBezTo>
                    <a:pt x="939658" y="514338"/>
                    <a:pt x="940914" y="513396"/>
                    <a:pt x="941464" y="513632"/>
                  </a:cubicBezTo>
                  <a:cubicBezTo>
                    <a:pt x="950729" y="517951"/>
                    <a:pt x="955833" y="513632"/>
                    <a:pt x="958345" y="505151"/>
                  </a:cubicBezTo>
                  <a:cubicBezTo>
                    <a:pt x="961722" y="493764"/>
                    <a:pt x="968318" y="483477"/>
                    <a:pt x="968553" y="471227"/>
                  </a:cubicBezTo>
                  <a:cubicBezTo>
                    <a:pt x="969226" y="442851"/>
                    <a:pt x="980001" y="415646"/>
                    <a:pt x="998940" y="394507"/>
                  </a:cubicBezTo>
                  <a:cubicBezTo>
                    <a:pt x="1004594" y="387989"/>
                    <a:pt x="1009462" y="380843"/>
                    <a:pt x="1014644" y="373854"/>
                  </a:cubicBezTo>
                  <a:cubicBezTo>
                    <a:pt x="1016263" y="371094"/>
                    <a:pt x="1016579" y="367760"/>
                    <a:pt x="1015508" y="364745"/>
                  </a:cubicBezTo>
                  <a:cubicBezTo>
                    <a:pt x="1013859" y="356892"/>
                    <a:pt x="1014016" y="355871"/>
                    <a:pt x="1021318" y="354851"/>
                  </a:cubicBezTo>
                  <a:cubicBezTo>
                    <a:pt x="1029908" y="353167"/>
                    <a:pt x="1037271" y="347680"/>
                    <a:pt x="1041341" y="339930"/>
                  </a:cubicBezTo>
                  <a:cubicBezTo>
                    <a:pt x="1042762" y="335811"/>
                    <a:pt x="1041367" y="331244"/>
                    <a:pt x="1037886" y="328623"/>
                  </a:cubicBezTo>
                  <a:cubicBezTo>
                    <a:pt x="1034956" y="327310"/>
                    <a:pt x="1031905" y="326284"/>
                    <a:pt x="1028778" y="325560"/>
                  </a:cubicBezTo>
                  <a:cubicBezTo>
                    <a:pt x="1024538" y="324775"/>
                    <a:pt x="1020219" y="324696"/>
                    <a:pt x="1015979" y="324147"/>
                  </a:cubicBezTo>
                  <a:cubicBezTo>
                    <a:pt x="1015351" y="324147"/>
                    <a:pt x="1014252" y="322498"/>
                    <a:pt x="1014409" y="322183"/>
                  </a:cubicBezTo>
                  <a:cubicBezTo>
                    <a:pt x="1015351" y="320456"/>
                    <a:pt x="1016293" y="318179"/>
                    <a:pt x="1017942" y="317393"/>
                  </a:cubicBezTo>
                  <a:cubicBezTo>
                    <a:pt x="1023137" y="315589"/>
                    <a:pt x="1028857" y="316103"/>
                    <a:pt x="1033646" y="318807"/>
                  </a:cubicBezTo>
                  <a:cubicBezTo>
                    <a:pt x="1041800" y="322154"/>
                    <a:pt x="1051079" y="321273"/>
                    <a:pt x="1058458" y="316451"/>
                  </a:cubicBezTo>
                  <a:cubicBezTo>
                    <a:pt x="1061285" y="314880"/>
                    <a:pt x="1064347" y="313781"/>
                    <a:pt x="1067095" y="312132"/>
                  </a:cubicBezTo>
                  <a:cubicBezTo>
                    <a:pt x="1069858" y="310274"/>
                    <a:pt x="1071148" y="306875"/>
                    <a:pt x="1070315" y="303651"/>
                  </a:cubicBezTo>
                  <a:cubicBezTo>
                    <a:pt x="1070315" y="301531"/>
                    <a:pt x="1069215" y="299411"/>
                    <a:pt x="1069058" y="297291"/>
                  </a:cubicBezTo>
                  <a:cubicBezTo>
                    <a:pt x="1069058" y="293364"/>
                    <a:pt x="1070943" y="290380"/>
                    <a:pt x="1074555" y="290773"/>
                  </a:cubicBezTo>
                  <a:cubicBezTo>
                    <a:pt x="1082042" y="292559"/>
                    <a:pt x="1089903" y="290050"/>
                    <a:pt x="1094970" y="284255"/>
                  </a:cubicBezTo>
                  <a:cubicBezTo>
                    <a:pt x="1097827" y="280995"/>
                    <a:pt x="1101070" y="278094"/>
                    <a:pt x="1104628" y="275617"/>
                  </a:cubicBezTo>
                  <a:cubicBezTo>
                    <a:pt x="1120332" y="263917"/>
                    <a:pt x="1121117" y="256771"/>
                    <a:pt x="1108004" y="241222"/>
                  </a:cubicBezTo>
                  <a:lnTo>
                    <a:pt x="1103764" y="236275"/>
                  </a:lnTo>
                  <a:cubicBezTo>
                    <a:pt x="1091793" y="221862"/>
                    <a:pt x="1074052" y="213494"/>
                    <a:pt x="1055317" y="213424"/>
                  </a:cubicBezTo>
                  <a:cubicBezTo>
                    <a:pt x="1044606" y="214200"/>
                    <a:pt x="1034045" y="216392"/>
                    <a:pt x="1023909" y="219942"/>
                  </a:cubicBezTo>
                  <a:cubicBezTo>
                    <a:pt x="1022339" y="220413"/>
                    <a:pt x="1020847" y="222847"/>
                    <a:pt x="1019983" y="224732"/>
                  </a:cubicBezTo>
                  <a:cubicBezTo>
                    <a:pt x="1019120" y="226616"/>
                    <a:pt x="1018256" y="230935"/>
                    <a:pt x="1017000" y="233919"/>
                  </a:cubicBezTo>
                  <a:cubicBezTo>
                    <a:pt x="1015272" y="238238"/>
                    <a:pt x="1011739" y="239259"/>
                    <a:pt x="1006242" y="238317"/>
                  </a:cubicBezTo>
                  <a:cubicBezTo>
                    <a:pt x="1001994" y="237653"/>
                    <a:pt x="998049" y="235708"/>
                    <a:pt x="994936" y="232742"/>
                  </a:cubicBezTo>
                  <a:cubicBezTo>
                    <a:pt x="993196" y="230806"/>
                    <a:pt x="990218" y="230647"/>
                    <a:pt x="988282" y="232386"/>
                  </a:cubicBezTo>
                  <a:cubicBezTo>
                    <a:pt x="987762" y="232854"/>
                    <a:pt x="987353" y="233431"/>
                    <a:pt x="987084" y="234077"/>
                  </a:cubicBezTo>
                  <a:cubicBezTo>
                    <a:pt x="976719" y="252138"/>
                    <a:pt x="959837" y="260776"/>
                    <a:pt x="940993" y="267215"/>
                  </a:cubicBezTo>
                  <a:cubicBezTo>
                    <a:pt x="930808" y="269511"/>
                    <a:pt x="921125" y="273635"/>
                    <a:pt x="912411" y="279386"/>
                  </a:cubicBezTo>
                  <a:lnTo>
                    <a:pt x="912412" y="280643"/>
                  </a:lnTo>
                  <a:lnTo>
                    <a:pt x="905580" y="286689"/>
                  </a:lnTo>
                  <a:lnTo>
                    <a:pt x="898906" y="293050"/>
                  </a:lnTo>
                  <a:lnTo>
                    <a:pt x="897100" y="294228"/>
                  </a:lnTo>
                  <a:lnTo>
                    <a:pt x="898356" y="292657"/>
                  </a:lnTo>
                  <a:cubicBezTo>
                    <a:pt x="900555" y="290459"/>
                    <a:pt x="902675" y="288181"/>
                    <a:pt x="904795" y="285983"/>
                  </a:cubicBezTo>
                  <a:lnTo>
                    <a:pt x="911705" y="280015"/>
                  </a:lnTo>
                  <a:cubicBezTo>
                    <a:pt x="912000" y="279778"/>
                    <a:pt x="912315" y="279568"/>
                    <a:pt x="912647" y="279386"/>
                  </a:cubicBezTo>
                  <a:cubicBezTo>
                    <a:pt x="912577" y="276629"/>
                    <a:pt x="913284" y="273908"/>
                    <a:pt x="914689" y="271534"/>
                  </a:cubicBezTo>
                  <a:cubicBezTo>
                    <a:pt x="921030" y="262776"/>
                    <a:pt x="929634" y="255908"/>
                    <a:pt x="939580" y="251666"/>
                  </a:cubicBezTo>
                  <a:cubicBezTo>
                    <a:pt x="950992" y="247552"/>
                    <a:pt x="959861" y="238392"/>
                    <a:pt x="963607" y="226852"/>
                  </a:cubicBezTo>
                  <a:cubicBezTo>
                    <a:pt x="964706" y="223789"/>
                    <a:pt x="966119" y="220884"/>
                    <a:pt x="967375" y="217900"/>
                  </a:cubicBezTo>
                  <a:cubicBezTo>
                    <a:pt x="977426" y="192850"/>
                    <a:pt x="965177" y="187432"/>
                    <a:pt x="945782" y="189316"/>
                  </a:cubicBezTo>
                  <a:cubicBezTo>
                    <a:pt x="944701" y="189274"/>
                    <a:pt x="943624" y="189489"/>
                    <a:pt x="942642" y="189945"/>
                  </a:cubicBezTo>
                  <a:cubicBezTo>
                    <a:pt x="940914" y="191044"/>
                    <a:pt x="938480" y="192222"/>
                    <a:pt x="937773" y="193871"/>
                  </a:cubicBezTo>
                  <a:cubicBezTo>
                    <a:pt x="935653" y="198818"/>
                    <a:pt x="934318" y="204079"/>
                    <a:pt x="932355" y="209105"/>
                  </a:cubicBezTo>
                  <a:cubicBezTo>
                    <a:pt x="929981" y="215368"/>
                    <a:pt x="923896" y="219436"/>
                    <a:pt x="917201" y="219235"/>
                  </a:cubicBezTo>
                  <a:cubicBezTo>
                    <a:pt x="916180" y="219235"/>
                    <a:pt x="914924" y="219706"/>
                    <a:pt x="914060" y="219235"/>
                  </a:cubicBezTo>
                  <a:cubicBezTo>
                    <a:pt x="902518" y="214288"/>
                    <a:pt x="890897" y="217586"/>
                    <a:pt x="879276" y="218293"/>
                  </a:cubicBezTo>
                  <a:cubicBezTo>
                    <a:pt x="878648" y="218293"/>
                    <a:pt x="877549" y="216958"/>
                    <a:pt x="877470" y="216094"/>
                  </a:cubicBezTo>
                  <a:cubicBezTo>
                    <a:pt x="877392" y="215230"/>
                    <a:pt x="877863" y="213502"/>
                    <a:pt x="878491" y="213267"/>
                  </a:cubicBezTo>
                  <a:cubicBezTo>
                    <a:pt x="884537" y="210990"/>
                    <a:pt x="890661" y="209184"/>
                    <a:pt x="896629" y="206749"/>
                  </a:cubicBezTo>
                  <a:cubicBezTo>
                    <a:pt x="901673" y="204614"/>
                    <a:pt x="905482" y="200314"/>
                    <a:pt x="906994" y="195049"/>
                  </a:cubicBezTo>
                  <a:cubicBezTo>
                    <a:pt x="908056" y="190789"/>
                    <a:pt x="906038" y="186360"/>
                    <a:pt x="902125" y="184369"/>
                  </a:cubicBezTo>
                  <a:cubicBezTo>
                    <a:pt x="894823" y="182563"/>
                    <a:pt x="887442" y="180835"/>
                    <a:pt x="880061" y="179343"/>
                  </a:cubicBezTo>
                  <a:cubicBezTo>
                    <a:pt x="847554" y="172904"/>
                    <a:pt x="836169" y="173925"/>
                    <a:pt x="804525" y="186411"/>
                  </a:cubicBezTo>
                  <a:cubicBezTo>
                    <a:pt x="800521" y="188060"/>
                    <a:pt x="796673" y="190259"/>
                    <a:pt x="792669" y="191751"/>
                  </a:cubicBezTo>
                  <a:cubicBezTo>
                    <a:pt x="786597" y="194006"/>
                    <a:pt x="780411" y="195945"/>
                    <a:pt x="774138" y="197562"/>
                  </a:cubicBezTo>
                  <a:cubicBezTo>
                    <a:pt x="773196" y="197562"/>
                    <a:pt x="771390" y="195284"/>
                    <a:pt x="770369" y="193792"/>
                  </a:cubicBezTo>
                  <a:cubicBezTo>
                    <a:pt x="770195" y="192814"/>
                    <a:pt x="770519" y="191813"/>
                    <a:pt x="771233" y="191122"/>
                  </a:cubicBezTo>
                  <a:cubicBezTo>
                    <a:pt x="774751" y="188672"/>
                    <a:pt x="778483" y="186543"/>
                    <a:pt x="782383" y="184762"/>
                  </a:cubicBezTo>
                  <a:cubicBezTo>
                    <a:pt x="793376" y="180364"/>
                    <a:pt x="804996" y="177302"/>
                    <a:pt x="815675" y="172197"/>
                  </a:cubicBezTo>
                  <a:cubicBezTo>
                    <a:pt x="834264" y="162942"/>
                    <a:pt x="855732" y="161308"/>
                    <a:pt x="875507" y="167643"/>
                  </a:cubicBezTo>
                  <a:cubicBezTo>
                    <a:pt x="889086" y="171304"/>
                    <a:pt x="903246" y="172291"/>
                    <a:pt x="917201" y="170548"/>
                  </a:cubicBezTo>
                  <a:cubicBezTo>
                    <a:pt x="930078" y="169370"/>
                    <a:pt x="942799" y="166544"/>
                    <a:pt x="955676" y="165680"/>
                  </a:cubicBezTo>
                  <a:cubicBezTo>
                    <a:pt x="970752" y="164580"/>
                    <a:pt x="981666" y="155785"/>
                    <a:pt x="992816" y="147383"/>
                  </a:cubicBezTo>
                  <a:cubicBezTo>
                    <a:pt x="998525" y="141961"/>
                    <a:pt x="998974" y="133011"/>
                    <a:pt x="993836" y="127045"/>
                  </a:cubicBezTo>
                  <a:cubicBezTo>
                    <a:pt x="985984" y="120998"/>
                    <a:pt x="978525" y="115030"/>
                    <a:pt x="970281" y="109612"/>
                  </a:cubicBezTo>
                  <a:cubicBezTo>
                    <a:pt x="957168" y="100738"/>
                    <a:pt x="943427" y="95869"/>
                    <a:pt x="927880" y="103644"/>
                  </a:cubicBezTo>
                  <a:cubicBezTo>
                    <a:pt x="925796" y="104290"/>
                    <a:pt x="923588" y="104424"/>
                    <a:pt x="921441" y="104036"/>
                  </a:cubicBezTo>
                  <a:cubicBezTo>
                    <a:pt x="920425" y="103776"/>
                    <a:pt x="919551" y="103128"/>
                    <a:pt x="919007" y="102230"/>
                  </a:cubicBezTo>
                  <a:cubicBezTo>
                    <a:pt x="919097" y="101333"/>
                    <a:pt x="919588" y="100525"/>
                    <a:pt x="920342" y="100031"/>
                  </a:cubicBezTo>
                  <a:cubicBezTo>
                    <a:pt x="923169" y="98618"/>
                    <a:pt x="926466" y="97911"/>
                    <a:pt x="929136" y="96262"/>
                  </a:cubicBezTo>
                  <a:cubicBezTo>
                    <a:pt x="936621" y="91880"/>
                    <a:pt x="939136" y="82259"/>
                    <a:pt x="934754" y="74774"/>
                  </a:cubicBezTo>
                  <a:cubicBezTo>
                    <a:pt x="934545" y="74415"/>
                    <a:pt x="934321" y="74066"/>
                    <a:pt x="934083" y="73725"/>
                  </a:cubicBezTo>
                  <a:cubicBezTo>
                    <a:pt x="932120" y="70270"/>
                    <a:pt x="926231" y="66815"/>
                    <a:pt x="923483" y="67914"/>
                  </a:cubicBezTo>
                  <a:cubicBezTo>
                    <a:pt x="903990" y="75200"/>
                    <a:pt x="882413" y="74523"/>
                    <a:pt x="863415" y="66029"/>
                  </a:cubicBezTo>
                  <a:cubicBezTo>
                    <a:pt x="857265" y="64034"/>
                    <a:pt x="850751" y="63417"/>
                    <a:pt x="844335" y="64223"/>
                  </a:cubicBezTo>
                  <a:cubicBezTo>
                    <a:pt x="836830" y="65025"/>
                    <a:pt x="829400" y="66417"/>
                    <a:pt x="822114" y="68385"/>
                  </a:cubicBezTo>
                  <a:cubicBezTo>
                    <a:pt x="811961" y="71550"/>
                    <a:pt x="801218" y="72356"/>
                    <a:pt x="790706" y="70741"/>
                  </a:cubicBezTo>
                  <a:cubicBezTo>
                    <a:pt x="783123" y="69455"/>
                    <a:pt x="775339" y="71204"/>
                    <a:pt x="769035" y="75610"/>
                  </a:cubicBezTo>
                  <a:cubicBezTo>
                    <a:pt x="766094" y="76804"/>
                    <a:pt x="762943" y="77391"/>
                    <a:pt x="759770" y="77337"/>
                  </a:cubicBezTo>
                  <a:cubicBezTo>
                    <a:pt x="758734" y="77228"/>
                    <a:pt x="757793" y="76686"/>
                    <a:pt x="757178" y="75845"/>
                  </a:cubicBezTo>
                  <a:cubicBezTo>
                    <a:pt x="756854" y="75049"/>
                    <a:pt x="757006" y="74137"/>
                    <a:pt x="757571" y="73489"/>
                  </a:cubicBezTo>
                  <a:cubicBezTo>
                    <a:pt x="760956" y="70984"/>
                    <a:pt x="764757" y="69096"/>
                    <a:pt x="768799" y="67914"/>
                  </a:cubicBezTo>
                  <a:cubicBezTo>
                    <a:pt x="777399" y="68026"/>
                    <a:pt x="785992" y="67369"/>
                    <a:pt x="794475" y="65951"/>
                  </a:cubicBezTo>
                  <a:cubicBezTo>
                    <a:pt x="810188" y="61940"/>
                    <a:pt x="826315" y="59779"/>
                    <a:pt x="842529" y="59512"/>
                  </a:cubicBezTo>
                  <a:cubicBezTo>
                    <a:pt x="855448" y="57893"/>
                    <a:pt x="868564" y="59044"/>
                    <a:pt x="881004" y="62888"/>
                  </a:cubicBezTo>
                  <a:cubicBezTo>
                    <a:pt x="893174" y="67050"/>
                    <a:pt x="904560" y="62103"/>
                    <a:pt x="914531" y="55899"/>
                  </a:cubicBezTo>
                  <a:cubicBezTo>
                    <a:pt x="915884" y="54351"/>
                    <a:pt x="916357" y="52221"/>
                    <a:pt x="915788" y="50245"/>
                  </a:cubicBezTo>
                  <a:cubicBezTo>
                    <a:pt x="909366" y="38717"/>
                    <a:pt x="898297" y="30507"/>
                    <a:pt x="885401" y="27708"/>
                  </a:cubicBezTo>
                  <a:cubicBezTo>
                    <a:pt x="862237" y="22211"/>
                    <a:pt x="840173" y="13495"/>
                    <a:pt x="817638" y="6270"/>
                  </a:cubicBezTo>
                  <a:cubicBezTo>
                    <a:pt x="807156" y="3737"/>
                    <a:pt x="796539" y="1797"/>
                    <a:pt x="785838" y="460"/>
                  </a:cubicBezTo>
                  <a:cubicBezTo>
                    <a:pt x="773746" y="-1818"/>
                    <a:pt x="762674" y="5171"/>
                    <a:pt x="750818" y="3993"/>
                  </a:cubicBezTo>
                  <a:cubicBezTo>
                    <a:pt x="741474" y="8469"/>
                    <a:pt x="736920" y="17343"/>
                    <a:pt x="731110" y="25038"/>
                  </a:cubicBezTo>
                  <a:cubicBezTo>
                    <a:pt x="730675" y="25618"/>
                    <a:pt x="730174" y="26145"/>
                    <a:pt x="729618" y="26609"/>
                  </a:cubicBezTo>
                  <a:lnTo>
                    <a:pt x="728832" y="26609"/>
                  </a:lnTo>
                  <a:cubicBezTo>
                    <a:pt x="728791" y="26948"/>
                    <a:pt x="728791" y="27291"/>
                    <a:pt x="728832" y="27630"/>
                  </a:cubicBezTo>
                  <a:lnTo>
                    <a:pt x="729696" y="26844"/>
                  </a:lnTo>
                  <a:lnTo>
                    <a:pt x="728754" y="32891"/>
                  </a:lnTo>
                  <a:lnTo>
                    <a:pt x="729539" y="32891"/>
                  </a:lnTo>
                  <a:lnTo>
                    <a:pt x="730638" y="35011"/>
                  </a:lnTo>
                  <a:lnTo>
                    <a:pt x="728675" y="33755"/>
                  </a:lnTo>
                  <a:cubicBezTo>
                    <a:pt x="728714" y="33468"/>
                    <a:pt x="728714" y="33178"/>
                    <a:pt x="728675" y="32891"/>
                  </a:cubicBezTo>
                  <a:cubicBezTo>
                    <a:pt x="721342" y="33023"/>
                    <a:pt x="714265" y="30192"/>
                    <a:pt x="709045" y="25038"/>
                  </a:cubicBezTo>
                  <a:cubicBezTo>
                    <a:pt x="706847" y="23311"/>
                    <a:pt x="705041" y="23625"/>
                    <a:pt x="703785" y="26216"/>
                  </a:cubicBezTo>
                  <a:cubicBezTo>
                    <a:pt x="703189" y="27095"/>
                    <a:pt x="702887" y="28139"/>
                    <a:pt x="702921" y="29200"/>
                  </a:cubicBezTo>
                  <a:cubicBezTo>
                    <a:pt x="703555" y="32315"/>
                    <a:pt x="704395" y="35384"/>
                    <a:pt x="705434" y="38388"/>
                  </a:cubicBezTo>
                  <a:cubicBezTo>
                    <a:pt x="706297" y="40901"/>
                    <a:pt x="706140" y="42942"/>
                    <a:pt x="704020" y="43806"/>
                  </a:cubicBezTo>
                  <a:cubicBezTo>
                    <a:pt x="702170" y="44711"/>
                    <a:pt x="700091" y="45039"/>
                    <a:pt x="698053" y="44749"/>
                  </a:cubicBezTo>
                  <a:cubicBezTo>
                    <a:pt x="688885" y="41696"/>
                    <a:pt x="680269" y="37189"/>
                    <a:pt x="672534" y="31399"/>
                  </a:cubicBezTo>
                  <a:cubicBezTo>
                    <a:pt x="667316" y="27168"/>
                    <a:pt x="659849" y="27168"/>
                    <a:pt x="654631" y="31399"/>
                  </a:cubicBezTo>
                  <a:cubicBezTo>
                    <a:pt x="649673" y="35612"/>
                    <a:pt x="643462" y="38069"/>
                    <a:pt x="636964" y="38388"/>
                  </a:cubicBezTo>
                  <a:cubicBezTo>
                    <a:pt x="633673" y="38214"/>
                    <a:pt x="630865" y="40742"/>
                    <a:pt x="630691" y="44034"/>
                  </a:cubicBezTo>
                  <a:cubicBezTo>
                    <a:pt x="630685" y="44141"/>
                    <a:pt x="630683" y="44248"/>
                    <a:pt x="630683" y="44356"/>
                  </a:cubicBezTo>
                  <a:cubicBezTo>
                    <a:pt x="629976" y="52209"/>
                    <a:pt x="629976" y="59433"/>
                    <a:pt x="629505" y="66972"/>
                  </a:cubicBezTo>
                  <a:cubicBezTo>
                    <a:pt x="629431" y="71305"/>
                    <a:pt x="627072" y="75277"/>
                    <a:pt x="623302" y="77416"/>
                  </a:cubicBezTo>
                  <a:cubicBezTo>
                    <a:pt x="619847" y="79614"/>
                    <a:pt x="617570" y="83619"/>
                    <a:pt x="614272" y="86368"/>
                  </a:cubicBezTo>
                  <a:cubicBezTo>
                    <a:pt x="612701" y="87612"/>
                    <a:pt x="610650" y="88074"/>
                    <a:pt x="608697" y="87624"/>
                  </a:cubicBezTo>
                  <a:cubicBezTo>
                    <a:pt x="602337" y="83591"/>
                    <a:pt x="595140" y="81067"/>
                    <a:pt x="587654" y="80243"/>
                  </a:cubicBezTo>
                  <a:cubicBezTo>
                    <a:pt x="585455" y="80243"/>
                    <a:pt x="580744" y="83541"/>
                    <a:pt x="580587" y="85818"/>
                  </a:cubicBezTo>
                  <a:cubicBezTo>
                    <a:pt x="580018" y="88978"/>
                    <a:pt x="579833" y="92194"/>
                    <a:pt x="580038" y="95398"/>
                  </a:cubicBezTo>
                  <a:cubicBezTo>
                    <a:pt x="582001" y="107099"/>
                    <a:pt x="583807" y="118956"/>
                    <a:pt x="586790" y="130343"/>
                  </a:cubicBezTo>
                  <a:cubicBezTo>
                    <a:pt x="590481" y="144870"/>
                    <a:pt x="590795" y="160261"/>
                    <a:pt x="597705" y="174004"/>
                  </a:cubicBezTo>
                  <a:cubicBezTo>
                    <a:pt x="599118" y="176752"/>
                    <a:pt x="596134" y="179815"/>
                    <a:pt x="592365" y="179579"/>
                  </a:cubicBezTo>
                  <a:cubicBezTo>
                    <a:pt x="587340" y="179579"/>
                    <a:pt x="581529" y="180678"/>
                    <a:pt x="579802" y="173061"/>
                  </a:cubicBezTo>
                  <a:cubicBezTo>
                    <a:pt x="578480" y="167719"/>
                    <a:pt x="574458" y="163459"/>
                    <a:pt x="569202" y="161832"/>
                  </a:cubicBezTo>
                  <a:cubicBezTo>
                    <a:pt x="567160" y="161125"/>
                    <a:pt x="568417" y="160261"/>
                    <a:pt x="570694" y="158298"/>
                  </a:cubicBezTo>
                  <a:cubicBezTo>
                    <a:pt x="576190" y="153822"/>
                    <a:pt x="576740" y="148796"/>
                    <a:pt x="572029" y="145577"/>
                  </a:cubicBezTo>
                  <a:cubicBezTo>
                    <a:pt x="566359" y="142614"/>
                    <a:pt x="562013" y="137623"/>
                    <a:pt x="559858" y="131599"/>
                  </a:cubicBezTo>
                  <a:cubicBezTo>
                    <a:pt x="556313" y="121407"/>
                    <a:pt x="552090" y="111465"/>
                    <a:pt x="547217" y="101837"/>
                  </a:cubicBezTo>
                  <a:cubicBezTo>
                    <a:pt x="544445" y="95841"/>
                    <a:pt x="539550" y="91084"/>
                    <a:pt x="533476" y="88488"/>
                  </a:cubicBezTo>
                  <a:cubicBezTo>
                    <a:pt x="528972" y="85711"/>
                    <a:pt x="523071" y="87111"/>
                    <a:pt x="520294" y="91615"/>
                  </a:cubicBezTo>
                  <a:cubicBezTo>
                    <a:pt x="520150" y="91850"/>
                    <a:pt x="520016" y="92090"/>
                    <a:pt x="519892" y="92336"/>
                  </a:cubicBezTo>
                  <a:cubicBezTo>
                    <a:pt x="519185" y="94377"/>
                    <a:pt x="518400" y="96419"/>
                    <a:pt x="517615" y="98382"/>
                  </a:cubicBezTo>
                  <a:cubicBezTo>
                    <a:pt x="513948" y="110830"/>
                    <a:pt x="512800" y="123885"/>
                    <a:pt x="514238" y="136782"/>
                  </a:cubicBezTo>
                  <a:cubicBezTo>
                    <a:pt x="514714" y="142210"/>
                    <a:pt x="513624" y="147660"/>
                    <a:pt x="511098" y="152487"/>
                  </a:cubicBezTo>
                  <a:cubicBezTo>
                    <a:pt x="507878" y="157670"/>
                    <a:pt x="501440" y="154843"/>
                    <a:pt x="496257" y="154293"/>
                  </a:cubicBezTo>
                  <a:cubicBezTo>
                    <a:pt x="495256" y="154012"/>
                    <a:pt x="494196" y="154012"/>
                    <a:pt x="493195" y="154293"/>
                  </a:cubicBezTo>
                  <a:cubicBezTo>
                    <a:pt x="491310" y="155314"/>
                    <a:pt x="489740" y="156806"/>
                    <a:pt x="487856" y="157749"/>
                  </a:cubicBezTo>
                  <a:cubicBezTo>
                    <a:pt x="485971" y="158691"/>
                    <a:pt x="482909" y="156335"/>
                    <a:pt x="481810" y="153194"/>
                  </a:cubicBezTo>
                  <a:cubicBezTo>
                    <a:pt x="479768" y="146990"/>
                    <a:pt x="487777" y="143457"/>
                    <a:pt x="485893" y="138431"/>
                  </a:cubicBezTo>
                  <a:cubicBezTo>
                    <a:pt x="481731" y="127908"/>
                    <a:pt x="484008" y="117150"/>
                    <a:pt x="483223" y="106471"/>
                  </a:cubicBezTo>
                  <a:cubicBezTo>
                    <a:pt x="482763" y="103330"/>
                    <a:pt x="481809" y="100282"/>
                    <a:pt x="480396" y="97440"/>
                  </a:cubicBezTo>
                  <a:cubicBezTo>
                    <a:pt x="480396" y="96576"/>
                    <a:pt x="478904" y="95320"/>
                    <a:pt x="478355" y="95477"/>
                  </a:cubicBezTo>
                  <a:cubicBezTo>
                    <a:pt x="476333" y="95640"/>
                    <a:pt x="474399" y="96375"/>
                    <a:pt x="472780" y="97597"/>
                  </a:cubicBezTo>
                  <a:cubicBezTo>
                    <a:pt x="469774" y="102103"/>
                    <a:pt x="468466" y="107529"/>
                    <a:pt x="469089" y="112910"/>
                  </a:cubicBezTo>
                  <a:cubicBezTo>
                    <a:pt x="469796" y="118121"/>
                    <a:pt x="469796" y="123404"/>
                    <a:pt x="469089" y="128615"/>
                  </a:cubicBezTo>
                  <a:cubicBezTo>
                    <a:pt x="466558" y="133311"/>
                    <a:pt x="463268" y="137556"/>
                    <a:pt x="459353" y="141179"/>
                  </a:cubicBezTo>
                  <a:lnTo>
                    <a:pt x="457625" y="143378"/>
                  </a:lnTo>
                  <a:lnTo>
                    <a:pt x="458097" y="144399"/>
                  </a:lnTo>
                  <a:lnTo>
                    <a:pt x="450794" y="149896"/>
                  </a:lnTo>
                  <a:lnTo>
                    <a:pt x="442942" y="157042"/>
                  </a:lnTo>
                  <a:cubicBezTo>
                    <a:pt x="442942" y="157591"/>
                    <a:pt x="442471" y="158063"/>
                    <a:pt x="442000" y="158534"/>
                  </a:cubicBezTo>
                  <a:cubicBezTo>
                    <a:pt x="441529" y="159005"/>
                    <a:pt x="442000" y="160575"/>
                    <a:pt x="442000" y="161596"/>
                  </a:cubicBezTo>
                  <a:cubicBezTo>
                    <a:pt x="440587" y="160183"/>
                    <a:pt x="441529" y="159398"/>
                    <a:pt x="442000" y="158534"/>
                  </a:cubicBezTo>
                  <a:lnTo>
                    <a:pt x="442000" y="156414"/>
                  </a:lnTo>
                  <a:lnTo>
                    <a:pt x="449852" y="149189"/>
                  </a:lnTo>
                  <a:lnTo>
                    <a:pt x="457076" y="143692"/>
                  </a:lnTo>
                  <a:lnTo>
                    <a:pt x="457076" y="143692"/>
                  </a:lnTo>
                  <a:cubicBezTo>
                    <a:pt x="454842" y="140435"/>
                    <a:pt x="454073" y="136391"/>
                    <a:pt x="454956" y="132541"/>
                  </a:cubicBezTo>
                  <a:cubicBezTo>
                    <a:pt x="457311" y="125317"/>
                    <a:pt x="460531" y="118407"/>
                    <a:pt x="462415" y="111182"/>
                  </a:cubicBezTo>
                  <a:cubicBezTo>
                    <a:pt x="464830" y="103969"/>
                    <a:pt x="465264" y="96240"/>
                    <a:pt x="463672" y="88802"/>
                  </a:cubicBezTo>
                  <a:cubicBezTo>
                    <a:pt x="462808" y="85425"/>
                    <a:pt x="457390" y="80949"/>
                    <a:pt x="454014" y="81735"/>
                  </a:cubicBezTo>
                  <a:cubicBezTo>
                    <a:pt x="448652" y="82550"/>
                    <a:pt x="443389" y="83918"/>
                    <a:pt x="438310" y="85818"/>
                  </a:cubicBezTo>
                  <a:cubicBezTo>
                    <a:pt x="428384" y="89744"/>
                    <a:pt x="417933" y="92179"/>
                    <a:pt x="407294" y="93043"/>
                  </a:cubicBezTo>
                  <a:cubicBezTo>
                    <a:pt x="392297" y="95477"/>
                    <a:pt x="377378" y="96105"/>
                    <a:pt x="362381" y="97519"/>
                  </a:cubicBezTo>
                  <a:cubicBezTo>
                    <a:pt x="356972" y="98046"/>
                    <a:pt x="352855" y="102606"/>
                    <a:pt x="352880" y="108041"/>
                  </a:cubicBezTo>
                  <a:cubicBezTo>
                    <a:pt x="352880" y="111261"/>
                    <a:pt x="353351" y="114480"/>
                    <a:pt x="353273" y="117700"/>
                  </a:cubicBezTo>
                  <a:cubicBezTo>
                    <a:pt x="353046" y="118655"/>
                    <a:pt x="352374" y="119444"/>
                    <a:pt x="351467" y="119820"/>
                  </a:cubicBezTo>
                  <a:cubicBezTo>
                    <a:pt x="350427" y="119987"/>
                    <a:pt x="349371" y="119635"/>
                    <a:pt x="348640" y="118878"/>
                  </a:cubicBezTo>
                  <a:cubicBezTo>
                    <a:pt x="345892" y="115658"/>
                    <a:pt x="344007" y="111025"/>
                    <a:pt x="340788" y="109219"/>
                  </a:cubicBezTo>
                  <a:cubicBezTo>
                    <a:pt x="335763" y="106314"/>
                    <a:pt x="330345" y="109219"/>
                    <a:pt x="325084" y="111418"/>
                  </a:cubicBezTo>
                  <a:cubicBezTo>
                    <a:pt x="319995" y="113447"/>
                    <a:pt x="316156" y="117752"/>
                    <a:pt x="314719" y="123040"/>
                  </a:cubicBezTo>
                  <a:cubicBezTo>
                    <a:pt x="313896" y="126165"/>
                    <a:pt x="313267" y="129338"/>
                    <a:pt x="312835" y="132541"/>
                  </a:cubicBezTo>
                  <a:cubicBezTo>
                    <a:pt x="312717" y="138931"/>
                    <a:pt x="311712" y="145274"/>
                    <a:pt x="309851" y="151388"/>
                  </a:cubicBezTo>
                  <a:cubicBezTo>
                    <a:pt x="306261" y="156669"/>
                    <a:pt x="301983" y="161449"/>
                    <a:pt x="297131" y="165601"/>
                  </a:cubicBezTo>
                  <a:cubicBezTo>
                    <a:pt x="295718" y="167172"/>
                    <a:pt x="294697" y="169213"/>
                    <a:pt x="293362" y="170862"/>
                  </a:cubicBezTo>
                  <a:cubicBezTo>
                    <a:pt x="290869" y="174411"/>
                    <a:pt x="285971" y="175265"/>
                    <a:pt x="282423" y="172771"/>
                  </a:cubicBezTo>
                  <a:cubicBezTo>
                    <a:pt x="282271" y="172664"/>
                    <a:pt x="282122" y="172551"/>
                    <a:pt x="281977" y="172433"/>
                  </a:cubicBezTo>
                  <a:cubicBezTo>
                    <a:pt x="275807" y="166276"/>
                    <a:pt x="266696" y="164120"/>
                    <a:pt x="258421" y="166858"/>
                  </a:cubicBezTo>
                  <a:cubicBezTo>
                    <a:pt x="247742" y="168258"/>
                    <a:pt x="237998" y="173678"/>
                    <a:pt x="231175" y="182013"/>
                  </a:cubicBezTo>
                  <a:cubicBezTo>
                    <a:pt x="224205" y="190413"/>
                    <a:pt x="214108" y="195603"/>
                    <a:pt x="203222" y="196384"/>
                  </a:cubicBezTo>
                  <a:cubicBezTo>
                    <a:pt x="201432" y="198491"/>
                    <a:pt x="199432" y="200412"/>
                    <a:pt x="197254" y="202116"/>
                  </a:cubicBezTo>
                  <a:cubicBezTo>
                    <a:pt x="187183" y="209775"/>
                    <a:pt x="178992" y="219632"/>
                    <a:pt x="173306" y="230935"/>
                  </a:cubicBezTo>
                  <a:cubicBezTo>
                    <a:pt x="169423" y="235490"/>
                    <a:pt x="169968" y="242330"/>
                    <a:pt x="174522" y="246212"/>
                  </a:cubicBezTo>
                  <a:cubicBezTo>
                    <a:pt x="175845" y="247341"/>
                    <a:pt x="177421" y="248134"/>
                    <a:pt x="179116" y="248525"/>
                  </a:cubicBezTo>
                  <a:lnTo>
                    <a:pt x="202672" y="255750"/>
                  </a:lnTo>
                  <a:lnTo>
                    <a:pt x="202672" y="255122"/>
                  </a:lnTo>
                  <a:lnTo>
                    <a:pt x="203928" y="253944"/>
                  </a:lnTo>
                  <a:lnTo>
                    <a:pt x="203065" y="255828"/>
                  </a:lnTo>
                  <a:lnTo>
                    <a:pt x="203065" y="255828"/>
                  </a:lnTo>
                  <a:cubicBezTo>
                    <a:pt x="203405" y="257725"/>
                    <a:pt x="203904" y="259590"/>
                    <a:pt x="204557" y="261404"/>
                  </a:cubicBezTo>
                  <a:cubicBezTo>
                    <a:pt x="206233" y="264282"/>
                    <a:pt x="205372" y="267969"/>
                    <a:pt x="202594" y="269806"/>
                  </a:cubicBezTo>
                  <a:cubicBezTo>
                    <a:pt x="197834" y="272263"/>
                    <a:pt x="194391" y="276683"/>
                    <a:pt x="193171" y="281899"/>
                  </a:cubicBezTo>
                  <a:cubicBezTo>
                    <a:pt x="192246" y="286069"/>
                    <a:pt x="190273" y="289933"/>
                    <a:pt x="187439" y="293129"/>
                  </a:cubicBezTo>
                  <a:cubicBezTo>
                    <a:pt x="181236" y="300510"/>
                    <a:pt x="174562" y="307578"/>
                    <a:pt x="167809" y="314409"/>
                  </a:cubicBezTo>
                  <a:cubicBezTo>
                    <a:pt x="164901" y="317844"/>
                    <a:pt x="160098" y="318989"/>
                    <a:pt x="155953" y="317236"/>
                  </a:cubicBezTo>
                  <a:cubicBezTo>
                    <a:pt x="142761" y="310483"/>
                    <a:pt x="128707" y="312603"/>
                    <a:pt x="114808" y="312682"/>
                  </a:cubicBezTo>
                  <a:cubicBezTo>
                    <a:pt x="109382" y="312498"/>
                    <a:pt x="104050" y="314129"/>
                    <a:pt x="99654" y="317315"/>
                  </a:cubicBezTo>
                  <a:cubicBezTo>
                    <a:pt x="93507" y="321620"/>
                    <a:pt x="86381" y="324320"/>
                    <a:pt x="78925" y="325167"/>
                  </a:cubicBezTo>
                  <a:cubicBezTo>
                    <a:pt x="64085" y="327523"/>
                    <a:pt x="49480" y="331057"/>
                    <a:pt x="34561" y="333020"/>
                  </a:cubicBezTo>
                  <a:cubicBezTo>
                    <a:pt x="22895" y="335413"/>
                    <a:pt x="13050" y="343190"/>
                    <a:pt x="8022" y="353987"/>
                  </a:cubicBezTo>
                  <a:cubicBezTo>
                    <a:pt x="3149" y="360051"/>
                    <a:pt x="3450" y="368768"/>
                    <a:pt x="8728" y="374482"/>
                  </a:cubicBezTo>
                  <a:cubicBezTo>
                    <a:pt x="16580" y="382885"/>
                    <a:pt x="18386" y="395135"/>
                    <a:pt x="26945" y="403145"/>
                  </a:cubicBezTo>
                  <a:cubicBezTo>
                    <a:pt x="27621" y="402852"/>
                    <a:pt x="28389" y="402852"/>
                    <a:pt x="29065" y="403145"/>
                  </a:cubicBezTo>
                  <a:lnTo>
                    <a:pt x="31892" y="400867"/>
                  </a:lnTo>
                  <a:cubicBezTo>
                    <a:pt x="31892" y="403223"/>
                    <a:pt x="30400" y="403145"/>
                    <a:pt x="29065" y="403145"/>
                  </a:cubicBezTo>
                  <a:lnTo>
                    <a:pt x="27573" y="404322"/>
                  </a:lnTo>
                  <a:cubicBezTo>
                    <a:pt x="27573" y="404322"/>
                    <a:pt x="27180" y="403773"/>
                    <a:pt x="26945" y="403537"/>
                  </a:cubicBezTo>
                  <a:lnTo>
                    <a:pt x="26945" y="403537"/>
                  </a:lnTo>
                  <a:cubicBezTo>
                    <a:pt x="29693" y="409427"/>
                    <a:pt x="31892" y="415552"/>
                    <a:pt x="34797" y="421127"/>
                  </a:cubicBezTo>
                  <a:cubicBezTo>
                    <a:pt x="37798" y="427152"/>
                    <a:pt x="44303" y="430595"/>
                    <a:pt x="50972" y="429687"/>
                  </a:cubicBezTo>
                  <a:cubicBezTo>
                    <a:pt x="56233" y="429137"/>
                    <a:pt x="61022" y="425211"/>
                    <a:pt x="66676" y="427566"/>
                  </a:cubicBezTo>
                  <a:cubicBezTo>
                    <a:pt x="72934" y="429373"/>
                    <a:pt x="79576" y="429373"/>
                    <a:pt x="85835" y="427566"/>
                  </a:cubicBezTo>
                  <a:cubicBezTo>
                    <a:pt x="87946" y="427384"/>
                    <a:pt x="90042" y="428064"/>
                    <a:pt x="91645" y="429451"/>
                  </a:cubicBezTo>
                  <a:cubicBezTo>
                    <a:pt x="93196" y="430759"/>
                    <a:pt x="94181" y="432616"/>
                    <a:pt x="94393" y="434634"/>
                  </a:cubicBezTo>
                  <a:cubicBezTo>
                    <a:pt x="94026" y="436756"/>
                    <a:pt x="92690" y="438585"/>
                    <a:pt x="90781" y="439581"/>
                  </a:cubicBezTo>
                  <a:cubicBezTo>
                    <a:pt x="87759" y="440484"/>
                    <a:pt x="84539" y="440484"/>
                    <a:pt x="81516" y="439581"/>
                  </a:cubicBezTo>
                  <a:cubicBezTo>
                    <a:pt x="69616" y="433878"/>
                    <a:pt x="55737" y="434052"/>
                    <a:pt x="43984" y="440052"/>
                  </a:cubicBezTo>
                  <a:cubicBezTo>
                    <a:pt x="39005" y="442102"/>
                    <a:pt x="33496" y="442488"/>
                    <a:pt x="28280" y="441151"/>
                  </a:cubicBezTo>
                  <a:cubicBezTo>
                    <a:pt x="21839" y="440118"/>
                    <a:pt x="15238" y="441339"/>
                    <a:pt x="9592" y="444607"/>
                  </a:cubicBezTo>
                  <a:cubicBezTo>
                    <a:pt x="877" y="449397"/>
                    <a:pt x="-3442" y="462982"/>
                    <a:pt x="3311" y="469264"/>
                  </a:cubicBezTo>
                  <a:cubicBezTo>
                    <a:pt x="10063" y="475546"/>
                    <a:pt x="14696" y="484969"/>
                    <a:pt x="24118" y="489131"/>
                  </a:cubicBezTo>
                  <a:cubicBezTo>
                    <a:pt x="28437" y="491016"/>
                    <a:pt x="28044" y="491880"/>
                    <a:pt x="23569" y="494707"/>
                  </a:cubicBezTo>
                  <a:cubicBezTo>
                    <a:pt x="19694" y="496582"/>
                    <a:pt x="16034" y="498873"/>
                    <a:pt x="12654" y="501539"/>
                  </a:cubicBezTo>
                  <a:cubicBezTo>
                    <a:pt x="10427" y="503761"/>
                    <a:pt x="9379" y="506905"/>
                    <a:pt x="9828" y="510019"/>
                  </a:cubicBezTo>
                  <a:cubicBezTo>
                    <a:pt x="14808" y="523283"/>
                    <a:pt x="23884" y="534616"/>
                    <a:pt x="35739" y="542372"/>
                  </a:cubicBezTo>
                  <a:cubicBezTo>
                    <a:pt x="43984" y="547869"/>
                    <a:pt x="47674" y="547163"/>
                    <a:pt x="53249" y="537896"/>
                  </a:cubicBezTo>
                  <a:cubicBezTo>
                    <a:pt x="56704" y="532242"/>
                    <a:pt x="57254" y="532242"/>
                    <a:pt x="63143" y="534441"/>
                  </a:cubicBezTo>
                  <a:cubicBezTo>
                    <a:pt x="67374" y="535384"/>
                    <a:pt x="71100" y="537878"/>
                    <a:pt x="73586" y="541430"/>
                  </a:cubicBezTo>
                  <a:cubicBezTo>
                    <a:pt x="74371" y="542844"/>
                    <a:pt x="77669" y="544414"/>
                    <a:pt x="78847" y="543864"/>
                  </a:cubicBezTo>
                  <a:cubicBezTo>
                    <a:pt x="91959" y="537896"/>
                    <a:pt x="106878" y="548419"/>
                    <a:pt x="119441" y="539231"/>
                  </a:cubicBezTo>
                  <a:cubicBezTo>
                    <a:pt x="120444" y="538804"/>
                    <a:pt x="121578" y="538804"/>
                    <a:pt x="122582" y="539231"/>
                  </a:cubicBezTo>
                  <a:cubicBezTo>
                    <a:pt x="135622" y="544312"/>
                    <a:pt x="148075" y="550788"/>
                    <a:pt x="159722" y="558549"/>
                  </a:cubicBezTo>
                  <a:cubicBezTo>
                    <a:pt x="169380" y="565459"/>
                    <a:pt x="178566" y="572919"/>
                    <a:pt x="187753" y="580379"/>
                  </a:cubicBezTo>
                  <a:cubicBezTo>
                    <a:pt x="191135" y="583104"/>
                    <a:pt x="194075" y="586336"/>
                    <a:pt x="196469" y="589960"/>
                  </a:cubicBezTo>
                  <a:cubicBezTo>
                    <a:pt x="198116" y="592636"/>
                    <a:pt x="198808" y="595792"/>
                    <a:pt x="198432" y="598912"/>
                  </a:cubicBezTo>
                  <a:cubicBezTo>
                    <a:pt x="197898" y="604403"/>
                    <a:pt x="196298" y="609738"/>
                    <a:pt x="193721" y="614617"/>
                  </a:cubicBezTo>
                  <a:cubicBezTo>
                    <a:pt x="187910" y="623805"/>
                    <a:pt x="191208" y="630322"/>
                    <a:pt x="196704" y="638175"/>
                  </a:cubicBezTo>
                  <a:cubicBezTo>
                    <a:pt x="199112" y="641704"/>
                    <a:pt x="200695" y="645730"/>
                    <a:pt x="201337" y="649954"/>
                  </a:cubicBezTo>
                  <a:cubicBezTo>
                    <a:pt x="203208" y="655230"/>
                    <a:pt x="201387" y="661109"/>
                    <a:pt x="196861" y="664403"/>
                  </a:cubicBezTo>
                  <a:cubicBezTo>
                    <a:pt x="194192" y="666131"/>
                    <a:pt x="193878" y="667937"/>
                    <a:pt x="196862" y="669272"/>
                  </a:cubicBezTo>
                  <a:cubicBezTo>
                    <a:pt x="199845" y="670607"/>
                    <a:pt x="202986" y="671235"/>
                    <a:pt x="205891" y="672491"/>
                  </a:cubicBezTo>
                  <a:cubicBezTo>
                    <a:pt x="208767" y="673145"/>
                    <a:pt x="210568" y="676006"/>
                    <a:pt x="209915" y="678881"/>
                  </a:cubicBezTo>
                  <a:cubicBezTo>
                    <a:pt x="209798" y="679394"/>
                    <a:pt x="209607" y="679887"/>
                    <a:pt x="209346" y="680344"/>
                  </a:cubicBezTo>
                  <a:cubicBezTo>
                    <a:pt x="208316" y="682235"/>
                    <a:pt x="207107" y="684024"/>
                    <a:pt x="205734" y="685684"/>
                  </a:cubicBezTo>
                  <a:cubicBezTo>
                    <a:pt x="201961" y="688459"/>
                    <a:pt x="201153" y="693767"/>
                    <a:pt x="203928" y="697541"/>
                  </a:cubicBezTo>
                  <a:cubicBezTo>
                    <a:pt x="204435" y="698231"/>
                    <a:pt x="205044" y="698840"/>
                    <a:pt x="205734" y="699347"/>
                  </a:cubicBezTo>
                  <a:cubicBezTo>
                    <a:pt x="207097" y="700983"/>
                    <a:pt x="207620" y="703161"/>
                    <a:pt x="207148" y="705237"/>
                  </a:cubicBezTo>
                  <a:cubicBezTo>
                    <a:pt x="206362" y="708221"/>
                    <a:pt x="203065" y="711126"/>
                    <a:pt x="203379" y="713796"/>
                  </a:cubicBezTo>
                  <a:cubicBezTo>
                    <a:pt x="203771" y="717723"/>
                    <a:pt x="207148" y="721649"/>
                    <a:pt x="208011" y="725340"/>
                  </a:cubicBezTo>
                  <a:cubicBezTo>
                    <a:pt x="209268" y="731622"/>
                    <a:pt x="208482" y="738454"/>
                    <a:pt x="210288" y="744579"/>
                  </a:cubicBezTo>
                  <a:cubicBezTo>
                    <a:pt x="211971" y="750875"/>
                    <a:pt x="210731" y="757594"/>
                    <a:pt x="206912" y="762875"/>
                  </a:cubicBezTo>
                  <a:cubicBezTo>
                    <a:pt x="206297" y="764824"/>
                    <a:pt x="206555" y="766943"/>
                    <a:pt x="207619" y="768686"/>
                  </a:cubicBezTo>
                  <a:cubicBezTo>
                    <a:pt x="208640" y="770414"/>
                    <a:pt x="210995" y="771435"/>
                    <a:pt x="212251" y="773084"/>
                  </a:cubicBezTo>
                  <a:cubicBezTo>
                    <a:pt x="216334" y="778581"/>
                    <a:pt x="214843" y="782586"/>
                    <a:pt x="207933" y="783371"/>
                  </a:cubicBezTo>
                  <a:cubicBezTo>
                    <a:pt x="203645" y="783573"/>
                    <a:pt x="199587" y="785365"/>
                    <a:pt x="196547" y="788397"/>
                  </a:cubicBezTo>
                  <a:cubicBezTo>
                    <a:pt x="194741" y="790203"/>
                    <a:pt x="195448" y="792087"/>
                    <a:pt x="197176" y="794051"/>
                  </a:cubicBezTo>
                  <a:cubicBezTo>
                    <a:pt x="198903" y="796014"/>
                    <a:pt x="207933" y="796014"/>
                    <a:pt x="198825" y="800647"/>
                  </a:cubicBezTo>
                  <a:cubicBezTo>
                    <a:pt x="189716" y="805280"/>
                    <a:pt x="190973" y="812347"/>
                    <a:pt x="190502" y="819886"/>
                  </a:cubicBezTo>
                  <a:lnTo>
                    <a:pt x="196862" y="821142"/>
                  </a:lnTo>
                  <a:lnTo>
                    <a:pt x="197490" y="820671"/>
                  </a:lnTo>
                  <a:lnTo>
                    <a:pt x="198667" y="819572"/>
                  </a:lnTo>
                  <a:lnTo>
                    <a:pt x="198196" y="821378"/>
                  </a:lnTo>
                  <a:lnTo>
                    <a:pt x="196862" y="821378"/>
                  </a:lnTo>
                  <a:lnTo>
                    <a:pt x="190423" y="826875"/>
                  </a:lnTo>
                  <a:cubicBezTo>
                    <a:pt x="190423" y="826875"/>
                    <a:pt x="190423" y="826875"/>
                    <a:pt x="189795" y="826404"/>
                  </a:cubicBezTo>
                  <a:cubicBezTo>
                    <a:pt x="189756" y="826743"/>
                    <a:pt x="189756" y="827085"/>
                    <a:pt x="189795" y="827424"/>
                  </a:cubicBezTo>
                  <a:lnTo>
                    <a:pt x="190423" y="826953"/>
                  </a:lnTo>
                  <a:cubicBezTo>
                    <a:pt x="188946" y="835185"/>
                    <a:pt x="185223" y="842848"/>
                    <a:pt x="179666" y="849098"/>
                  </a:cubicBezTo>
                  <a:cubicBezTo>
                    <a:pt x="176928" y="853811"/>
                    <a:pt x="177564" y="859755"/>
                    <a:pt x="181236" y="863782"/>
                  </a:cubicBezTo>
                  <a:cubicBezTo>
                    <a:pt x="192150" y="876268"/>
                    <a:pt x="202279" y="876818"/>
                    <a:pt x="213037" y="865353"/>
                  </a:cubicBezTo>
                  <a:cubicBezTo>
                    <a:pt x="215157" y="863076"/>
                    <a:pt x="216806" y="860327"/>
                    <a:pt x="219004" y="858050"/>
                  </a:cubicBezTo>
                  <a:cubicBezTo>
                    <a:pt x="222161" y="855087"/>
                    <a:pt x="226826" y="854398"/>
                    <a:pt x="230704" y="856322"/>
                  </a:cubicBezTo>
                  <a:cubicBezTo>
                    <a:pt x="232264" y="857077"/>
                    <a:pt x="233738" y="857999"/>
                    <a:pt x="235101" y="859071"/>
                  </a:cubicBezTo>
                  <a:lnTo>
                    <a:pt x="235101" y="859699"/>
                  </a:lnTo>
                  <a:lnTo>
                    <a:pt x="235964" y="859699"/>
                  </a:lnTo>
                  <a:lnTo>
                    <a:pt x="235101" y="857343"/>
                  </a:lnTo>
                  <a:cubicBezTo>
                    <a:pt x="236907" y="858128"/>
                    <a:pt x="240047" y="858678"/>
                    <a:pt x="240362" y="859934"/>
                  </a:cubicBezTo>
                  <a:cubicBezTo>
                    <a:pt x="241382" y="863782"/>
                    <a:pt x="237456" y="863311"/>
                    <a:pt x="235415" y="864568"/>
                  </a:cubicBezTo>
                  <a:lnTo>
                    <a:pt x="225443" y="879331"/>
                  </a:lnTo>
                  <a:cubicBezTo>
                    <a:pt x="223657" y="881678"/>
                    <a:pt x="224112" y="885028"/>
                    <a:pt x="226459" y="886814"/>
                  </a:cubicBezTo>
                  <a:cubicBezTo>
                    <a:pt x="226635" y="886948"/>
                    <a:pt x="226821" y="887072"/>
                    <a:pt x="227013" y="887183"/>
                  </a:cubicBezTo>
                  <a:cubicBezTo>
                    <a:pt x="229683" y="888675"/>
                    <a:pt x="232745" y="889618"/>
                    <a:pt x="235336" y="891188"/>
                  </a:cubicBezTo>
                  <a:cubicBezTo>
                    <a:pt x="239210" y="893138"/>
                    <a:pt x="240769" y="897859"/>
                    <a:pt x="238820" y="901733"/>
                  </a:cubicBezTo>
                  <a:cubicBezTo>
                    <a:pt x="238810" y="901752"/>
                    <a:pt x="238801" y="901770"/>
                    <a:pt x="238791" y="901789"/>
                  </a:cubicBezTo>
                  <a:cubicBezTo>
                    <a:pt x="237716" y="904503"/>
                    <a:pt x="236429" y="907129"/>
                    <a:pt x="234943" y="909642"/>
                  </a:cubicBezTo>
                  <a:lnTo>
                    <a:pt x="234944" y="909642"/>
                  </a:lnTo>
                  <a:lnTo>
                    <a:pt x="235493" y="910584"/>
                  </a:lnTo>
                  <a:cubicBezTo>
                    <a:pt x="242544" y="910449"/>
                    <a:pt x="248424" y="915946"/>
                    <a:pt x="248763" y="922991"/>
                  </a:cubicBezTo>
                  <a:cubicBezTo>
                    <a:pt x="248763" y="923777"/>
                    <a:pt x="247978" y="925033"/>
                    <a:pt x="247193" y="925504"/>
                  </a:cubicBezTo>
                  <a:cubicBezTo>
                    <a:pt x="246320" y="925904"/>
                    <a:pt x="245317" y="925904"/>
                    <a:pt x="244445" y="925504"/>
                  </a:cubicBezTo>
                  <a:cubicBezTo>
                    <a:pt x="241382" y="920557"/>
                    <a:pt x="238477" y="915610"/>
                    <a:pt x="235493" y="910663"/>
                  </a:cubicBezTo>
                  <a:lnTo>
                    <a:pt x="234158" y="910663"/>
                  </a:lnTo>
                  <a:cubicBezTo>
                    <a:pt x="234321" y="910390"/>
                    <a:pt x="234453" y="910101"/>
                    <a:pt x="234551" y="909799"/>
                  </a:cubicBezTo>
                  <a:cubicBezTo>
                    <a:pt x="226137" y="909281"/>
                    <a:pt x="217863" y="907398"/>
                    <a:pt x="210053" y="904224"/>
                  </a:cubicBezTo>
                  <a:cubicBezTo>
                    <a:pt x="204920" y="902594"/>
                    <a:pt x="199670" y="901361"/>
                    <a:pt x="194349" y="900533"/>
                  </a:cubicBezTo>
                  <a:cubicBezTo>
                    <a:pt x="188595" y="900137"/>
                    <a:pt x="183609" y="904481"/>
                    <a:pt x="183213" y="910235"/>
                  </a:cubicBezTo>
                  <a:cubicBezTo>
                    <a:pt x="183166" y="910928"/>
                    <a:pt x="183187" y="911623"/>
                    <a:pt x="183278" y="912312"/>
                  </a:cubicBezTo>
                  <a:cubicBezTo>
                    <a:pt x="183278" y="913411"/>
                    <a:pt x="183906" y="914432"/>
                    <a:pt x="184141" y="915453"/>
                  </a:cubicBezTo>
                  <a:cubicBezTo>
                    <a:pt x="184691" y="918515"/>
                    <a:pt x="186497" y="922285"/>
                    <a:pt x="185398" y="924562"/>
                  </a:cubicBezTo>
                  <a:cubicBezTo>
                    <a:pt x="184298" y="926839"/>
                    <a:pt x="180372" y="927939"/>
                    <a:pt x="177546" y="929274"/>
                  </a:cubicBezTo>
                  <a:cubicBezTo>
                    <a:pt x="173485" y="930838"/>
                    <a:pt x="170419" y="934255"/>
                    <a:pt x="169301" y="938461"/>
                  </a:cubicBezTo>
                  <a:cubicBezTo>
                    <a:pt x="167394" y="944545"/>
                    <a:pt x="166311" y="950857"/>
                    <a:pt x="166082" y="957229"/>
                  </a:cubicBezTo>
                  <a:cubicBezTo>
                    <a:pt x="166316" y="969097"/>
                    <a:pt x="172137" y="980158"/>
                    <a:pt x="181786" y="987069"/>
                  </a:cubicBezTo>
                  <a:cubicBezTo>
                    <a:pt x="182659" y="987681"/>
                    <a:pt x="183648" y="988108"/>
                    <a:pt x="184691" y="988326"/>
                  </a:cubicBezTo>
                  <a:cubicBezTo>
                    <a:pt x="196264" y="990664"/>
                    <a:pt x="208288" y="988974"/>
                    <a:pt x="218769" y="983536"/>
                  </a:cubicBezTo>
                  <a:cubicBezTo>
                    <a:pt x="224377" y="979968"/>
                    <a:pt x="226321" y="972701"/>
                    <a:pt x="223244" y="966809"/>
                  </a:cubicBezTo>
                  <a:cubicBezTo>
                    <a:pt x="221483" y="964200"/>
                    <a:pt x="219338" y="961871"/>
                    <a:pt x="216884" y="959899"/>
                  </a:cubicBezTo>
                  <a:cubicBezTo>
                    <a:pt x="212322" y="955953"/>
                    <a:pt x="209688" y="950226"/>
                    <a:pt x="209660" y="944194"/>
                  </a:cubicBezTo>
                  <a:lnTo>
                    <a:pt x="208718" y="943722"/>
                  </a:lnTo>
                  <a:lnTo>
                    <a:pt x="208247" y="941524"/>
                  </a:lnTo>
                  <a:lnTo>
                    <a:pt x="209503" y="942937"/>
                  </a:lnTo>
                  <a:cubicBezTo>
                    <a:pt x="209537" y="943355"/>
                    <a:pt x="209537" y="943775"/>
                    <a:pt x="209503" y="944194"/>
                  </a:cubicBezTo>
                  <a:cubicBezTo>
                    <a:pt x="223323" y="951025"/>
                    <a:pt x="236671" y="959271"/>
                    <a:pt x="252846" y="959899"/>
                  </a:cubicBezTo>
                  <a:cubicBezTo>
                    <a:pt x="255231" y="959917"/>
                    <a:pt x="257150" y="961866"/>
                    <a:pt x="257131" y="964251"/>
                  </a:cubicBezTo>
                  <a:cubicBezTo>
                    <a:pt x="257124" y="965243"/>
                    <a:pt x="256775" y="966201"/>
                    <a:pt x="256144" y="966966"/>
                  </a:cubicBezTo>
                  <a:cubicBezTo>
                    <a:pt x="253710" y="969872"/>
                    <a:pt x="250962" y="972542"/>
                    <a:pt x="248292" y="975290"/>
                  </a:cubicBezTo>
                  <a:lnTo>
                    <a:pt x="247428" y="975290"/>
                  </a:lnTo>
                  <a:cubicBezTo>
                    <a:pt x="247467" y="975682"/>
                    <a:pt x="247467" y="976077"/>
                    <a:pt x="247428" y="976468"/>
                  </a:cubicBezTo>
                  <a:lnTo>
                    <a:pt x="248292" y="975604"/>
                  </a:lnTo>
                  <a:cubicBezTo>
                    <a:pt x="246564" y="979531"/>
                    <a:pt x="244994" y="983457"/>
                    <a:pt x="243031" y="987383"/>
                  </a:cubicBezTo>
                  <a:cubicBezTo>
                    <a:pt x="241810" y="990297"/>
                    <a:pt x="241810" y="993579"/>
                    <a:pt x="243031" y="996492"/>
                  </a:cubicBezTo>
                  <a:cubicBezTo>
                    <a:pt x="244445" y="1002696"/>
                    <a:pt x="244209" y="1002932"/>
                    <a:pt x="238163" y="1003874"/>
                  </a:cubicBezTo>
                  <a:cubicBezTo>
                    <a:pt x="234944" y="1004424"/>
                    <a:pt x="231018" y="1004345"/>
                    <a:pt x="230311" y="1008036"/>
                  </a:cubicBezTo>
                  <a:cubicBezTo>
                    <a:pt x="227720" y="1021935"/>
                    <a:pt x="220653" y="1028453"/>
                    <a:pt x="205734" y="1026018"/>
                  </a:cubicBezTo>
                  <a:cubicBezTo>
                    <a:pt x="200599" y="1025855"/>
                    <a:pt x="195473" y="1026572"/>
                    <a:pt x="190580" y="1028139"/>
                  </a:cubicBezTo>
                  <a:cubicBezTo>
                    <a:pt x="190580" y="1034493"/>
                    <a:pt x="192144" y="1040750"/>
                    <a:pt x="195134" y="1046357"/>
                  </a:cubicBezTo>
                  <a:lnTo>
                    <a:pt x="196233" y="1046357"/>
                  </a:lnTo>
                  <a:lnTo>
                    <a:pt x="196940" y="1047770"/>
                  </a:lnTo>
                  <a:lnTo>
                    <a:pt x="195527" y="1047142"/>
                  </a:lnTo>
                  <a:cubicBezTo>
                    <a:pt x="195363" y="1046843"/>
                    <a:pt x="195231" y="1046527"/>
                    <a:pt x="195134" y="1046200"/>
                  </a:cubicBezTo>
                  <a:lnTo>
                    <a:pt x="186811" y="1045022"/>
                  </a:lnTo>
                  <a:cubicBezTo>
                    <a:pt x="180451" y="1044080"/>
                    <a:pt x="180372" y="1044080"/>
                    <a:pt x="177467" y="1049734"/>
                  </a:cubicBezTo>
                  <a:cubicBezTo>
                    <a:pt x="176367" y="1052667"/>
                    <a:pt x="174973" y="1055483"/>
                    <a:pt x="173306" y="1058136"/>
                  </a:cubicBezTo>
                  <a:cubicBezTo>
                    <a:pt x="169458" y="1063005"/>
                    <a:pt x="163334" y="1066852"/>
                    <a:pt x="161292" y="1072271"/>
                  </a:cubicBezTo>
                  <a:cubicBezTo>
                    <a:pt x="159715" y="1078262"/>
                    <a:pt x="157531" y="1084077"/>
                    <a:pt x="154775" y="1089625"/>
                  </a:cubicBezTo>
                  <a:cubicBezTo>
                    <a:pt x="152922" y="1093450"/>
                    <a:pt x="151905" y="1097626"/>
                    <a:pt x="151791" y="1101875"/>
                  </a:cubicBezTo>
                  <a:cubicBezTo>
                    <a:pt x="151136" y="1106136"/>
                    <a:pt x="152815" y="1110422"/>
                    <a:pt x="156188" y="1113105"/>
                  </a:cubicBezTo>
                  <a:cubicBezTo>
                    <a:pt x="158308" y="1114911"/>
                    <a:pt x="160586" y="1116481"/>
                    <a:pt x="162784" y="1118130"/>
                  </a:cubicBezTo>
                  <a:lnTo>
                    <a:pt x="162784" y="1118130"/>
                  </a:lnTo>
                  <a:lnTo>
                    <a:pt x="165218" y="1117267"/>
                  </a:lnTo>
                  <a:cubicBezTo>
                    <a:pt x="165818" y="1116510"/>
                    <a:pt x="166503" y="1115825"/>
                    <a:pt x="167260" y="1115225"/>
                  </a:cubicBezTo>
                  <a:cubicBezTo>
                    <a:pt x="167260" y="1115225"/>
                    <a:pt x="168594" y="1115225"/>
                    <a:pt x="169301" y="1115775"/>
                  </a:cubicBezTo>
                  <a:lnTo>
                    <a:pt x="165218" y="1117267"/>
                  </a:lnTo>
                  <a:lnTo>
                    <a:pt x="163491" y="1118916"/>
                  </a:lnTo>
                  <a:lnTo>
                    <a:pt x="162549" y="1118209"/>
                  </a:lnTo>
                  <a:cubicBezTo>
                    <a:pt x="158151" y="1122685"/>
                    <a:pt x="153362" y="1126768"/>
                    <a:pt x="149357" y="1131637"/>
                  </a:cubicBezTo>
                  <a:cubicBezTo>
                    <a:pt x="143680" y="1137162"/>
                    <a:pt x="143007" y="1146051"/>
                    <a:pt x="147787" y="1152368"/>
                  </a:cubicBezTo>
                  <a:cubicBezTo>
                    <a:pt x="151441" y="1156281"/>
                    <a:pt x="153267" y="1161560"/>
                    <a:pt x="152812" y="1166895"/>
                  </a:cubicBezTo>
                  <a:cubicBezTo>
                    <a:pt x="152454" y="1171180"/>
                    <a:pt x="153127" y="1175488"/>
                    <a:pt x="154775" y="1179460"/>
                  </a:cubicBezTo>
                  <a:cubicBezTo>
                    <a:pt x="160091" y="1193580"/>
                    <a:pt x="162106" y="1208730"/>
                    <a:pt x="160664" y="1223749"/>
                  </a:cubicBezTo>
                  <a:cubicBezTo>
                    <a:pt x="160604" y="1225903"/>
                    <a:pt x="160735" y="1228057"/>
                    <a:pt x="161056" y="1230188"/>
                  </a:cubicBezTo>
                  <a:cubicBezTo>
                    <a:pt x="161057" y="1233329"/>
                    <a:pt x="164983" y="1236549"/>
                    <a:pt x="167731" y="1235685"/>
                  </a:cubicBezTo>
                  <a:lnTo>
                    <a:pt x="187832" y="1229638"/>
                  </a:lnTo>
                  <a:cubicBezTo>
                    <a:pt x="188088" y="1229244"/>
                    <a:pt x="188298" y="1228823"/>
                    <a:pt x="188460" y="1228382"/>
                  </a:cubicBezTo>
                  <a:cubicBezTo>
                    <a:pt x="188931" y="1227754"/>
                    <a:pt x="189795" y="1227911"/>
                    <a:pt x="190658" y="1228382"/>
                  </a:cubicBezTo>
                  <a:lnTo>
                    <a:pt x="193328" y="1226105"/>
                  </a:lnTo>
                  <a:cubicBezTo>
                    <a:pt x="193328" y="1228775"/>
                    <a:pt x="192072" y="1228539"/>
                    <a:pt x="190658" y="1228382"/>
                  </a:cubicBezTo>
                  <a:lnTo>
                    <a:pt x="189245" y="1229638"/>
                  </a:lnTo>
                  <a:lnTo>
                    <a:pt x="187832" y="1229638"/>
                  </a:lnTo>
                  <a:cubicBezTo>
                    <a:pt x="184673" y="1235741"/>
                    <a:pt x="179748" y="1240749"/>
                    <a:pt x="173698" y="1244009"/>
                  </a:cubicBezTo>
                  <a:cubicBezTo>
                    <a:pt x="167241" y="1247994"/>
                    <a:pt x="164275" y="1255828"/>
                    <a:pt x="166475" y="1263091"/>
                  </a:cubicBezTo>
                  <a:cubicBezTo>
                    <a:pt x="168830" y="1273692"/>
                    <a:pt x="169615" y="1285157"/>
                    <a:pt x="176761" y="1294501"/>
                  </a:cubicBezTo>
                  <a:lnTo>
                    <a:pt x="177310" y="1293638"/>
                  </a:lnTo>
                  <a:lnTo>
                    <a:pt x="177310" y="1295365"/>
                  </a:lnTo>
                  <a:cubicBezTo>
                    <a:pt x="177082" y="1295108"/>
                    <a:pt x="176897" y="1294817"/>
                    <a:pt x="176761" y="1294501"/>
                  </a:cubicBezTo>
                  <a:lnTo>
                    <a:pt x="176761" y="1294501"/>
                  </a:lnTo>
                  <a:cubicBezTo>
                    <a:pt x="178379" y="1297194"/>
                    <a:pt x="180361" y="1299652"/>
                    <a:pt x="182650" y="1301804"/>
                  </a:cubicBezTo>
                  <a:cubicBezTo>
                    <a:pt x="187498" y="1304668"/>
                    <a:pt x="189143" y="1310898"/>
                    <a:pt x="186340" y="1315782"/>
                  </a:cubicBezTo>
                  <a:cubicBezTo>
                    <a:pt x="185162" y="1318766"/>
                    <a:pt x="183749" y="1322378"/>
                    <a:pt x="186340" y="1324891"/>
                  </a:cubicBezTo>
                  <a:cubicBezTo>
                    <a:pt x="192621" y="1331566"/>
                    <a:pt x="192621" y="1340596"/>
                    <a:pt x="195919" y="1348449"/>
                  </a:cubicBezTo>
                  <a:cubicBezTo>
                    <a:pt x="198067" y="1353464"/>
                    <a:pt x="198067" y="1359140"/>
                    <a:pt x="195919" y="1364154"/>
                  </a:cubicBezTo>
                  <a:cubicBezTo>
                    <a:pt x="195155" y="1366043"/>
                    <a:pt x="195155" y="1368155"/>
                    <a:pt x="195919" y="1370044"/>
                  </a:cubicBezTo>
                  <a:cubicBezTo>
                    <a:pt x="199845" y="1375070"/>
                    <a:pt x="204242" y="1379703"/>
                    <a:pt x="208482" y="1384414"/>
                  </a:cubicBezTo>
                  <a:cubicBezTo>
                    <a:pt x="216547" y="1384530"/>
                    <a:pt x="222992" y="1391163"/>
                    <a:pt x="222876" y="1399229"/>
                  </a:cubicBezTo>
                  <a:cubicBezTo>
                    <a:pt x="222863" y="1400082"/>
                    <a:pt x="222776" y="1400931"/>
                    <a:pt x="222616" y="1401769"/>
                  </a:cubicBezTo>
                  <a:cubicBezTo>
                    <a:pt x="222616" y="1402476"/>
                    <a:pt x="226149" y="1404203"/>
                    <a:pt x="227798" y="1403968"/>
                  </a:cubicBezTo>
                  <a:cubicBezTo>
                    <a:pt x="234158" y="1403025"/>
                    <a:pt x="240440" y="1401690"/>
                    <a:pt x="246643" y="1400198"/>
                  </a:cubicBezTo>
                  <a:cubicBezTo>
                    <a:pt x="249784" y="1399492"/>
                    <a:pt x="252689" y="1398078"/>
                    <a:pt x="255751" y="1397214"/>
                  </a:cubicBezTo>
                  <a:cubicBezTo>
                    <a:pt x="261797" y="1395487"/>
                    <a:pt x="267451" y="1397764"/>
                    <a:pt x="267843" y="1403339"/>
                  </a:cubicBezTo>
                  <a:cubicBezTo>
                    <a:pt x="267628" y="1411994"/>
                    <a:pt x="271389" y="1420270"/>
                    <a:pt x="278051" y="1425798"/>
                  </a:cubicBezTo>
                  <a:cubicBezTo>
                    <a:pt x="280328" y="1427604"/>
                    <a:pt x="280878" y="1431530"/>
                    <a:pt x="283076" y="1433651"/>
                  </a:cubicBezTo>
                  <a:cubicBezTo>
                    <a:pt x="285275" y="1435771"/>
                    <a:pt x="288337" y="1438991"/>
                    <a:pt x="290928" y="1438598"/>
                  </a:cubicBezTo>
                  <a:cubicBezTo>
                    <a:pt x="298780" y="1437499"/>
                    <a:pt x="305376" y="1442367"/>
                    <a:pt x="312835" y="1442760"/>
                  </a:cubicBezTo>
                  <a:cubicBezTo>
                    <a:pt x="318195" y="1442527"/>
                    <a:pt x="323137" y="1439795"/>
                    <a:pt x="326184" y="1435378"/>
                  </a:cubicBezTo>
                  <a:cubicBezTo>
                    <a:pt x="333329" y="1423599"/>
                    <a:pt x="333015" y="1408915"/>
                    <a:pt x="340788" y="1397371"/>
                  </a:cubicBezTo>
                  <a:cubicBezTo>
                    <a:pt x="341774" y="1387685"/>
                    <a:pt x="345848" y="1378572"/>
                    <a:pt x="352409" y="1371379"/>
                  </a:cubicBezTo>
                  <a:cubicBezTo>
                    <a:pt x="357254" y="1365627"/>
                    <a:pt x="360480" y="1358688"/>
                    <a:pt x="361753" y="1351276"/>
                  </a:cubicBezTo>
                  <a:cubicBezTo>
                    <a:pt x="362931" y="1345151"/>
                    <a:pt x="364972" y="1339183"/>
                    <a:pt x="366700" y="1333136"/>
                  </a:cubicBezTo>
                  <a:lnTo>
                    <a:pt x="365993" y="1333529"/>
                  </a:lnTo>
                  <a:cubicBezTo>
                    <a:pt x="365776" y="1333072"/>
                    <a:pt x="365592" y="1332599"/>
                    <a:pt x="365443" y="1332116"/>
                  </a:cubicBezTo>
                  <a:cubicBezTo>
                    <a:pt x="364107" y="1331727"/>
                    <a:pt x="362795" y="1331255"/>
                    <a:pt x="361517" y="1330702"/>
                  </a:cubicBezTo>
                  <a:cubicBezTo>
                    <a:pt x="360889" y="1330702"/>
                    <a:pt x="359947" y="1329210"/>
                    <a:pt x="360104" y="1328817"/>
                  </a:cubicBezTo>
                  <a:cubicBezTo>
                    <a:pt x="360968" y="1326462"/>
                    <a:pt x="362460" y="1326226"/>
                    <a:pt x="363716" y="1328268"/>
                  </a:cubicBezTo>
                  <a:cubicBezTo>
                    <a:pt x="364403" y="1329497"/>
                    <a:pt x="364981" y="1330785"/>
                    <a:pt x="365443" y="1332116"/>
                  </a:cubicBezTo>
                  <a:lnTo>
                    <a:pt x="366857" y="1332665"/>
                  </a:lnTo>
                  <a:cubicBezTo>
                    <a:pt x="366823" y="1332820"/>
                    <a:pt x="366823" y="1332981"/>
                    <a:pt x="366857" y="1333136"/>
                  </a:cubicBezTo>
                  <a:cubicBezTo>
                    <a:pt x="372712" y="1330822"/>
                    <a:pt x="377460" y="1326354"/>
                    <a:pt x="380127" y="1320651"/>
                  </a:cubicBezTo>
                  <a:cubicBezTo>
                    <a:pt x="384158" y="1309486"/>
                    <a:pt x="391465" y="1299797"/>
                    <a:pt x="401091" y="1292852"/>
                  </a:cubicBezTo>
                  <a:cubicBezTo>
                    <a:pt x="411045" y="1285433"/>
                    <a:pt x="414338" y="1271995"/>
                    <a:pt x="408943" y="1260813"/>
                  </a:cubicBezTo>
                  <a:cubicBezTo>
                    <a:pt x="406745" y="1255474"/>
                    <a:pt x="409493" y="1252961"/>
                    <a:pt x="413262" y="1250369"/>
                  </a:cubicBezTo>
                  <a:cubicBezTo>
                    <a:pt x="415136" y="1249328"/>
                    <a:pt x="416945" y="1248174"/>
                    <a:pt x="418680" y="1246914"/>
                  </a:cubicBezTo>
                  <a:cubicBezTo>
                    <a:pt x="421333" y="1244908"/>
                    <a:pt x="422434" y="1241447"/>
                    <a:pt x="421428" y="1238276"/>
                  </a:cubicBezTo>
                  <a:cubicBezTo>
                    <a:pt x="420657" y="1236274"/>
                    <a:pt x="419738" y="1234332"/>
                    <a:pt x="418680" y="1232465"/>
                  </a:cubicBezTo>
                  <a:cubicBezTo>
                    <a:pt x="415225" y="1224613"/>
                    <a:pt x="415146" y="1224141"/>
                    <a:pt x="424176" y="1223278"/>
                  </a:cubicBezTo>
                  <a:cubicBezTo>
                    <a:pt x="430144" y="1222728"/>
                    <a:pt x="435169" y="1221000"/>
                    <a:pt x="437132" y="1215425"/>
                  </a:cubicBezTo>
                  <a:cubicBezTo>
                    <a:pt x="440273" y="1207572"/>
                    <a:pt x="445455" y="1202468"/>
                    <a:pt x="454014" y="1203882"/>
                  </a:cubicBezTo>
                  <a:cubicBezTo>
                    <a:pt x="466027" y="1205766"/>
                    <a:pt x="477569" y="1198149"/>
                    <a:pt x="489190" y="1201604"/>
                  </a:cubicBezTo>
                  <a:cubicBezTo>
                    <a:pt x="492959" y="1202704"/>
                    <a:pt x="495079" y="1199877"/>
                    <a:pt x="497592" y="1197835"/>
                  </a:cubicBezTo>
                  <a:cubicBezTo>
                    <a:pt x="500105" y="1195793"/>
                    <a:pt x="502460" y="1192574"/>
                    <a:pt x="505444" y="1192338"/>
                  </a:cubicBezTo>
                  <a:cubicBezTo>
                    <a:pt x="521727" y="1191540"/>
                    <a:pt x="537186" y="1184938"/>
                    <a:pt x="549022" y="1173727"/>
                  </a:cubicBezTo>
                  <a:cubicBezTo>
                    <a:pt x="550436" y="1172471"/>
                    <a:pt x="553262" y="1172785"/>
                    <a:pt x="555225" y="1172078"/>
                  </a:cubicBezTo>
                  <a:cubicBezTo>
                    <a:pt x="564677" y="1169321"/>
                    <a:pt x="572679" y="1162981"/>
                    <a:pt x="577525" y="1154410"/>
                  </a:cubicBezTo>
                  <a:cubicBezTo>
                    <a:pt x="583492" y="1140982"/>
                    <a:pt x="595820" y="1133129"/>
                    <a:pt x="602887" y="1121036"/>
                  </a:cubicBezTo>
                  <a:cubicBezTo>
                    <a:pt x="609954" y="1108943"/>
                    <a:pt x="626443" y="1105330"/>
                    <a:pt x="634295" y="1093630"/>
                  </a:cubicBezTo>
                  <a:cubicBezTo>
                    <a:pt x="641519" y="1089861"/>
                    <a:pt x="649213" y="1093630"/>
                    <a:pt x="656516" y="1092217"/>
                  </a:cubicBezTo>
                  <a:cubicBezTo>
                    <a:pt x="660677" y="1091431"/>
                    <a:pt x="664368" y="1089390"/>
                    <a:pt x="668686" y="1088212"/>
                  </a:cubicBezTo>
                  <a:cubicBezTo>
                    <a:pt x="671525" y="1086847"/>
                    <a:pt x="674646" y="1086174"/>
                    <a:pt x="677795" y="1086248"/>
                  </a:cubicBezTo>
                  <a:cubicBezTo>
                    <a:pt x="684114" y="1087880"/>
                    <a:pt x="690816" y="1087067"/>
                    <a:pt x="696561" y="1083971"/>
                  </a:cubicBezTo>
                  <a:cubicBezTo>
                    <a:pt x="707224" y="1078721"/>
                    <a:pt x="718643" y="1075171"/>
                    <a:pt x="730403" y="1073449"/>
                  </a:cubicBezTo>
                  <a:cubicBezTo>
                    <a:pt x="749759" y="1070887"/>
                    <a:pt x="768124" y="1063367"/>
                    <a:pt x="783718" y="1051618"/>
                  </a:cubicBezTo>
                  <a:cubicBezTo>
                    <a:pt x="802798" y="1034735"/>
                    <a:pt x="824705" y="1020993"/>
                    <a:pt x="844963" y="1004895"/>
                  </a:cubicBezTo>
                  <a:close/>
                  <a:moveTo>
                    <a:pt x="991638" y="351552"/>
                  </a:moveTo>
                  <a:cubicBezTo>
                    <a:pt x="992109" y="351003"/>
                    <a:pt x="993365" y="351081"/>
                    <a:pt x="994229" y="350846"/>
                  </a:cubicBezTo>
                  <a:cubicBezTo>
                    <a:pt x="995093" y="350610"/>
                    <a:pt x="996114" y="351945"/>
                    <a:pt x="996585" y="352730"/>
                  </a:cubicBezTo>
                  <a:cubicBezTo>
                    <a:pt x="997684" y="354929"/>
                    <a:pt x="996585" y="356186"/>
                    <a:pt x="993679" y="355950"/>
                  </a:cubicBezTo>
                  <a:cubicBezTo>
                    <a:pt x="992671" y="355770"/>
                    <a:pt x="991786" y="355171"/>
                    <a:pt x="991245" y="354301"/>
                  </a:cubicBezTo>
                  <a:cubicBezTo>
                    <a:pt x="990942" y="353374"/>
                    <a:pt x="991087" y="352358"/>
                    <a:pt x="991638" y="351553"/>
                  </a:cubicBezTo>
                  <a:close/>
                  <a:moveTo>
                    <a:pt x="968082" y="361133"/>
                  </a:moveTo>
                  <a:cubicBezTo>
                    <a:pt x="969259" y="359575"/>
                    <a:pt x="970871" y="358400"/>
                    <a:pt x="972715" y="357756"/>
                  </a:cubicBezTo>
                  <a:cubicBezTo>
                    <a:pt x="973264" y="357756"/>
                    <a:pt x="974521" y="358698"/>
                    <a:pt x="975384" y="359327"/>
                  </a:cubicBezTo>
                  <a:cubicBezTo>
                    <a:pt x="977033" y="360287"/>
                    <a:pt x="977592" y="362402"/>
                    <a:pt x="976632" y="364051"/>
                  </a:cubicBezTo>
                  <a:cubicBezTo>
                    <a:pt x="976447" y="364370"/>
                    <a:pt x="976211" y="364657"/>
                    <a:pt x="975934" y="364902"/>
                  </a:cubicBezTo>
                  <a:cubicBezTo>
                    <a:pt x="974385" y="366237"/>
                    <a:pt x="972730" y="367445"/>
                    <a:pt x="970987" y="368514"/>
                  </a:cubicBezTo>
                  <a:cubicBezTo>
                    <a:pt x="968553" y="368828"/>
                    <a:pt x="966590" y="364666"/>
                    <a:pt x="968396" y="361133"/>
                  </a:cubicBezTo>
                  <a:close/>
                  <a:moveTo>
                    <a:pt x="482595" y="1187155"/>
                  </a:moveTo>
                  <a:lnTo>
                    <a:pt x="480475" y="1185585"/>
                  </a:lnTo>
                  <a:cubicBezTo>
                    <a:pt x="481260" y="1185192"/>
                    <a:pt x="482124" y="1184407"/>
                    <a:pt x="482909" y="1184485"/>
                  </a:cubicBezTo>
                  <a:cubicBezTo>
                    <a:pt x="483694" y="1184564"/>
                    <a:pt x="484322" y="1185428"/>
                    <a:pt x="484950" y="1185977"/>
                  </a:cubicBezTo>
                  <a:close/>
                  <a:moveTo>
                    <a:pt x="649606" y="79929"/>
                  </a:moveTo>
                  <a:cubicBezTo>
                    <a:pt x="649606" y="79929"/>
                    <a:pt x="647800" y="76709"/>
                    <a:pt x="650470" y="79143"/>
                  </a:cubicBezTo>
                  <a:lnTo>
                    <a:pt x="653061" y="81499"/>
                  </a:lnTo>
                  <a:cubicBezTo>
                    <a:pt x="651996" y="80804"/>
                    <a:pt x="650831" y="80274"/>
                    <a:pt x="649606" y="79929"/>
                  </a:cubicBezTo>
                  <a:close/>
                  <a:moveTo>
                    <a:pt x="660363" y="91865"/>
                  </a:moveTo>
                  <a:cubicBezTo>
                    <a:pt x="657615" y="91079"/>
                    <a:pt x="657772" y="89038"/>
                    <a:pt x="657851" y="86996"/>
                  </a:cubicBezTo>
                  <a:cubicBezTo>
                    <a:pt x="657601" y="86832"/>
                    <a:pt x="657364" y="86648"/>
                    <a:pt x="657144" y="86446"/>
                  </a:cubicBezTo>
                  <a:cubicBezTo>
                    <a:pt x="656738" y="85286"/>
                    <a:pt x="656066" y="84237"/>
                    <a:pt x="655181" y="83384"/>
                  </a:cubicBezTo>
                  <a:lnTo>
                    <a:pt x="657851" y="85740"/>
                  </a:lnTo>
                  <a:lnTo>
                    <a:pt x="657851" y="86996"/>
                  </a:lnTo>
                  <a:cubicBezTo>
                    <a:pt x="658871" y="87938"/>
                    <a:pt x="660049" y="88802"/>
                    <a:pt x="660991" y="89823"/>
                  </a:cubicBezTo>
                  <a:cubicBezTo>
                    <a:pt x="661934" y="90844"/>
                    <a:pt x="660363" y="91629"/>
                    <a:pt x="660363" y="91550"/>
                  </a:cubicBezTo>
                  <a:close/>
                  <a:moveTo>
                    <a:pt x="744693" y="956208"/>
                  </a:moveTo>
                  <a:lnTo>
                    <a:pt x="744065" y="954245"/>
                  </a:lnTo>
                  <a:lnTo>
                    <a:pt x="745714" y="954245"/>
                  </a:lnTo>
                  <a:close/>
                  <a:moveTo>
                    <a:pt x="754822" y="902967"/>
                  </a:moveTo>
                  <a:lnTo>
                    <a:pt x="753488" y="901868"/>
                  </a:lnTo>
                  <a:lnTo>
                    <a:pt x="755137" y="901868"/>
                  </a:lnTo>
                  <a:lnTo>
                    <a:pt x="755922" y="903909"/>
                  </a:lnTo>
                  <a:close/>
                </a:path>
              </a:pathLst>
            </a:custGeom>
            <a:grpFill/>
            <a:ln w="7849"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DE8B6C54-6588-3143-A0BC-CDE83E01753A}"/>
                </a:ext>
              </a:extLst>
            </p:cNvPr>
            <p:cNvSpPr/>
            <p:nvPr/>
          </p:nvSpPr>
          <p:spPr>
            <a:xfrm>
              <a:off x="3191624" y="895990"/>
              <a:ext cx="7852" cy="7853"/>
            </a:xfrm>
            <a:custGeom>
              <a:avLst/>
              <a:gdLst>
                <a:gd name="connsiteX0" fmla="*/ 864 w 0"/>
                <a:gd name="connsiteY0" fmla="*/ 0 h 0"/>
                <a:gd name="connsiteX1" fmla="*/ 0 w 0"/>
                <a:gd name="connsiteY1" fmla="*/ 0 h 0"/>
                <a:gd name="connsiteX2" fmla="*/ 0 w 0"/>
                <a:gd name="connsiteY2" fmla="*/ 1021 h 0"/>
                <a:gd name="connsiteX3" fmla="*/ 707 w 0"/>
                <a:gd name="connsiteY3" fmla="*/ 550 h 0"/>
                <a:gd name="connsiteX4" fmla="*/ 864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64" y="0"/>
                  </a:moveTo>
                  <a:lnTo>
                    <a:pt x="0" y="0"/>
                  </a:lnTo>
                  <a:cubicBezTo>
                    <a:pt x="0" y="0"/>
                    <a:pt x="0" y="707"/>
                    <a:pt x="0" y="1021"/>
                  </a:cubicBezTo>
                  <a:lnTo>
                    <a:pt x="707" y="550"/>
                  </a:lnTo>
                  <a:cubicBezTo>
                    <a:pt x="707" y="550"/>
                    <a:pt x="864" y="157"/>
                    <a:pt x="864" y="0"/>
                  </a:cubicBezTo>
                  <a:close/>
                </a:path>
              </a:pathLst>
            </a:custGeom>
            <a:grpFill/>
            <a:ln w="7849"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B2E8D9CE-5F55-CF44-B6B4-9AC9CFAA2C7F}"/>
                </a:ext>
              </a:extLst>
            </p:cNvPr>
            <p:cNvSpPr/>
            <p:nvPr/>
          </p:nvSpPr>
          <p:spPr>
            <a:xfrm>
              <a:off x="3918716" y="706740"/>
              <a:ext cx="7852" cy="7853"/>
            </a:xfrm>
            <a:custGeom>
              <a:avLst/>
              <a:gdLst>
                <a:gd name="connsiteX0" fmla="*/ 393 w 0"/>
                <a:gd name="connsiteY0" fmla="*/ 1649 h 0"/>
                <a:gd name="connsiteX1" fmla="*/ 942 w 0"/>
                <a:gd name="connsiteY1" fmla="*/ 1649 h 0"/>
                <a:gd name="connsiteX2" fmla="*/ 942 w 0"/>
                <a:gd name="connsiteY2" fmla="*/ 0 h 0"/>
                <a:gd name="connsiteX3" fmla="*/ 0 w 0"/>
                <a:gd name="connsiteY3" fmla="*/ 1178 h 0"/>
                <a:gd name="connsiteX4" fmla="*/ 393 w 0"/>
                <a:gd name="connsiteY4" fmla="*/ 164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93" y="1649"/>
                  </a:moveTo>
                  <a:lnTo>
                    <a:pt x="942" y="1649"/>
                  </a:lnTo>
                  <a:lnTo>
                    <a:pt x="942" y="0"/>
                  </a:lnTo>
                  <a:cubicBezTo>
                    <a:pt x="677" y="430"/>
                    <a:pt x="361" y="825"/>
                    <a:pt x="0" y="1178"/>
                  </a:cubicBezTo>
                  <a:cubicBezTo>
                    <a:pt x="0" y="1178"/>
                    <a:pt x="314" y="1492"/>
                    <a:pt x="393" y="1649"/>
                  </a:cubicBezTo>
                  <a:close/>
                </a:path>
              </a:pathLst>
            </a:custGeom>
            <a:grpFill/>
            <a:ln w="7849"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78402C0C-F818-8242-858C-00EF56654FCA}"/>
                </a:ext>
              </a:extLst>
            </p:cNvPr>
            <p:cNvSpPr/>
            <p:nvPr/>
          </p:nvSpPr>
          <p:spPr>
            <a:xfrm>
              <a:off x="7321209" y="4168669"/>
              <a:ext cx="7852" cy="7853"/>
            </a:xfrm>
            <a:custGeom>
              <a:avLst/>
              <a:gdLst>
                <a:gd name="connsiteX0" fmla="*/ 550 w 0"/>
                <a:gd name="connsiteY0" fmla="*/ 0 h 0"/>
                <a:gd name="connsiteX1" fmla="*/ 0 w 0"/>
                <a:gd name="connsiteY1" fmla="*/ 0 h 0"/>
                <a:gd name="connsiteX2" fmla="*/ 0 w 0"/>
                <a:gd name="connsiteY2" fmla="*/ 628 h 0"/>
                <a:gd name="connsiteX3" fmla="*/ 55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550" y="0"/>
                  </a:moveTo>
                  <a:lnTo>
                    <a:pt x="0" y="0"/>
                  </a:lnTo>
                  <a:cubicBezTo>
                    <a:pt x="34" y="208"/>
                    <a:pt x="34" y="420"/>
                    <a:pt x="0" y="628"/>
                  </a:cubicBezTo>
                  <a:cubicBezTo>
                    <a:pt x="223" y="457"/>
                    <a:pt x="410" y="244"/>
                    <a:pt x="550" y="0"/>
                  </a:cubicBezTo>
                  <a:close/>
                </a:path>
              </a:pathLst>
            </a:custGeom>
            <a:grpFill/>
            <a:ln w="7849"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B6529A4-9225-8C41-8BA6-44E6AA140557}"/>
                </a:ext>
              </a:extLst>
            </p:cNvPr>
            <p:cNvSpPr/>
            <p:nvPr/>
          </p:nvSpPr>
          <p:spPr>
            <a:xfrm>
              <a:off x="7308453" y="3716072"/>
              <a:ext cx="1075720" cy="942321"/>
            </a:xfrm>
            <a:custGeom>
              <a:avLst/>
              <a:gdLst>
                <a:gd name="connsiteX0" fmla="*/ 1071202 w 1075719"/>
                <a:gd name="connsiteY0" fmla="*/ 436028 h 942320"/>
                <a:gd name="connsiteX1" fmla="*/ 1055498 w 1075719"/>
                <a:gd name="connsiteY1" fmla="*/ 434772 h 942320"/>
                <a:gd name="connsiteX2" fmla="*/ 1051886 w 1075719"/>
                <a:gd name="connsiteY2" fmla="*/ 429432 h 942320"/>
                <a:gd name="connsiteX3" fmla="*/ 1033277 w 1075719"/>
                <a:gd name="connsiteY3" fmla="*/ 403832 h 942320"/>
                <a:gd name="connsiteX4" fmla="*/ 1020007 w 1075719"/>
                <a:gd name="connsiteY4" fmla="*/ 365590 h 942320"/>
                <a:gd name="connsiteX5" fmla="*/ 1010349 w 1075719"/>
                <a:gd name="connsiteY5" fmla="*/ 351141 h 942320"/>
                <a:gd name="connsiteX6" fmla="*/ 992683 w 1075719"/>
                <a:gd name="connsiteY6" fmla="*/ 343288 h 942320"/>
                <a:gd name="connsiteX7" fmla="*/ 989306 w 1075719"/>
                <a:gd name="connsiteY7" fmla="*/ 338577 h 942320"/>
                <a:gd name="connsiteX8" fmla="*/ 982553 w 1075719"/>
                <a:gd name="connsiteY8" fmla="*/ 310464 h 942320"/>
                <a:gd name="connsiteX9" fmla="*/ 974701 w 1075719"/>
                <a:gd name="connsiteY9" fmla="*/ 286278 h 942320"/>
                <a:gd name="connsiteX10" fmla="*/ 969597 w 1075719"/>
                <a:gd name="connsiteY10" fmla="*/ 278425 h 942320"/>
                <a:gd name="connsiteX11" fmla="*/ 924606 w 1075719"/>
                <a:gd name="connsiteY11" fmla="*/ 247014 h 942320"/>
                <a:gd name="connsiteX12" fmla="*/ 916754 w 1075719"/>
                <a:gd name="connsiteY12" fmla="*/ 236963 h 942320"/>
                <a:gd name="connsiteX13" fmla="*/ 913535 w 1075719"/>
                <a:gd name="connsiteY13" fmla="*/ 211599 h 942320"/>
                <a:gd name="connsiteX14" fmla="*/ 905683 w 1075719"/>
                <a:gd name="connsiteY14" fmla="*/ 177754 h 942320"/>
                <a:gd name="connsiteX15" fmla="*/ 898694 w 1075719"/>
                <a:gd name="connsiteY15" fmla="*/ 150191 h 942320"/>
                <a:gd name="connsiteX16" fmla="*/ 897673 w 1075719"/>
                <a:gd name="connsiteY16" fmla="*/ 127575 h 942320"/>
                <a:gd name="connsiteX17" fmla="*/ 886524 w 1075719"/>
                <a:gd name="connsiteY17" fmla="*/ 101818 h 942320"/>
                <a:gd name="connsiteX18" fmla="*/ 869171 w 1075719"/>
                <a:gd name="connsiteY18" fmla="*/ 96400 h 942320"/>
                <a:gd name="connsiteX19" fmla="*/ 859592 w 1075719"/>
                <a:gd name="connsiteY19" fmla="*/ 90039 h 942320"/>
                <a:gd name="connsiteX20" fmla="*/ 857942 w 1075719"/>
                <a:gd name="connsiteY20" fmla="*/ 80538 h 942320"/>
                <a:gd name="connsiteX21" fmla="*/ 852682 w 1075719"/>
                <a:gd name="connsiteY21" fmla="*/ 48734 h 942320"/>
                <a:gd name="connsiteX22" fmla="*/ 837998 w 1075719"/>
                <a:gd name="connsiteY22" fmla="*/ 6094 h 942320"/>
                <a:gd name="connsiteX23" fmla="*/ 831088 w 1075719"/>
                <a:gd name="connsiteY23" fmla="*/ 126 h 942320"/>
                <a:gd name="connsiteX24" fmla="*/ 825357 w 1075719"/>
                <a:gd name="connsiteY24" fmla="*/ 1540 h 942320"/>
                <a:gd name="connsiteX25" fmla="*/ 821588 w 1075719"/>
                <a:gd name="connsiteY25" fmla="*/ 6487 h 942320"/>
                <a:gd name="connsiteX26" fmla="*/ 811930 w 1075719"/>
                <a:gd name="connsiteY26" fmla="*/ 33971 h 942320"/>
                <a:gd name="connsiteX27" fmla="*/ 804784 w 1075719"/>
                <a:gd name="connsiteY27" fmla="*/ 61770 h 942320"/>
                <a:gd name="connsiteX28" fmla="*/ 798110 w 1075719"/>
                <a:gd name="connsiteY28" fmla="*/ 109514 h 942320"/>
                <a:gd name="connsiteX29" fmla="*/ 796226 w 1075719"/>
                <a:gd name="connsiteY29" fmla="*/ 125219 h 942320"/>
                <a:gd name="connsiteX30" fmla="*/ 785076 w 1075719"/>
                <a:gd name="connsiteY30" fmla="*/ 162362 h 942320"/>
                <a:gd name="connsiteX31" fmla="*/ 776282 w 1075719"/>
                <a:gd name="connsiteY31" fmla="*/ 186627 h 942320"/>
                <a:gd name="connsiteX32" fmla="*/ 761285 w 1075719"/>
                <a:gd name="connsiteY32" fmla="*/ 197856 h 942320"/>
                <a:gd name="connsiteX33" fmla="*/ 734902 w 1075719"/>
                <a:gd name="connsiteY33" fmla="*/ 189376 h 942320"/>
                <a:gd name="connsiteX34" fmla="*/ 726343 w 1075719"/>
                <a:gd name="connsiteY34" fmla="*/ 173199 h 942320"/>
                <a:gd name="connsiteX35" fmla="*/ 720454 w 1075719"/>
                <a:gd name="connsiteY35" fmla="*/ 173199 h 942320"/>
                <a:gd name="connsiteX36" fmla="*/ 697605 w 1075719"/>
                <a:gd name="connsiteY36" fmla="*/ 162755 h 942320"/>
                <a:gd name="connsiteX37" fmla="*/ 670909 w 1075719"/>
                <a:gd name="connsiteY37" fmla="*/ 145008 h 942320"/>
                <a:gd name="connsiteX38" fmla="*/ 655911 w 1075719"/>
                <a:gd name="connsiteY38" fmla="*/ 133229 h 942320"/>
                <a:gd name="connsiteX39" fmla="*/ 644762 w 1075719"/>
                <a:gd name="connsiteY39" fmla="*/ 121450 h 942320"/>
                <a:gd name="connsiteX40" fmla="*/ 641150 w 1075719"/>
                <a:gd name="connsiteY40" fmla="*/ 107158 h 942320"/>
                <a:gd name="connsiteX41" fmla="*/ 651200 w 1075719"/>
                <a:gd name="connsiteY41" fmla="*/ 76768 h 942320"/>
                <a:gd name="connsiteX42" fmla="*/ 657639 w 1075719"/>
                <a:gd name="connsiteY42" fmla="*/ 70408 h 942320"/>
                <a:gd name="connsiteX43" fmla="*/ 665491 w 1075719"/>
                <a:gd name="connsiteY43" fmla="*/ 65382 h 942320"/>
                <a:gd name="connsiteX44" fmla="*/ 679074 w 1075719"/>
                <a:gd name="connsiteY44" fmla="*/ 39782 h 942320"/>
                <a:gd name="connsiteX45" fmla="*/ 676483 w 1075719"/>
                <a:gd name="connsiteY45" fmla="*/ 34442 h 942320"/>
                <a:gd name="connsiteX46" fmla="*/ 661643 w 1075719"/>
                <a:gd name="connsiteY46" fmla="*/ 30673 h 942320"/>
                <a:gd name="connsiteX47" fmla="*/ 646802 w 1075719"/>
                <a:gd name="connsiteY47" fmla="*/ 30202 h 942320"/>
                <a:gd name="connsiteX48" fmla="*/ 637773 w 1075719"/>
                <a:gd name="connsiteY48" fmla="*/ 31066 h 942320"/>
                <a:gd name="connsiteX49" fmla="*/ 628665 w 1075719"/>
                <a:gd name="connsiteY49" fmla="*/ 33107 h 942320"/>
                <a:gd name="connsiteX50" fmla="*/ 580375 w 1075719"/>
                <a:gd name="connsiteY50" fmla="*/ 15989 h 942320"/>
                <a:gd name="connsiteX51" fmla="*/ 556819 w 1075719"/>
                <a:gd name="connsiteY51" fmla="*/ 6408 h 942320"/>
                <a:gd name="connsiteX52" fmla="*/ 550616 w 1075719"/>
                <a:gd name="connsiteY52" fmla="*/ 6408 h 942320"/>
                <a:gd name="connsiteX53" fmla="*/ 548025 w 1075719"/>
                <a:gd name="connsiteY53" fmla="*/ 8215 h 942320"/>
                <a:gd name="connsiteX54" fmla="*/ 548025 w 1075719"/>
                <a:gd name="connsiteY54" fmla="*/ 11277 h 942320"/>
                <a:gd name="connsiteX55" fmla="*/ 557369 w 1075719"/>
                <a:gd name="connsiteY55" fmla="*/ 19915 h 942320"/>
                <a:gd name="connsiteX56" fmla="*/ 557523 w 1075719"/>
                <a:gd name="connsiteY56" fmla="*/ 29242 h 942320"/>
                <a:gd name="connsiteX57" fmla="*/ 555484 w 1075719"/>
                <a:gd name="connsiteY57" fmla="*/ 30673 h 942320"/>
                <a:gd name="connsiteX58" fmla="*/ 533420 w 1075719"/>
                <a:gd name="connsiteY58" fmla="*/ 34599 h 942320"/>
                <a:gd name="connsiteX59" fmla="*/ 520857 w 1075719"/>
                <a:gd name="connsiteY59" fmla="*/ 36248 h 942320"/>
                <a:gd name="connsiteX60" fmla="*/ 497302 w 1075719"/>
                <a:gd name="connsiteY60" fmla="*/ 53603 h 942320"/>
                <a:gd name="connsiteX61" fmla="*/ 472568 w 1075719"/>
                <a:gd name="connsiteY61" fmla="*/ 87291 h 942320"/>
                <a:gd name="connsiteX62" fmla="*/ 470605 w 1075719"/>
                <a:gd name="connsiteY62" fmla="*/ 105509 h 942320"/>
                <a:gd name="connsiteX63" fmla="*/ 462753 w 1075719"/>
                <a:gd name="connsiteY63" fmla="*/ 113362 h 942320"/>
                <a:gd name="connsiteX64" fmla="*/ 443830 w 1075719"/>
                <a:gd name="connsiteY64" fmla="*/ 110849 h 942320"/>
                <a:gd name="connsiteX65" fmla="*/ 432601 w 1075719"/>
                <a:gd name="connsiteY65" fmla="*/ 107158 h 942320"/>
                <a:gd name="connsiteX66" fmla="*/ 418782 w 1075719"/>
                <a:gd name="connsiteY66" fmla="*/ 89175 h 942320"/>
                <a:gd name="connsiteX67" fmla="*/ 401429 w 1075719"/>
                <a:gd name="connsiteY67" fmla="*/ 83914 h 942320"/>
                <a:gd name="connsiteX68" fmla="*/ 380778 w 1075719"/>
                <a:gd name="connsiteY68" fmla="*/ 92395 h 942320"/>
                <a:gd name="connsiteX69" fmla="*/ 363818 w 1075719"/>
                <a:gd name="connsiteY69" fmla="*/ 100247 h 942320"/>
                <a:gd name="connsiteX70" fmla="*/ 350391 w 1075719"/>
                <a:gd name="connsiteY70" fmla="*/ 117288 h 942320"/>
                <a:gd name="connsiteX71" fmla="*/ 342539 w 1075719"/>
                <a:gd name="connsiteY71" fmla="*/ 123178 h 942320"/>
                <a:gd name="connsiteX72" fmla="*/ 330720 w 1075719"/>
                <a:gd name="connsiteY72" fmla="*/ 141982 h 942320"/>
                <a:gd name="connsiteX73" fmla="*/ 331075 w 1075719"/>
                <a:gd name="connsiteY73" fmla="*/ 143280 h 942320"/>
                <a:gd name="connsiteX74" fmla="*/ 330447 w 1075719"/>
                <a:gd name="connsiteY74" fmla="*/ 149641 h 942320"/>
                <a:gd name="connsiteX75" fmla="*/ 323929 w 1075719"/>
                <a:gd name="connsiteY75" fmla="*/ 155216 h 942320"/>
                <a:gd name="connsiteX76" fmla="*/ 314272 w 1075719"/>
                <a:gd name="connsiteY76" fmla="*/ 154588 h 942320"/>
                <a:gd name="connsiteX77" fmla="*/ 307059 w 1075719"/>
                <a:gd name="connsiteY77" fmla="*/ 163031 h 942320"/>
                <a:gd name="connsiteX78" fmla="*/ 307127 w 1075719"/>
                <a:gd name="connsiteY78" fmla="*/ 163619 h 942320"/>
                <a:gd name="connsiteX79" fmla="*/ 309404 w 1075719"/>
                <a:gd name="connsiteY79" fmla="*/ 176262 h 942320"/>
                <a:gd name="connsiteX80" fmla="*/ 308226 w 1075719"/>
                <a:gd name="connsiteY80" fmla="*/ 179089 h 942320"/>
                <a:gd name="connsiteX81" fmla="*/ 303575 w 1075719"/>
                <a:gd name="connsiteY81" fmla="*/ 179439 h 942320"/>
                <a:gd name="connsiteX82" fmla="*/ 302886 w 1075719"/>
                <a:gd name="connsiteY82" fmla="*/ 178617 h 942320"/>
                <a:gd name="connsiteX83" fmla="*/ 293543 w 1075719"/>
                <a:gd name="connsiteY83" fmla="*/ 165582 h 942320"/>
                <a:gd name="connsiteX84" fmla="*/ 285583 w 1075719"/>
                <a:gd name="connsiteY84" fmla="*/ 163542 h 942320"/>
                <a:gd name="connsiteX85" fmla="*/ 285220 w 1075719"/>
                <a:gd name="connsiteY85" fmla="*/ 163776 h 942320"/>
                <a:gd name="connsiteX86" fmla="*/ 270379 w 1075719"/>
                <a:gd name="connsiteY86" fmla="*/ 176262 h 942320"/>
                <a:gd name="connsiteX87" fmla="*/ 265040 w 1075719"/>
                <a:gd name="connsiteY87" fmla="*/ 187648 h 942320"/>
                <a:gd name="connsiteX88" fmla="*/ 249336 w 1075719"/>
                <a:gd name="connsiteY88" fmla="*/ 224713 h 942320"/>
                <a:gd name="connsiteX89" fmla="*/ 242584 w 1075719"/>
                <a:gd name="connsiteY89" fmla="*/ 235628 h 942320"/>
                <a:gd name="connsiteX90" fmla="*/ 208820 w 1075719"/>
                <a:gd name="connsiteY90" fmla="*/ 257380 h 942320"/>
                <a:gd name="connsiteX91" fmla="*/ 179925 w 1075719"/>
                <a:gd name="connsiteY91" fmla="*/ 261542 h 942320"/>
                <a:gd name="connsiteX92" fmla="*/ 135404 w 1075719"/>
                <a:gd name="connsiteY92" fmla="*/ 279289 h 942320"/>
                <a:gd name="connsiteX93" fmla="*/ 126217 w 1075719"/>
                <a:gd name="connsiteY93" fmla="*/ 281409 h 942320"/>
                <a:gd name="connsiteX94" fmla="*/ 95673 w 1075719"/>
                <a:gd name="connsiteY94" fmla="*/ 288162 h 942320"/>
                <a:gd name="connsiteX95" fmla="*/ 58455 w 1075719"/>
                <a:gd name="connsiteY95" fmla="*/ 307637 h 942320"/>
                <a:gd name="connsiteX96" fmla="*/ 44635 w 1075719"/>
                <a:gd name="connsiteY96" fmla="*/ 320829 h 942320"/>
                <a:gd name="connsiteX97" fmla="*/ 37647 w 1075719"/>
                <a:gd name="connsiteY97" fmla="*/ 319180 h 942320"/>
                <a:gd name="connsiteX98" fmla="*/ 31994 w 1075719"/>
                <a:gd name="connsiteY98" fmla="*/ 320515 h 942320"/>
                <a:gd name="connsiteX99" fmla="*/ 25869 w 1075719"/>
                <a:gd name="connsiteY99" fmla="*/ 331666 h 942320"/>
                <a:gd name="connsiteX100" fmla="*/ 24377 w 1075719"/>
                <a:gd name="connsiteY100" fmla="*/ 347371 h 942320"/>
                <a:gd name="connsiteX101" fmla="*/ 17546 w 1075719"/>
                <a:gd name="connsiteY101" fmla="*/ 371950 h 942320"/>
                <a:gd name="connsiteX102" fmla="*/ 11029 w 1075719"/>
                <a:gd name="connsiteY102" fmla="*/ 396529 h 942320"/>
                <a:gd name="connsiteX103" fmla="*/ 17860 w 1075719"/>
                <a:gd name="connsiteY103" fmla="*/ 431159 h 942320"/>
                <a:gd name="connsiteX104" fmla="*/ 20844 w 1075719"/>
                <a:gd name="connsiteY104" fmla="*/ 440346 h 942320"/>
                <a:gd name="connsiteX105" fmla="*/ 17703 w 1075719"/>
                <a:gd name="connsiteY105" fmla="*/ 448827 h 942320"/>
                <a:gd name="connsiteX106" fmla="*/ 13306 w 1075719"/>
                <a:gd name="connsiteY106" fmla="*/ 452440 h 942320"/>
                <a:gd name="connsiteX107" fmla="*/ 6554 w 1075719"/>
                <a:gd name="connsiteY107" fmla="*/ 465554 h 942320"/>
                <a:gd name="connsiteX108" fmla="*/ 6554 w 1075719"/>
                <a:gd name="connsiteY108" fmla="*/ 465554 h 942320"/>
                <a:gd name="connsiteX109" fmla="*/ 6554 w 1075719"/>
                <a:gd name="connsiteY109" fmla="*/ 466261 h 942320"/>
                <a:gd name="connsiteX110" fmla="*/ 7025 w 1075719"/>
                <a:gd name="connsiteY110" fmla="*/ 465711 h 942320"/>
                <a:gd name="connsiteX111" fmla="*/ 8045 w 1075719"/>
                <a:gd name="connsiteY111" fmla="*/ 475135 h 942320"/>
                <a:gd name="connsiteX112" fmla="*/ 12521 w 1075719"/>
                <a:gd name="connsiteY112" fmla="*/ 497201 h 942320"/>
                <a:gd name="connsiteX113" fmla="*/ 19352 w 1075719"/>
                <a:gd name="connsiteY113" fmla="*/ 535208 h 942320"/>
                <a:gd name="connsiteX114" fmla="*/ 25005 w 1075719"/>
                <a:gd name="connsiteY114" fmla="*/ 576592 h 942320"/>
                <a:gd name="connsiteX115" fmla="*/ 29795 w 1075719"/>
                <a:gd name="connsiteY115" fmla="*/ 624807 h 942320"/>
                <a:gd name="connsiteX116" fmla="*/ 30266 w 1075719"/>
                <a:gd name="connsiteY116" fmla="*/ 637528 h 942320"/>
                <a:gd name="connsiteX117" fmla="*/ 25005 w 1075719"/>
                <a:gd name="connsiteY117" fmla="*/ 662892 h 942320"/>
                <a:gd name="connsiteX118" fmla="*/ 6475 w 1075719"/>
                <a:gd name="connsiteY118" fmla="*/ 692182 h 942320"/>
                <a:gd name="connsiteX119" fmla="*/ 4164 w 1075719"/>
                <a:gd name="connsiteY119" fmla="*/ 717508 h 942320"/>
                <a:gd name="connsiteX120" fmla="*/ 4748 w 1075719"/>
                <a:gd name="connsiteY120" fmla="*/ 718174 h 942320"/>
                <a:gd name="connsiteX121" fmla="*/ 18410 w 1075719"/>
                <a:gd name="connsiteY121" fmla="*/ 731917 h 942320"/>
                <a:gd name="connsiteX122" fmla="*/ 43379 w 1075719"/>
                <a:gd name="connsiteY122" fmla="*/ 745345 h 942320"/>
                <a:gd name="connsiteX123" fmla="*/ 65993 w 1075719"/>
                <a:gd name="connsiteY123" fmla="*/ 746444 h 942320"/>
                <a:gd name="connsiteX124" fmla="*/ 78321 w 1075719"/>
                <a:gd name="connsiteY124" fmla="*/ 743225 h 942320"/>
                <a:gd name="connsiteX125" fmla="*/ 126060 w 1075719"/>
                <a:gd name="connsiteY125" fmla="*/ 716761 h 942320"/>
                <a:gd name="connsiteX126" fmla="*/ 131949 w 1075719"/>
                <a:gd name="connsiteY126" fmla="*/ 714248 h 942320"/>
                <a:gd name="connsiteX127" fmla="*/ 176784 w 1075719"/>
                <a:gd name="connsiteY127" fmla="*/ 711421 h 942320"/>
                <a:gd name="connsiteX128" fmla="*/ 215494 w 1075719"/>
                <a:gd name="connsiteY128" fmla="*/ 713698 h 942320"/>
                <a:gd name="connsiteX129" fmla="*/ 232847 w 1075719"/>
                <a:gd name="connsiteY129" fmla="*/ 705846 h 942320"/>
                <a:gd name="connsiteX130" fmla="*/ 276112 w 1075719"/>
                <a:gd name="connsiteY130" fmla="*/ 675299 h 942320"/>
                <a:gd name="connsiteX131" fmla="*/ 289931 w 1075719"/>
                <a:gd name="connsiteY131" fmla="*/ 666818 h 942320"/>
                <a:gd name="connsiteX132" fmla="*/ 311132 w 1075719"/>
                <a:gd name="connsiteY132" fmla="*/ 660928 h 942320"/>
                <a:gd name="connsiteX133" fmla="*/ 367823 w 1075719"/>
                <a:gd name="connsiteY133" fmla="*/ 651191 h 942320"/>
                <a:gd name="connsiteX134" fmla="*/ 411401 w 1075719"/>
                <a:gd name="connsiteY134" fmla="*/ 642160 h 942320"/>
                <a:gd name="connsiteX135" fmla="*/ 443830 w 1075719"/>
                <a:gd name="connsiteY135" fmla="*/ 642789 h 942320"/>
                <a:gd name="connsiteX136" fmla="*/ 457885 w 1075719"/>
                <a:gd name="connsiteY136" fmla="*/ 649621 h 942320"/>
                <a:gd name="connsiteX137" fmla="*/ 480106 w 1075719"/>
                <a:gd name="connsiteY137" fmla="*/ 661086 h 942320"/>
                <a:gd name="connsiteX138" fmla="*/ 507195 w 1075719"/>
                <a:gd name="connsiteY138" fmla="*/ 671138 h 942320"/>
                <a:gd name="connsiteX139" fmla="*/ 515675 w 1075719"/>
                <a:gd name="connsiteY139" fmla="*/ 684016 h 942320"/>
                <a:gd name="connsiteX140" fmla="*/ 521486 w 1075719"/>
                <a:gd name="connsiteY140" fmla="*/ 701606 h 942320"/>
                <a:gd name="connsiteX141" fmla="*/ 530672 w 1075719"/>
                <a:gd name="connsiteY141" fmla="*/ 721866 h 942320"/>
                <a:gd name="connsiteX142" fmla="*/ 532871 w 1075719"/>
                <a:gd name="connsiteY142" fmla="*/ 744481 h 942320"/>
                <a:gd name="connsiteX143" fmla="*/ 532871 w 1075719"/>
                <a:gd name="connsiteY143" fmla="*/ 753983 h 942320"/>
                <a:gd name="connsiteX144" fmla="*/ 533734 w 1075719"/>
                <a:gd name="connsiteY144" fmla="*/ 757124 h 942320"/>
                <a:gd name="connsiteX145" fmla="*/ 541115 w 1075719"/>
                <a:gd name="connsiteY145" fmla="*/ 763092 h 942320"/>
                <a:gd name="connsiteX146" fmla="*/ 546847 w 1075719"/>
                <a:gd name="connsiteY146" fmla="*/ 761600 h 942320"/>
                <a:gd name="connsiteX147" fmla="*/ 573309 w 1075719"/>
                <a:gd name="connsiteY147" fmla="*/ 733251 h 942320"/>
                <a:gd name="connsiteX148" fmla="*/ 589013 w 1075719"/>
                <a:gd name="connsiteY148" fmla="*/ 721787 h 942320"/>
                <a:gd name="connsiteX149" fmla="*/ 603931 w 1075719"/>
                <a:gd name="connsiteY149" fmla="*/ 705139 h 942320"/>
                <a:gd name="connsiteX150" fmla="*/ 606836 w 1075719"/>
                <a:gd name="connsiteY150" fmla="*/ 704589 h 942320"/>
                <a:gd name="connsiteX151" fmla="*/ 608721 w 1075719"/>
                <a:gd name="connsiteY151" fmla="*/ 707102 h 942320"/>
                <a:gd name="connsiteX152" fmla="*/ 606208 w 1075719"/>
                <a:gd name="connsiteY152" fmla="*/ 719353 h 942320"/>
                <a:gd name="connsiteX153" fmla="*/ 590504 w 1075719"/>
                <a:gd name="connsiteY153" fmla="*/ 747387 h 942320"/>
                <a:gd name="connsiteX154" fmla="*/ 572994 w 1075719"/>
                <a:gd name="connsiteY154" fmla="*/ 769295 h 942320"/>
                <a:gd name="connsiteX155" fmla="*/ 570089 w 1075719"/>
                <a:gd name="connsiteY155" fmla="*/ 774792 h 942320"/>
                <a:gd name="connsiteX156" fmla="*/ 572288 w 1075719"/>
                <a:gd name="connsiteY156" fmla="*/ 780054 h 942320"/>
                <a:gd name="connsiteX157" fmla="*/ 581553 w 1075719"/>
                <a:gd name="connsiteY157" fmla="*/ 780054 h 942320"/>
                <a:gd name="connsiteX158" fmla="*/ 601811 w 1075719"/>
                <a:gd name="connsiteY158" fmla="*/ 766704 h 942320"/>
                <a:gd name="connsiteX159" fmla="*/ 604716 w 1075719"/>
                <a:gd name="connsiteY159" fmla="*/ 760893 h 942320"/>
                <a:gd name="connsiteX160" fmla="*/ 607072 w 1075719"/>
                <a:gd name="connsiteY160" fmla="*/ 758851 h 942320"/>
                <a:gd name="connsiteX161" fmla="*/ 610291 w 1075719"/>
                <a:gd name="connsiteY161" fmla="*/ 763092 h 942320"/>
                <a:gd name="connsiteX162" fmla="*/ 604481 w 1075719"/>
                <a:gd name="connsiteY162" fmla="*/ 790655 h 942320"/>
                <a:gd name="connsiteX163" fmla="*/ 605229 w 1075719"/>
                <a:gd name="connsiteY163" fmla="*/ 796605 h 942320"/>
                <a:gd name="connsiteX164" fmla="*/ 607543 w 1075719"/>
                <a:gd name="connsiteY164" fmla="*/ 797487 h 942320"/>
                <a:gd name="connsiteX165" fmla="*/ 623247 w 1075719"/>
                <a:gd name="connsiteY165" fmla="*/ 798115 h 942320"/>
                <a:gd name="connsiteX166" fmla="*/ 623247 w 1075719"/>
                <a:gd name="connsiteY166" fmla="*/ 797408 h 942320"/>
                <a:gd name="connsiteX167" fmla="*/ 624817 w 1075719"/>
                <a:gd name="connsiteY167" fmla="*/ 795838 h 942320"/>
                <a:gd name="connsiteX168" fmla="*/ 624111 w 1075719"/>
                <a:gd name="connsiteY168" fmla="*/ 798115 h 942320"/>
                <a:gd name="connsiteX169" fmla="*/ 623326 w 1075719"/>
                <a:gd name="connsiteY169" fmla="*/ 798115 h 942320"/>
                <a:gd name="connsiteX170" fmla="*/ 623326 w 1075719"/>
                <a:gd name="connsiteY170" fmla="*/ 800549 h 942320"/>
                <a:gd name="connsiteX171" fmla="*/ 625760 w 1075719"/>
                <a:gd name="connsiteY171" fmla="*/ 854183 h 942320"/>
                <a:gd name="connsiteX172" fmla="*/ 627252 w 1075719"/>
                <a:gd name="connsiteY172" fmla="*/ 866669 h 942320"/>
                <a:gd name="connsiteX173" fmla="*/ 634161 w 1075719"/>
                <a:gd name="connsiteY173" fmla="*/ 881275 h 942320"/>
                <a:gd name="connsiteX174" fmla="*/ 667532 w 1075719"/>
                <a:gd name="connsiteY174" fmla="*/ 908995 h 942320"/>
                <a:gd name="connsiteX175" fmla="*/ 690225 w 1075719"/>
                <a:gd name="connsiteY175" fmla="*/ 920774 h 942320"/>
                <a:gd name="connsiteX176" fmla="*/ 702238 w 1075719"/>
                <a:gd name="connsiteY176" fmla="*/ 931610 h 942320"/>
                <a:gd name="connsiteX177" fmla="*/ 714408 w 1075719"/>
                <a:gd name="connsiteY177" fmla="*/ 933259 h 942320"/>
                <a:gd name="connsiteX178" fmla="*/ 749585 w 1075719"/>
                <a:gd name="connsiteY178" fmla="*/ 906089 h 942320"/>
                <a:gd name="connsiteX179" fmla="*/ 754846 w 1075719"/>
                <a:gd name="connsiteY179" fmla="*/ 906560 h 942320"/>
                <a:gd name="connsiteX180" fmla="*/ 755945 w 1075719"/>
                <a:gd name="connsiteY180" fmla="*/ 909230 h 942320"/>
                <a:gd name="connsiteX181" fmla="*/ 754061 w 1075719"/>
                <a:gd name="connsiteY181" fmla="*/ 918339 h 942320"/>
                <a:gd name="connsiteX182" fmla="*/ 774790 w 1075719"/>
                <a:gd name="connsiteY182" fmla="*/ 947237 h 942320"/>
                <a:gd name="connsiteX183" fmla="*/ 783349 w 1075719"/>
                <a:gd name="connsiteY183" fmla="*/ 948807 h 942320"/>
                <a:gd name="connsiteX184" fmla="*/ 819310 w 1075719"/>
                <a:gd name="connsiteY184" fmla="*/ 921637 h 942320"/>
                <a:gd name="connsiteX185" fmla="*/ 858099 w 1075719"/>
                <a:gd name="connsiteY185" fmla="*/ 907895 h 942320"/>
                <a:gd name="connsiteX186" fmla="*/ 874274 w 1075719"/>
                <a:gd name="connsiteY186" fmla="*/ 907424 h 942320"/>
                <a:gd name="connsiteX187" fmla="*/ 896574 w 1075719"/>
                <a:gd name="connsiteY187" fmla="*/ 886457 h 942320"/>
                <a:gd name="connsiteX188" fmla="*/ 907488 w 1075719"/>
                <a:gd name="connsiteY188" fmla="*/ 846094 h 942320"/>
                <a:gd name="connsiteX189" fmla="*/ 929003 w 1075719"/>
                <a:gd name="connsiteY189" fmla="*/ 806831 h 942320"/>
                <a:gd name="connsiteX190" fmla="*/ 945178 w 1075719"/>
                <a:gd name="connsiteY190" fmla="*/ 782645 h 942320"/>
                <a:gd name="connsiteX191" fmla="*/ 961902 w 1075719"/>
                <a:gd name="connsiteY191" fmla="*/ 751234 h 942320"/>
                <a:gd name="connsiteX192" fmla="*/ 999356 w 1075719"/>
                <a:gd name="connsiteY192" fmla="*/ 707731 h 942320"/>
                <a:gd name="connsiteX193" fmla="*/ 1007208 w 1075719"/>
                <a:gd name="connsiteY193" fmla="*/ 698229 h 942320"/>
                <a:gd name="connsiteX194" fmla="*/ 1029193 w 1075719"/>
                <a:gd name="connsiteY194" fmla="*/ 662656 h 942320"/>
                <a:gd name="connsiteX195" fmla="*/ 1039716 w 1075719"/>
                <a:gd name="connsiteY195" fmla="*/ 622058 h 942320"/>
                <a:gd name="connsiteX196" fmla="*/ 1060052 w 1075719"/>
                <a:gd name="connsiteY196" fmla="*/ 574942 h 942320"/>
                <a:gd name="connsiteX197" fmla="*/ 1064684 w 1075719"/>
                <a:gd name="connsiteY197" fmla="*/ 559708 h 942320"/>
                <a:gd name="connsiteX198" fmla="*/ 1062015 w 1075719"/>
                <a:gd name="connsiteY198" fmla="*/ 527747 h 942320"/>
                <a:gd name="connsiteX199" fmla="*/ 1062015 w 1075719"/>
                <a:gd name="connsiteY199" fmla="*/ 505445 h 942320"/>
                <a:gd name="connsiteX200" fmla="*/ 1064920 w 1075719"/>
                <a:gd name="connsiteY200" fmla="*/ 489740 h 942320"/>
                <a:gd name="connsiteX201" fmla="*/ 1074499 w 1075719"/>
                <a:gd name="connsiteY201" fmla="*/ 445687 h 942320"/>
                <a:gd name="connsiteX202" fmla="*/ 1076069 w 1075719"/>
                <a:gd name="connsiteY202" fmla="*/ 439561 h 942320"/>
                <a:gd name="connsiteX203" fmla="*/ 1073714 w 1075719"/>
                <a:gd name="connsiteY203" fmla="*/ 434850 h 942320"/>
                <a:gd name="connsiteX204" fmla="*/ 1071202 w 1075719"/>
                <a:gd name="connsiteY204" fmla="*/ 436028 h 9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1075719" h="942320">
                  <a:moveTo>
                    <a:pt x="1071202" y="436028"/>
                  </a:moveTo>
                  <a:cubicBezTo>
                    <a:pt x="1061309" y="444509"/>
                    <a:pt x="1061309" y="444509"/>
                    <a:pt x="1055498" y="434772"/>
                  </a:cubicBezTo>
                  <a:cubicBezTo>
                    <a:pt x="1054399" y="432965"/>
                    <a:pt x="1053064" y="431238"/>
                    <a:pt x="1051886" y="429432"/>
                  </a:cubicBezTo>
                  <a:cubicBezTo>
                    <a:pt x="1046311" y="420480"/>
                    <a:pt x="1044034" y="408779"/>
                    <a:pt x="1033277" y="403832"/>
                  </a:cubicBezTo>
                  <a:cubicBezTo>
                    <a:pt x="1029429" y="390954"/>
                    <a:pt x="1016003" y="381609"/>
                    <a:pt x="1020007" y="365590"/>
                  </a:cubicBezTo>
                  <a:cubicBezTo>
                    <a:pt x="1021813" y="358522"/>
                    <a:pt x="1017259" y="354282"/>
                    <a:pt x="1010349" y="351141"/>
                  </a:cubicBezTo>
                  <a:cubicBezTo>
                    <a:pt x="1004687" y="348041"/>
                    <a:pt x="998778" y="345414"/>
                    <a:pt x="992683" y="343288"/>
                  </a:cubicBezTo>
                  <a:cubicBezTo>
                    <a:pt x="990838" y="342383"/>
                    <a:pt x="989570" y="340614"/>
                    <a:pt x="989306" y="338577"/>
                  </a:cubicBezTo>
                  <a:cubicBezTo>
                    <a:pt x="989412" y="328791"/>
                    <a:pt x="987093" y="319133"/>
                    <a:pt x="982553" y="310464"/>
                  </a:cubicBezTo>
                  <a:cubicBezTo>
                    <a:pt x="977992" y="303168"/>
                    <a:pt x="975295" y="294862"/>
                    <a:pt x="974701" y="286278"/>
                  </a:cubicBezTo>
                  <a:cubicBezTo>
                    <a:pt x="974159" y="283067"/>
                    <a:pt x="972311" y="280225"/>
                    <a:pt x="969597" y="278425"/>
                  </a:cubicBezTo>
                  <a:cubicBezTo>
                    <a:pt x="953893" y="269237"/>
                    <a:pt x="941722" y="254867"/>
                    <a:pt x="924606" y="247014"/>
                  </a:cubicBezTo>
                  <a:cubicBezTo>
                    <a:pt x="920396" y="245286"/>
                    <a:pt x="917412" y="241465"/>
                    <a:pt x="916754" y="236963"/>
                  </a:cubicBezTo>
                  <a:cubicBezTo>
                    <a:pt x="914570" y="228686"/>
                    <a:pt x="913487" y="220158"/>
                    <a:pt x="913535" y="211599"/>
                  </a:cubicBezTo>
                  <a:cubicBezTo>
                    <a:pt x="915024" y="199742"/>
                    <a:pt x="912240" y="187743"/>
                    <a:pt x="905683" y="177754"/>
                  </a:cubicBezTo>
                  <a:cubicBezTo>
                    <a:pt x="900257" y="169642"/>
                    <a:pt x="897789" y="159908"/>
                    <a:pt x="898694" y="150191"/>
                  </a:cubicBezTo>
                  <a:cubicBezTo>
                    <a:pt x="898694" y="142731"/>
                    <a:pt x="897281" y="135114"/>
                    <a:pt x="897673" y="127575"/>
                  </a:cubicBezTo>
                  <a:cubicBezTo>
                    <a:pt x="898151" y="117725"/>
                    <a:pt x="894032" y="108211"/>
                    <a:pt x="886524" y="101818"/>
                  </a:cubicBezTo>
                  <a:cubicBezTo>
                    <a:pt x="882245" y="96852"/>
                    <a:pt x="875515" y="94751"/>
                    <a:pt x="869171" y="96400"/>
                  </a:cubicBezTo>
                  <a:cubicBezTo>
                    <a:pt x="864800" y="97139"/>
                    <a:pt x="860607" y="94355"/>
                    <a:pt x="859592" y="90039"/>
                  </a:cubicBezTo>
                  <a:cubicBezTo>
                    <a:pt x="858701" y="86941"/>
                    <a:pt x="858148" y="83755"/>
                    <a:pt x="857942" y="80538"/>
                  </a:cubicBezTo>
                  <a:cubicBezTo>
                    <a:pt x="857450" y="69766"/>
                    <a:pt x="855684" y="59091"/>
                    <a:pt x="852682" y="48734"/>
                  </a:cubicBezTo>
                  <a:cubicBezTo>
                    <a:pt x="849619" y="33893"/>
                    <a:pt x="840668" y="21171"/>
                    <a:pt x="837998" y="6094"/>
                  </a:cubicBezTo>
                  <a:cubicBezTo>
                    <a:pt x="837998" y="3739"/>
                    <a:pt x="833758" y="1461"/>
                    <a:pt x="831088" y="126"/>
                  </a:cubicBezTo>
                  <a:cubicBezTo>
                    <a:pt x="829063" y="-262"/>
                    <a:pt x="826969" y="255"/>
                    <a:pt x="825357" y="1540"/>
                  </a:cubicBezTo>
                  <a:cubicBezTo>
                    <a:pt x="823662" y="2804"/>
                    <a:pt x="822357" y="4518"/>
                    <a:pt x="821588" y="6487"/>
                  </a:cubicBezTo>
                  <a:cubicBezTo>
                    <a:pt x="817740" y="15439"/>
                    <a:pt x="816091" y="25019"/>
                    <a:pt x="811930" y="33971"/>
                  </a:cubicBezTo>
                  <a:cubicBezTo>
                    <a:pt x="808886" y="43054"/>
                    <a:pt x="806498" y="52344"/>
                    <a:pt x="804784" y="61770"/>
                  </a:cubicBezTo>
                  <a:cubicBezTo>
                    <a:pt x="799593" y="77127"/>
                    <a:pt x="797329" y="93322"/>
                    <a:pt x="798110" y="109514"/>
                  </a:cubicBezTo>
                  <a:cubicBezTo>
                    <a:pt x="798389" y="114818"/>
                    <a:pt x="797751" y="120131"/>
                    <a:pt x="796226" y="125219"/>
                  </a:cubicBezTo>
                  <a:cubicBezTo>
                    <a:pt x="792849" y="137626"/>
                    <a:pt x="789002" y="150034"/>
                    <a:pt x="785076" y="162362"/>
                  </a:cubicBezTo>
                  <a:cubicBezTo>
                    <a:pt x="782407" y="170215"/>
                    <a:pt x="779737" y="178774"/>
                    <a:pt x="776282" y="186627"/>
                  </a:cubicBezTo>
                  <a:cubicBezTo>
                    <a:pt x="773518" y="192678"/>
                    <a:pt x="767868" y="196908"/>
                    <a:pt x="761285" y="197856"/>
                  </a:cubicBezTo>
                  <a:cubicBezTo>
                    <a:pt x="751590" y="200385"/>
                    <a:pt x="741308" y="197080"/>
                    <a:pt x="734902" y="189376"/>
                  </a:cubicBezTo>
                  <a:cubicBezTo>
                    <a:pt x="730800" y="184743"/>
                    <a:pt x="727865" y="179197"/>
                    <a:pt x="726343" y="173199"/>
                  </a:cubicBezTo>
                  <a:lnTo>
                    <a:pt x="720454" y="173199"/>
                  </a:lnTo>
                  <a:cubicBezTo>
                    <a:pt x="711670" y="173261"/>
                    <a:pt x="703307" y="169439"/>
                    <a:pt x="697605" y="162755"/>
                  </a:cubicBezTo>
                  <a:cubicBezTo>
                    <a:pt x="690109" y="154961"/>
                    <a:pt x="680997" y="148903"/>
                    <a:pt x="670909" y="145008"/>
                  </a:cubicBezTo>
                  <a:cubicBezTo>
                    <a:pt x="665035" y="142344"/>
                    <a:pt x="659891" y="138304"/>
                    <a:pt x="655911" y="133229"/>
                  </a:cubicBezTo>
                  <a:cubicBezTo>
                    <a:pt x="652504" y="129021"/>
                    <a:pt x="648776" y="125083"/>
                    <a:pt x="644762" y="121450"/>
                  </a:cubicBezTo>
                  <a:cubicBezTo>
                    <a:pt x="640277" y="118175"/>
                    <a:pt x="638760" y="112171"/>
                    <a:pt x="641150" y="107158"/>
                  </a:cubicBezTo>
                  <a:cubicBezTo>
                    <a:pt x="645154" y="97264"/>
                    <a:pt x="651671" y="88390"/>
                    <a:pt x="651200" y="76768"/>
                  </a:cubicBezTo>
                  <a:cubicBezTo>
                    <a:pt x="651200" y="73863"/>
                    <a:pt x="654262" y="71664"/>
                    <a:pt x="657639" y="70408"/>
                  </a:cubicBezTo>
                  <a:cubicBezTo>
                    <a:pt x="660678" y="69507"/>
                    <a:pt x="663400" y="67764"/>
                    <a:pt x="665491" y="65382"/>
                  </a:cubicBezTo>
                  <a:cubicBezTo>
                    <a:pt x="670450" y="57085"/>
                    <a:pt x="674984" y="48540"/>
                    <a:pt x="679074" y="39782"/>
                  </a:cubicBezTo>
                  <a:cubicBezTo>
                    <a:pt x="679624" y="38683"/>
                    <a:pt x="677897" y="35699"/>
                    <a:pt x="676483" y="34442"/>
                  </a:cubicBezTo>
                  <a:cubicBezTo>
                    <a:pt x="672684" y="30418"/>
                    <a:pt x="666902" y="28950"/>
                    <a:pt x="661643" y="30673"/>
                  </a:cubicBezTo>
                  <a:cubicBezTo>
                    <a:pt x="657108" y="33719"/>
                    <a:pt x="651135" y="33529"/>
                    <a:pt x="646802" y="30202"/>
                  </a:cubicBezTo>
                  <a:cubicBezTo>
                    <a:pt x="643819" y="27768"/>
                    <a:pt x="640835" y="30202"/>
                    <a:pt x="637773" y="31066"/>
                  </a:cubicBezTo>
                  <a:cubicBezTo>
                    <a:pt x="634711" y="31930"/>
                    <a:pt x="631099" y="34050"/>
                    <a:pt x="628665" y="33107"/>
                  </a:cubicBezTo>
                  <a:cubicBezTo>
                    <a:pt x="612961" y="27061"/>
                    <a:pt x="595058" y="25255"/>
                    <a:pt x="580375" y="15989"/>
                  </a:cubicBezTo>
                  <a:cubicBezTo>
                    <a:pt x="572985" y="11761"/>
                    <a:pt x="565063" y="8539"/>
                    <a:pt x="556819" y="6408"/>
                  </a:cubicBezTo>
                  <a:cubicBezTo>
                    <a:pt x="554781" y="5909"/>
                    <a:pt x="552654" y="5909"/>
                    <a:pt x="550616" y="6408"/>
                  </a:cubicBezTo>
                  <a:cubicBezTo>
                    <a:pt x="549549" y="6647"/>
                    <a:pt x="548618" y="7295"/>
                    <a:pt x="548025" y="8215"/>
                  </a:cubicBezTo>
                  <a:cubicBezTo>
                    <a:pt x="547633" y="9000"/>
                    <a:pt x="547475" y="10806"/>
                    <a:pt x="548025" y="11277"/>
                  </a:cubicBezTo>
                  <a:cubicBezTo>
                    <a:pt x="551009" y="14339"/>
                    <a:pt x="554306" y="16931"/>
                    <a:pt x="557369" y="19915"/>
                  </a:cubicBezTo>
                  <a:cubicBezTo>
                    <a:pt x="559987" y="22448"/>
                    <a:pt x="560056" y="26624"/>
                    <a:pt x="557523" y="29242"/>
                  </a:cubicBezTo>
                  <a:cubicBezTo>
                    <a:pt x="556941" y="29844"/>
                    <a:pt x="556249" y="30330"/>
                    <a:pt x="555484" y="30673"/>
                  </a:cubicBezTo>
                  <a:cubicBezTo>
                    <a:pt x="548571" y="33796"/>
                    <a:pt x="540987" y="35146"/>
                    <a:pt x="533420" y="34599"/>
                  </a:cubicBezTo>
                  <a:cubicBezTo>
                    <a:pt x="529166" y="34332"/>
                    <a:pt x="524899" y="34892"/>
                    <a:pt x="520857" y="36248"/>
                  </a:cubicBezTo>
                  <a:cubicBezTo>
                    <a:pt x="511725" y="40056"/>
                    <a:pt x="503645" y="46009"/>
                    <a:pt x="497302" y="53603"/>
                  </a:cubicBezTo>
                  <a:cubicBezTo>
                    <a:pt x="488821" y="64675"/>
                    <a:pt x="480812" y="76062"/>
                    <a:pt x="472568" y="87291"/>
                  </a:cubicBezTo>
                  <a:cubicBezTo>
                    <a:pt x="468463" y="92480"/>
                    <a:pt x="467700" y="99564"/>
                    <a:pt x="470605" y="105509"/>
                  </a:cubicBezTo>
                  <a:cubicBezTo>
                    <a:pt x="472254" y="109278"/>
                    <a:pt x="467228" y="113362"/>
                    <a:pt x="462753" y="113362"/>
                  </a:cubicBezTo>
                  <a:cubicBezTo>
                    <a:pt x="456393" y="112969"/>
                    <a:pt x="450661" y="108258"/>
                    <a:pt x="443830" y="110849"/>
                  </a:cubicBezTo>
                  <a:cubicBezTo>
                    <a:pt x="439686" y="112443"/>
                    <a:pt x="434992" y="110900"/>
                    <a:pt x="432601" y="107158"/>
                  </a:cubicBezTo>
                  <a:cubicBezTo>
                    <a:pt x="427969" y="101190"/>
                    <a:pt x="423807" y="94751"/>
                    <a:pt x="418782" y="89175"/>
                  </a:cubicBezTo>
                  <a:cubicBezTo>
                    <a:pt x="414883" y="83657"/>
                    <a:pt x="407736" y="81490"/>
                    <a:pt x="401429" y="83914"/>
                  </a:cubicBezTo>
                  <a:cubicBezTo>
                    <a:pt x="394233" y="85913"/>
                    <a:pt x="387301" y="88760"/>
                    <a:pt x="380778" y="92395"/>
                  </a:cubicBezTo>
                  <a:cubicBezTo>
                    <a:pt x="375839" y="96340"/>
                    <a:pt x="370021" y="99033"/>
                    <a:pt x="363818" y="100247"/>
                  </a:cubicBezTo>
                  <a:cubicBezTo>
                    <a:pt x="354552" y="101818"/>
                    <a:pt x="355966" y="112498"/>
                    <a:pt x="350391" y="117288"/>
                  </a:cubicBezTo>
                  <a:cubicBezTo>
                    <a:pt x="348201" y="119764"/>
                    <a:pt x="345529" y="121768"/>
                    <a:pt x="342539" y="123178"/>
                  </a:cubicBezTo>
                  <a:cubicBezTo>
                    <a:pt x="334083" y="125106"/>
                    <a:pt x="328791" y="133525"/>
                    <a:pt x="330720" y="141982"/>
                  </a:cubicBezTo>
                  <a:cubicBezTo>
                    <a:pt x="330820" y="142420"/>
                    <a:pt x="330938" y="142853"/>
                    <a:pt x="331075" y="143280"/>
                  </a:cubicBezTo>
                  <a:cubicBezTo>
                    <a:pt x="331096" y="145417"/>
                    <a:pt x="330885" y="147550"/>
                    <a:pt x="330447" y="149641"/>
                  </a:cubicBezTo>
                  <a:cubicBezTo>
                    <a:pt x="330078" y="152924"/>
                    <a:pt x="327230" y="155361"/>
                    <a:pt x="323929" y="155216"/>
                  </a:cubicBezTo>
                  <a:cubicBezTo>
                    <a:pt x="320710" y="155216"/>
                    <a:pt x="317491" y="154510"/>
                    <a:pt x="314272" y="154588"/>
                  </a:cubicBezTo>
                  <a:cubicBezTo>
                    <a:pt x="309949" y="154928"/>
                    <a:pt x="306719" y="158708"/>
                    <a:pt x="307059" y="163031"/>
                  </a:cubicBezTo>
                  <a:cubicBezTo>
                    <a:pt x="307074" y="163228"/>
                    <a:pt x="307097" y="163424"/>
                    <a:pt x="307127" y="163619"/>
                  </a:cubicBezTo>
                  <a:cubicBezTo>
                    <a:pt x="307755" y="167859"/>
                    <a:pt x="308776" y="172021"/>
                    <a:pt x="309404" y="176262"/>
                  </a:cubicBezTo>
                  <a:cubicBezTo>
                    <a:pt x="309349" y="177312"/>
                    <a:pt x="308933" y="178311"/>
                    <a:pt x="308226" y="179089"/>
                  </a:cubicBezTo>
                  <a:cubicBezTo>
                    <a:pt x="307038" y="180470"/>
                    <a:pt x="304956" y="180627"/>
                    <a:pt x="303575" y="179439"/>
                  </a:cubicBezTo>
                  <a:cubicBezTo>
                    <a:pt x="303302" y="179205"/>
                    <a:pt x="303069" y="178927"/>
                    <a:pt x="302886" y="178617"/>
                  </a:cubicBezTo>
                  <a:cubicBezTo>
                    <a:pt x="299589" y="174456"/>
                    <a:pt x="296762" y="169901"/>
                    <a:pt x="293543" y="165582"/>
                  </a:cubicBezTo>
                  <a:cubicBezTo>
                    <a:pt x="291908" y="162820"/>
                    <a:pt x="288344" y="161907"/>
                    <a:pt x="285583" y="163542"/>
                  </a:cubicBezTo>
                  <a:cubicBezTo>
                    <a:pt x="285459" y="163616"/>
                    <a:pt x="285338" y="163694"/>
                    <a:pt x="285220" y="163776"/>
                  </a:cubicBezTo>
                  <a:cubicBezTo>
                    <a:pt x="280273" y="167938"/>
                    <a:pt x="275169" y="171628"/>
                    <a:pt x="270379" y="176262"/>
                  </a:cubicBezTo>
                  <a:cubicBezTo>
                    <a:pt x="266945" y="179036"/>
                    <a:pt x="264976" y="183234"/>
                    <a:pt x="265040" y="187648"/>
                  </a:cubicBezTo>
                  <a:cubicBezTo>
                    <a:pt x="266348" y="201854"/>
                    <a:pt x="260451" y="215771"/>
                    <a:pt x="249336" y="224713"/>
                  </a:cubicBezTo>
                  <a:cubicBezTo>
                    <a:pt x="246672" y="228079"/>
                    <a:pt x="244406" y="231741"/>
                    <a:pt x="242584" y="235628"/>
                  </a:cubicBezTo>
                  <a:cubicBezTo>
                    <a:pt x="235453" y="247859"/>
                    <a:pt x="222904" y="255944"/>
                    <a:pt x="208820" y="257380"/>
                  </a:cubicBezTo>
                  <a:cubicBezTo>
                    <a:pt x="199162" y="258322"/>
                    <a:pt x="189504" y="260128"/>
                    <a:pt x="179925" y="261542"/>
                  </a:cubicBezTo>
                  <a:cubicBezTo>
                    <a:pt x="166655" y="271357"/>
                    <a:pt x="148517" y="268452"/>
                    <a:pt x="135404" y="279289"/>
                  </a:cubicBezTo>
                  <a:cubicBezTo>
                    <a:pt x="132759" y="281218"/>
                    <a:pt x="129440" y="281984"/>
                    <a:pt x="126217" y="281409"/>
                  </a:cubicBezTo>
                  <a:cubicBezTo>
                    <a:pt x="114675" y="278268"/>
                    <a:pt x="105331" y="282980"/>
                    <a:pt x="95673" y="288162"/>
                  </a:cubicBezTo>
                  <a:cubicBezTo>
                    <a:pt x="83782" y="295594"/>
                    <a:pt x="71339" y="302105"/>
                    <a:pt x="58455" y="307637"/>
                  </a:cubicBezTo>
                  <a:cubicBezTo>
                    <a:pt x="52547" y="310430"/>
                    <a:pt x="47699" y="315057"/>
                    <a:pt x="44635" y="320829"/>
                  </a:cubicBezTo>
                  <a:cubicBezTo>
                    <a:pt x="40945" y="326091"/>
                    <a:pt x="40003" y="319416"/>
                    <a:pt x="37647" y="319180"/>
                  </a:cubicBezTo>
                  <a:cubicBezTo>
                    <a:pt x="35661" y="318886"/>
                    <a:pt x="33638" y="319364"/>
                    <a:pt x="31994" y="320515"/>
                  </a:cubicBezTo>
                  <a:cubicBezTo>
                    <a:pt x="29236" y="323791"/>
                    <a:pt x="27155" y="327581"/>
                    <a:pt x="25869" y="331666"/>
                  </a:cubicBezTo>
                  <a:cubicBezTo>
                    <a:pt x="24835" y="336836"/>
                    <a:pt x="24335" y="342099"/>
                    <a:pt x="24377" y="347371"/>
                  </a:cubicBezTo>
                  <a:cubicBezTo>
                    <a:pt x="24632" y="356066"/>
                    <a:pt x="22250" y="364634"/>
                    <a:pt x="17546" y="371950"/>
                  </a:cubicBezTo>
                  <a:cubicBezTo>
                    <a:pt x="12708" y="379193"/>
                    <a:pt x="10415" y="387840"/>
                    <a:pt x="11029" y="396529"/>
                  </a:cubicBezTo>
                  <a:cubicBezTo>
                    <a:pt x="10291" y="408467"/>
                    <a:pt x="12644" y="420395"/>
                    <a:pt x="17860" y="431159"/>
                  </a:cubicBezTo>
                  <a:cubicBezTo>
                    <a:pt x="19309" y="434055"/>
                    <a:pt x="20315" y="437152"/>
                    <a:pt x="20844" y="440346"/>
                  </a:cubicBezTo>
                  <a:cubicBezTo>
                    <a:pt x="21537" y="443544"/>
                    <a:pt x="20312" y="446853"/>
                    <a:pt x="17703" y="448827"/>
                  </a:cubicBezTo>
                  <a:cubicBezTo>
                    <a:pt x="16290" y="450084"/>
                    <a:pt x="14798" y="451262"/>
                    <a:pt x="13306" y="452440"/>
                  </a:cubicBezTo>
                  <a:cubicBezTo>
                    <a:pt x="11107" y="456838"/>
                    <a:pt x="8830" y="461235"/>
                    <a:pt x="6554" y="465554"/>
                  </a:cubicBezTo>
                  <a:lnTo>
                    <a:pt x="6554" y="465554"/>
                  </a:lnTo>
                  <a:lnTo>
                    <a:pt x="6554" y="466261"/>
                  </a:lnTo>
                  <a:lnTo>
                    <a:pt x="7025" y="465711"/>
                  </a:lnTo>
                  <a:cubicBezTo>
                    <a:pt x="6919" y="468885"/>
                    <a:pt x="7263" y="472057"/>
                    <a:pt x="8045" y="475135"/>
                  </a:cubicBezTo>
                  <a:cubicBezTo>
                    <a:pt x="11266" y="482031"/>
                    <a:pt x="12800" y="489594"/>
                    <a:pt x="12521" y="497201"/>
                  </a:cubicBezTo>
                  <a:cubicBezTo>
                    <a:pt x="11991" y="510217"/>
                    <a:pt x="14323" y="523191"/>
                    <a:pt x="19352" y="535208"/>
                  </a:cubicBezTo>
                  <a:cubicBezTo>
                    <a:pt x="23725" y="548546"/>
                    <a:pt x="25641" y="562568"/>
                    <a:pt x="25005" y="576592"/>
                  </a:cubicBezTo>
                  <a:cubicBezTo>
                    <a:pt x="23772" y="592820"/>
                    <a:pt x="25393" y="609139"/>
                    <a:pt x="29795" y="624807"/>
                  </a:cubicBezTo>
                  <a:cubicBezTo>
                    <a:pt x="30975" y="628948"/>
                    <a:pt x="31137" y="633312"/>
                    <a:pt x="30266" y="637528"/>
                  </a:cubicBezTo>
                  <a:cubicBezTo>
                    <a:pt x="28931" y="646008"/>
                    <a:pt x="26733" y="654411"/>
                    <a:pt x="25005" y="662892"/>
                  </a:cubicBezTo>
                  <a:cubicBezTo>
                    <a:pt x="22858" y="674689"/>
                    <a:pt x="16215" y="685190"/>
                    <a:pt x="6475" y="692182"/>
                  </a:cubicBezTo>
                  <a:cubicBezTo>
                    <a:pt x="-1156" y="698538"/>
                    <a:pt x="-2191" y="709877"/>
                    <a:pt x="4164" y="717508"/>
                  </a:cubicBezTo>
                  <a:cubicBezTo>
                    <a:pt x="4353" y="717735"/>
                    <a:pt x="4548" y="717957"/>
                    <a:pt x="4748" y="718174"/>
                  </a:cubicBezTo>
                  <a:cubicBezTo>
                    <a:pt x="9535" y="722517"/>
                    <a:pt x="14095" y="727104"/>
                    <a:pt x="18410" y="731917"/>
                  </a:cubicBezTo>
                  <a:cubicBezTo>
                    <a:pt x="24549" y="739616"/>
                    <a:pt x="33572" y="744468"/>
                    <a:pt x="43379" y="745345"/>
                  </a:cubicBezTo>
                  <a:cubicBezTo>
                    <a:pt x="50874" y="746339"/>
                    <a:pt x="58438" y="746707"/>
                    <a:pt x="65993" y="746444"/>
                  </a:cubicBezTo>
                  <a:cubicBezTo>
                    <a:pt x="70327" y="746584"/>
                    <a:pt x="74608" y="745466"/>
                    <a:pt x="78321" y="743225"/>
                  </a:cubicBezTo>
                  <a:cubicBezTo>
                    <a:pt x="92925" y="731917"/>
                    <a:pt x="113654" y="731917"/>
                    <a:pt x="126060" y="716761"/>
                  </a:cubicBezTo>
                  <a:cubicBezTo>
                    <a:pt x="127717" y="715337"/>
                    <a:pt x="129774" y="714459"/>
                    <a:pt x="131949" y="714248"/>
                  </a:cubicBezTo>
                  <a:cubicBezTo>
                    <a:pt x="146790" y="712442"/>
                    <a:pt x="161473" y="707730"/>
                    <a:pt x="176784" y="711421"/>
                  </a:cubicBezTo>
                  <a:cubicBezTo>
                    <a:pt x="189533" y="713867"/>
                    <a:pt x="202547" y="714633"/>
                    <a:pt x="215494" y="713698"/>
                  </a:cubicBezTo>
                  <a:cubicBezTo>
                    <a:pt x="222089" y="713476"/>
                    <a:pt x="228328" y="710653"/>
                    <a:pt x="232847" y="705846"/>
                  </a:cubicBezTo>
                  <a:cubicBezTo>
                    <a:pt x="245332" y="693165"/>
                    <a:pt x="259984" y="682819"/>
                    <a:pt x="276112" y="675299"/>
                  </a:cubicBezTo>
                  <a:cubicBezTo>
                    <a:pt x="280949" y="672867"/>
                    <a:pt x="285573" y="670030"/>
                    <a:pt x="289931" y="666818"/>
                  </a:cubicBezTo>
                  <a:cubicBezTo>
                    <a:pt x="295929" y="662104"/>
                    <a:pt x="303562" y="659984"/>
                    <a:pt x="311132" y="660928"/>
                  </a:cubicBezTo>
                  <a:cubicBezTo>
                    <a:pt x="330578" y="663477"/>
                    <a:pt x="350341" y="660082"/>
                    <a:pt x="367823" y="651191"/>
                  </a:cubicBezTo>
                  <a:cubicBezTo>
                    <a:pt x="381350" y="644540"/>
                    <a:pt x="396345" y="641433"/>
                    <a:pt x="411401" y="642160"/>
                  </a:cubicBezTo>
                  <a:lnTo>
                    <a:pt x="443830" y="642789"/>
                  </a:lnTo>
                  <a:cubicBezTo>
                    <a:pt x="449325" y="642745"/>
                    <a:pt x="454524" y="645273"/>
                    <a:pt x="457885" y="649621"/>
                  </a:cubicBezTo>
                  <a:cubicBezTo>
                    <a:pt x="463521" y="656185"/>
                    <a:pt x="471490" y="660296"/>
                    <a:pt x="480106" y="661086"/>
                  </a:cubicBezTo>
                  <a:cubicBezTo>
                    <a:pt x="489533" y="663250"/>
                    <a:pt x="498638" y="666628"/>
                    <a:pt x="507195" y="671138"/>
                  </a:cubicBezTo>
                  <a:cubicBezTo>
                    <a:pt x="512334" y="673358"/>
                    <a:pt x="515665" y="678417"/>
                    <a:pt x="515675" y="684016"/>
                  </a:cubicBezTo>
                  <a:cubicBezTo>
                    <a:pt x="514752" y="690466"/>
                    <a:pt x="516902" y="696976"/>
                    <a:pt x="521486" y="701606"/>
                  </a:cubicBezTo>
                  <a:cubicBezTo>
                    <a:pt x="526881" y="707037"/>
                    <a:pt x="530142" y="714228"/>
                    <a:pt x="530672" y="721866"/>
                  </a:cubicBezTo>
                  <a:cubicBezTo>
                    <a:pt x="531457" y="729718"/>
                    <a:pt x="532242" y="736864"/>
                    <a:pt x="532871" y="744481"/>
                  </a:cubicBezTo>
                  <a:cubicBezTo>
                    <a:pt x="532871" y="747622"/>
                    <a:pt x="532871" y="750842"/>
                    <a:pt x="532871" y="753983"/>
                  </a:cubicBezTo>
                  <a:cubicBezTo>
                    <a:pt x="532783" y="755098"/>
                    <a:pt x="533088" y="756210"/>
                    <a:pt x="533734" y="757124"/>
                  </a:cubicBezTo>
                  <a:cubicBezTo>
                    <a:pt x="535858" y="759496"/>
                    <a:pt x="538351" y="761511"/>
                    <a:pt x="541115" y="763092"/>
                  </a:cubicBezTo>
                  <a:cubicBezTo>
                    <a:pt x="543155" y="763569"/>
                    <a:pt x="545299" y="763011"/>
                    <a:pt x="546847" y="761600"/>
                  </a:cubicBezTo>
                  <a:cubicBezTo>
                    <a:pt x="555798" y="752334"/>
                    <a:pt x="564121" y="742361"/>
                    <a:pt x="573309" y="733251"/>
                  </a:cubicBezTo>
                  <a:cubicBezTo>
                    <a:pt x="577784" y="728697"/>
                    <a:pt x="584222" y="726106"/>
                    <a:pt x="589013" y="721787"/>
                  </a:cubicBezTo>
                  <a:cubicBezTo>
                    <a:pt x="593802" y="717468"/>
                    <a:pt x="598906" y="710636"/>
                    <a:pt x="603931" y="705139"/>
                  </a:cubicBezTo>
                  <a:cubicBezTo>
                    <a:pt x="604753" y="704496"/>
                    <a:pt x="605836" y="704291"/>
                    <a:pt x="606836" y="704589"/>
                  </a:cubicBezTo>
                  <a:cubicBezTo>
                    <a:pt x="607793" y="705121"/>
                    <a:pt x="608479" y="706035"/>
                    <a:pt x="608721" y="707102"/>
                  </a:cubicBezTo>
                  <a:cubicBezTo>
                    <a:pt x="609924" y="711351"/>
                    <a:pt x="608987" y="715920"/>
                    <a:pt x="606208" y="719353"/>
                  </a:cubicBezTo>
                  <a:cubicBezTo>
                    <a:pt x="598631" y="727178"/>
                    <a:pt x="593220" y="736838"/>
                    <a:pt x="590504" y="747387"/>
                  </a:cubicBezTo>
                  <a:cubicBezTo>
                    <a:pt x="588300" y="756971"/>
                    <a:pt x="581857" y="765034"/>
                    <a:pt x="572994" y="769295"/>
                  </a:cubicBezTo>
                  <a:cubicBezTo>
                    <a:pt x="571311" y="770650"/>
                    <a:pt x="570260" y="772638"/>
                    <a:pt x="570089" y="774792"/>
                  </a:cubicBezTo>
                  <a:cubicBezTo>
                    <a:pt x="570089" y="776520"/>
                    <a:pt x="571110" y="779818"/>
                    <a:pt x="572288" y="780054"/>
                  </a:cubicBezTo>
                  <a:cubicBezTo>
                    <a:pt x="575366" y="780406"/>
                    <a:pt x="578475" y="780406"/>
                    <a:pt x="581553" y="780054"/>
                  </a:cubicBezTo>
                  <a:cubicBezTo>
                    <a:pt x="590518" y="780587"/>
                    <a:pt x="598764" y="775153"/>
                    <a:pt x="601811" y="766704"/>
                  </a:cubicBezTo>
                  <a:cubicBezTo>
                    <a:pt x="602669" y="764713"/>
                    <a:pt x="603639" y="762773"/>
                    <a:pt x="604716" y="760893"/>
                  </a:cubicBezTo>
                  <a:cubicBezTo>
                    <a:pt x="605409" y="760112"/>
                    <a:pt x="606201" y="759426"/>
                    <a:pt x="607072" y="758851"/>
                  </a:cubicBezTo>
                  <a:cubicBezTo>
                    <a:pt x="608249" y="760265"/>
                    <a:pt x="610134" y="761600"/>
                    <a:pt x="610291" y="763092"/>
                  </a:cubicBezTo>
                  <a:cubicBezTo>
                    <a:pt x="612505" y="772687"/>
                    <a:pt x="610379" y="782770"/>
                    <a:pt x="604481" y="790655"/>
                  </a:cubicBezTo>
                  <a:cubicBezTo>
                    <a:pt x="603044" y="792505"/>
                    <a:pt x="603379" y="795168"/>
                    <a:pt x="605229" y="796605"/>
                  </a:cubicBezTo>
                  <a:cubicBezTo>
                    <a:pt x="605895" y="797122"/>
                    <a:pt x="606701" y="797430"/>
                    <a:pt x="607543" y="797487"/>
                  </a:cubicBezTo>
                  <a:cubicBezTo>
                    <a:pt x="612725" y="797879"/>
                    <a:pt x="617829" y="797958"/>
                    <a:pt x="623247" y="798115"/>
                  </a:cubicBezTo>
                  <a:cubicBezTo>
                    <a:pt x="623290" y="797881"/>
                    <a:pt x="623290" y="797642"/>
                    <a:pt x="623247" y="797408"/>
                  </a:cubicBezTo>
                  <a:lnTo>
                    <a:pt x="624817" y="795838"/>
                  </a:lnTo>
                  <a:lnTo>
                    <a:pt x="624111" y="798115"/>
                  </a:lnTo>
                  <a:lnTo>
                    <a:pt x="623326" y="798115"/>
                  </a:lnTo>
                  <a:cubicBezTo>
                    <a:pt x="623213" y="798922"/>
                    <a:pt x="623213" y="799741"/>
                    <a:pt x="623326" y="800549"/>
                  </a:cubicBezTo>
                  <a:cubicBezTo>
                    <a:pt x="631160" y="817411"/>
                    <a:pt x="632034" y="836681"/>
                    <a:pt x="625760" y="854183"/>
                  </a:cubicBezTo>
                  <a:cubicBezTo>
                    <a:pt x="624915" y="858397"/>
                    <a:pt x="625437" y="862772"/>
                    <a:pt x="627252" y="866669"/>
                  </a:cubicBezTo>
                  <a:cubicBezTo>
                    <a:pt x="628979" y="871694"/>
                    <a:pt x="632198" y="876249"/>
                    <a:pt x="634161" y="881275"/>
                  </a:cubicBezTo>
                  <a:cubicBezTo>
                    <a:pt x="639815" y="895613"/>
                    <a:pt x="652401" y="906068"/>
                    <a:pt x="667532" y="908995"/>
                  </a:cubicBezTo>
                  <a:cubicBezTo>
                    <a:pt x="675839" y="911285"/>
                    <a:pt x="683571" y="915298"/>
                    <a:pt x="690225" y="920774"/>
                  </a:cubicBezTo>
                  <a:cubicBezTo>
                    <a:pt x="694543" y="923993"/>
                    <a:pt x="698076" y="928626"/>
                    <a:pt x="702238" y="931610"/>
                  </a:cubicBezTo>
                  <a:cubicBezTo>
                    <a:pt x="705616" y="934507"/>
                    <a:pt x="710381" y="935153"/>
                    <a:pt x="714408" y="933259"/>
                  </a:cubicBezTo>
                  <a:cubicBezTo>
                    <a:pt x="727914" y="926506"/>
                    <a:pt x="742126" y="920695"/>
                    <a:pt x="749585" y="906089"/>
                  </a:cubicBezTo>
                  <a:cubicBezTo>
                    <a:pt x="750528" y="904126"/>
                    <a:pt x="753276" y="904675"/>
                    <a:pt x="754846" y="906560"/>
                  </a:cubicBezTo>
                  <a:cubicBezTo>
                    <a:pt x="755552" y="907269"/>
                    <a:pt x="755948" y="908229"/>
                    <a:pt x="755945" y="909230"/>
                  </a:cubicBezTo>
                  <a:cubicBezTo>
                    <a:pt x="755396" y="912371"/>
                    <a:pt x="752883" y="917083"/>
                    <a:pt x="754061" y="918339"/>
                  </a:cubicBezTo>
                  <a:cubicBezTo>
                    <a:pt x="761441" y="927684"/>
                    <a:pt x="765603" y="939227"/>
                    <a:pt x="774790" y="947237"/>
                  </a:cubicBezTo>
                  <a:cubicBezTo>
                    <a:pt x="777145" y="949279"/>
                    <a:pt x="781386" y="950457"/>
                    <a:pt x="783349" y="948807"/>
                  </a:cubicBezTo>
                  <a:cubicBezTo>
                    <a:pt x="794656" y="938678"/>
                    <a:pt x="807925" y="931453"/>
                    <a:pt x="819310" y="921637"/>
                  </a:cubicBezTo>
                  <a:cubicBezTo>
                    <a:pt x="830097" y="912420"/>
                    <a:pt x="843916" y="907524"/>
                    <a:pt x="858099" y="907895"/>
                  </a:cubicBezTo>
                  <a:cubicBezTo>
                    <a:pt x="863517" y="907895"/>
                    <a:pt x="868935" y="907895"/>
                    <a:pt x="874274" y="907424"/>
                  </a:cubicBezTo>
                  <a:cubicBezTo>
                    <a:pt x="883068" y="906403"/>
                    <a:pt x="896182" y="895331"/>
                    <a:pt x="896574" y="886457"/>
                  </a:cubicBezTo>
                  <a:cubicBezTo>
                    <a:pt x="897045" y="872009"/>
                    <a:pt x="904426" y="859758"/>
                    <a:pt x="907488" y="846094"/>
                  </a:cubicBezTo>
                  <a:cubicBezTo>
                    <a:pt x="910749" y="831215"/>
                    <a:pt x="918217" y="817586"/>
                    <a:pt x="929003" y="806831"/>
                  </a:cubicBezTo>
                  <a:cubicBezTo>
                    <a:pt x="935551" y="799605"/>
                    <a:pt x="941001" y="791456"/>
                    <a:pt x="945178" y="782645"/>
                  </a:cubicBezTo>
                  <a:lnTo>
                    <a:pt x="961902" y="751234"/>
                  </a:lnTo>
                  <a:cubicBezTo>
                    <a:pt x="970017" y="733480"/>
                    <a:pt x="983006" y="718393"/>
                    <a:pt x="999356" y="707731"/>
                  </a:cubicBezTo>
                  <a:cubicBezTo>
                    <a:pt x="1003049" y="705631"/>
                    <a:pt x="1005842" y="702251"/>
                    <a:pt x="1007208" y="698229"/>
                  </a:cubicBezTo>
                  <a:cubicBezTo>
                    <a:pt x="1010741" y="683780"/>
                    <a:pt x="1024875" y="676163"/>
                    <a:pt x="1029193" y="662656"/>
                  </a:cubicBezTo>
                  <a:cubicBezTo>
                    <a:pt x="1033512" y="649150"/>
                    <a:pt x="1033277" y="634779"/>
                    <a:pt x="1039716" y="622058"/>
                  </a:cubicBezTo>
                  <a:cubicBezTo>
                    <a:pt x="1047568" y="606352"/>
                    <a:pt x="1050316" y="589234"/>
                    <a:pt x="1060052" y="574942"/>
                  </a:cubicBezTo>
                  <a:cubicBezTo>
                    <a:pt x="1062656" y="570249"/>
                    <a:pt x="1064236" y="565056"/>
                    <a:pt x="1064684" y="559708"/>
                  </a:cubicBezTo>
                  <a:cubicBezTo>
                    <a:pt x="1066402" y="548995"/>
                    <a:pt x="1065486" y="538026"/>
                    <a:pt x="1062015" y="527747"/>
                  </a:cubicBezTo>
                  <a:cubicBezTo>
                    <a:pt x="1059657" y="520500"/>
                    <a:pt x="1059657" y="512693"/>
                    <a:pt x="1062015" y="505445"/>
                  </a:cubicBezTo>
                  <a:cubicBezTo>
                    <a:pt x="1063647" y="500355"/>
                    <a:pt x="1064624" y="495077"/>
                    <a:pt x="1064920" y="489740"/>
                  </a:cubicBezTo>
                  <a:cubicBezTo>
                    <a:pt x="1065377" y="474591"/>
                    <a:pt x="1068625" y="459657"/>
                    <a:pt x="1074499" y="445687"/>
                  </a:cubicBezTo>
                  <a:cubicBezTo>
                    <a:pt x="1075468" y="443786"/>
                    <a:pt x="1076005" y="441694"/>
                    <a:pt x="1076069" y="439561"/>
                  </a:cubicBezTo>
                  <a:cubicBezTo>
                    <a:pt x="1076070" y="437991"/>
                    <a:pt x="1074499" y="436421"/>
                    <a:pt x="1073714" y="434850"/>
                  </a:cubicBezTo>
                  <a:cubicBezTo>
                    <a:pt x="1072850" y="435181"/>
                    <a:pt x="1072010" y="435575"/>
                    <a:pt x="1071202" y="436028"/>
                  </a:cubicBezTo>
                  <a:close/>
                </a:path>
              </a:pathLst>
            </a:custGeom>
            <a:grpFill/>
            <a:ln w="7849"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8CA7B88A-E4DC-FE4B-986F-37420AD2D05C}"/>
                </a:ext>
              </a:extLst>
            </p:cNvPr>
            <p:cNvSpPr/>
            <p:nvPr/>
          </p:nvSpPr>
          <p:spPr>
            <a:xfrm>
              <a:off x="2808290" y="331069"/>
              <a:ext cx="7852" cy="7853"/>
            </a:xfrm>
            <a:custGeom>
              <a:avLst/>
              <a:gdLst>
                <a:gd name="connsiteX0" fmla="*/ 393 w 0"/>
                <a:gd name="connsiteY0" fmla="*/ 707 h 0"/>
                <a:gd name="connsiteX1" fmla="*/ 1492 w 0"/>
                <a:gd name="connsiteY1" fmla="*/ 0 h 0"/>
                <a:gd name="connsiteX2" fmla="*/ 550 w 0"/>
                <a:gd name="connsiteY2" fmla="*/ 0 h 0"/>
                <a:gd name="connsiteX3" fmla="*/ 0 w 0"/>
                <a:gd name="connsiteY3" fmla="*/ 785 h 0"/>
              </a:gdLst>
              <a:ahLst/>
              <a:cxnLst>
                <a:cxn ang="0">
                  <a:pos x="connsiteX0" y="connsiteY0"/>
                </a:cxn>
                <a:cxn ang="0">
                  <a:pos x="connsiteX1" y="connsiteY1"/>
                </a:cxn>
                <a:cxn ang="0">
                  <a:pos x="connsiteX2" y="connsiteY2"/>
                </a:cxn>
                <a:cxn ang="0">
                  <a:pos x="connsiteX3" y="connsiteY3"/>
                </a:cxn>
              </a:cxnLst>
              <a:rect l="l" t="t" r="r" b="b"/>
              <a:pathLst>
                <a:path>
                  <a:moveTo>
                    <a:pt x="393" y="707"/>
                  </a:moveTo>
                  <a:cubicBezTo>
                    <a:pt x="785" y="707"/>
                    <a:pt x="1178" y="707"/>
                    <a:pt x="1492" y="0"/>
                  </a:cubicBezTo>
                  <a:lnTo>
                    <a:pt x="550" y="0"/>
                  </a:lnTo>
                  <a:cubicBezTo>
                    <a:pt x="341" y="243"/>
                    <a:pt x="156" y="506"/>
                    <a:pt x="0" y="785"/>
                  </a:cubicBezTo>
                  <a:close/>
                </a:path>
              </a:pathLst>
            </a:custGeom>
            <a:grpFill/>
            <a:ln w="7849"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997E238-4C9F-5B4D-85C1-8ABD62F49CBB}"/>
                </a:ext>
              </a:extLst>
            </p:cNvPr>
            <p:cNvSpPr/>
            <p:nvPr/>
          </p:nvSpPr>
          <p:spPr>
            <a:xfrm>
              <a:off x="2840797" y="233460"/>
              <a:ext cx="7852" cy="7853"/>
            </a:xfrm>
            <a:custGeom>
              <a:avLst/>
              <a:gdLst>
                <a:gd name="connsiteX0" fmla="*/ 942 w 0"/>
                <a:gd name="connsiteY0" fmla="*/ 0 h 0"/>
                <a:gd name="connsiteX1" fmla="*/ 942 w 0"/>
                <a:gd name="connsiteY1" fmla="*/ 0 h 0"/>
                <a:gd name="connsiteX2" fmla="*/ 0 w 0"/>
                <a:gd name="connsiteY2" fmla="*/ 550 h 0"/>
                <a:gd name="connsiteX3" fmla="*/ 0 w 0"/>
                <a:gd name="connsiteY3" fmla="*/ 1178 h 0"/>
              </a:gdLst>
              <a:ahLst/>
              <a:cxnLst>
                <a:cxn ang="0">
                  <a:pos x="connsiteX0" y="connsiteY0"/>
                </a:cxn>
                <a:cxn ang="0">
                  <a:pos x="connsiteX1" y="connsiteY1"/>
                </a:cxn>
                <a:cxn ang="0">
                  <a:pos x="connsiteX2" y="connsiteY2"/>
                </a:cxn>
                <a:cxn ang="0">
                  <a:pos x="connsiteX3" y="connsiteY3"/>
                </a:cxn>
              </a:cxnLst>
              <a:rect l="l" t="t" r="r" b="b"/>
              <a:pathLst>
                <a:path>
                  <a:moveTo>
                    <a:pt x="942" y="0"/>
                  </a:moveTo>
                  <a:cubicBezTo>
                    <a:pt x="942" y="0"/>
                    <a:pt x="942" y="0"/>
                    <a:pt x="942" y="0"/>
                  </a:cubicBezTo>
                  <a:lnTo>
                    <a:pt x="0" y="550"/>
                  </a:lnTo>
                  <a:cubicBezTo>
                    <a:pt x="0" y="550"/>
                    <a:pt x="0" y="550"/>
                    <a:pt x="0" y="1178"/>
                  </a:cubicBezTo>
                  <a:close/>
                </a:path>
              </a:pathLst>
            </a:custGeom>
            <a:grpFill/>
            <a:ln w="7849"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9D41557A-DE4A-BA40-B789-70CF272BB630}"/>
                </a:ext>
              </a:extLst>
            </p:cNvPr>
            <p:cNvSpPr/>
            <p:nvPr/>
          </p:nvSpPr>
          <p:spPr>
            <a:xfrm>
              <a:off x="2632384" y="-885"/>
              <a:ext cx="730233" cy="557540"/>
            </a:xfrm>
            <a:custGeom>
              <a:avLst/>
              <a:gdLst>
                <a:gd name="connsiteX0" fmla="*/ 211083 w 730233"/>
                <a:gd name="connsiteY0" fmla="*/ 246281 h 557539"/>
                <a:gd name="connsiteX1" fmla="*/ 209670 w 730233"/>
                <a:gd name="connsiteY1" fmla="*/ 264578 h 557539"/>
                <a:gd name="connsiteX2" fmla="*/ 211005 w 730233"/>
                <a:gd name="connsiteY2" fmla="*/ 289549 h 557539"/>
                <a:gd name="connsiteX3" fmla="*/ 206137 w 730233"/>
                <a:gd name="connsiteY3" fmla="*/ 311458 h 557539"/>
                <a:gd name="connsiteX4" fmla="*/ 202132 w 730233"/>
                <a:gd name="connsiteY4" fmla="*/ 315777 h 557539"/>
                <a:gd name="connsiteX5" fmla="*/ 195458 w 730233"/>
                <a:gd name="connsiteY5" fmla="*/ 331483 h 557539"/>
                <a:gd name="connsiteX6" fmla="*/ 196479 w 730233"/>
                <a:gd name="connsiteY6" fmla="*/ 331483 h 557539"/>
                <a:gd name="connsiteX7" fmla="*/ 204331 w 730233"/>
                <a:gd name="connsiteY7" fmla="*/ 339335 h 557539"/>
                <a:gd name="connsiteX8" fmla="*/ 206608 w 730233"/>
                <a:gd name="connsiteY8" fmla="*/ 341298 h 557539"/>
                <a:gd name="connsiteX9" fmla="*/ 214460 w 730233"/>
                <a:gd name="connsiteY9" fmla="*/ 344675 h 557539"/>
                <a:gd name="connsiteX10" fmla="*/ 217679 w 730233"/>
                <a:gd name="connsiteY10" fmla="*/ 344675 h 557539"/>
                <a:gd name="connsiteX11" fmla="*/ 217679 w 730233"/>
                <a:gd name="connsiteY11" fmla="*/ 345931 h 557539"/>
                <a:gd name="connsiteX12" fmla="*/ 222391 w 730233"/>
                <a:gd name="connsiteY12" fmla="*/ 347973 h 557539"/>
                <a:gd name="connsiteX13" fmla="*/ 223726 w 730233"/>
                <a:gd name="connsiteY13" fmla="*/ 350172 h 557539"/>
                <a:gd name="connsiteX14" fmla="*/ 222234 w 730233"/>
                <a:gd name="connsiteY14" fmla="*/ 352528 h 557539"/>
                <a:gd name="connsiteX15" fmla="*/ 218461 w 730233"/>
                <a:gd name="connsiteY15" fmla="*/ 352370 h 557539"/>
                <a:gd name="connsiteX16" fmla="*/ 217758 w 730233"/>
                <a:gd name="connsiteY16" fmla="*/ 350643 h 557539"/>
                <a:gd name="connsiteX17" fmla="*/ 217758 w 730233"/>
                <a:gd name="connsiteY17" fmla="*/ 345931 h 557539"/>
                <a:gd name="connsiteX18" fmla="*/ 216894 w 730233"/>
                <a:gd name="connsiteY18" fmla="*/ 345931 h 557539"/>
                <a:gd name="connsiteX19" fmla="*/ 214617 w 730233"/>
                <a:gd name="connsiteY19" fmla="*/ 344911 h 557539"/>
                <a:gd name="connsiteX20" fmla="*/ 206765 w 730233"/>
                <a:gd name="connsiteY20" fmla="*/ 341534 h 557539"/>
                <a:gd name="connsiteX21" fmla="*/ 203703 w 730233"/>
                <a:gd name="connsiteY21" fmla="*/ 340278 h 557539"/>
                <a:gd name="connsiteX22" fmla="*/ 196322 w 730233"/>
                <a:gd name="connsiteY22" fmla="*/ 332896 h 557539"/>
                <a:gd name="connsiteX23" fmla="*/ 196322 w 730233"/>
                <a:gd name="connsiteY23" fmla="*/ 332189 h 557539"/>
                <a:gd name="connsiteX24" fmla="*/ 177163 w 730233"/>
                <a:gd name="connsiteY24" fmla="*/ 333524 h 557539"/>
                <a:gd name="connsiteX25" fmla="*/ 166720 w 730233"/>
                <a:gd name="connsiteY25" fmla="*/ 337451 h 557539"/>
                <a:gd name="connsiteX26" fmla="*/ 145049 w 730233"/>
                <a:gd name="connsiteY26" fmla="*/ 340042 h 557539"/>
                <a:gd name="connsiteX27" fmla="*/ 125262 w 730233"/>
                <a:gd name="connsiteY27" fmla="*/ 366741 h 557539"/>
                <a:gd name="connsiteX28" fmla="*/ 114976 w 730233"/>
                <a:gd name="connsiteY28" fmla="*/ 385980 h 557539"/>
                <a:gd name="connsiteX29" fmla="*/ 121807 w 730233"/>
                <a:gd name="connsiteY29" fmla="*/ 395639 h 557539"/>
                <a:gd name="connsiteX30" fmla="*/ 128010 w 730233"/>
                <a:gd name="connsiteY30" fmla="*/ 396110 h 557539"/>
                <a:gd name="connsiteX31" fmla="*/ 141044 w 730233"/>
                <a:gd name="connsiteY31" fmla="*/ 410088 h 557539"/>
                <a:gd name="connsiteX32" fmla="*/ 141044 w 730233"/>
                <a:gd name="connsiteY32" fmla="*/ 422574 h 557539"/>
                <a:gd name="connsiteX33" fmla="*/ 134448 w 730233"/>
                <a:gd name="connsiteY33" fmla="*/ 436708 h 557539"/>
                <a:gd name="connsiteX34" fmla="*/ 131543 w 730233"/>
                <a:gd name="connsiteY34" fmla="*/ 437494 h 557539"/>
                <a:gd name="connsiteX35" fmla="*/ 128952 w 730233"/>
                <a:gd name="connsiteY35" fmla="*/ 436551 h 557539"/>
                <a:gd name="connsiteX36" fmla="*/ 124555 w 730233"/>
                <a:gd name="connsiteY36" fmla="*/ 414721 h 557539"/>
                <a:gd name="connsiteX37" fmla="*/ 116232 w 730233"/>
                <a:gd name="connsiteY37" fmla="*/ 405690 h 557539"/>
                <a:gd name="connsiteX38" fmla="*/ 94639 w 730233"/>
                <a:gd name="connsiteY38" fmla="*/ 405690 h 557539"/>
                <a:gd name="connsiteX39" fmla="*/ 90163 w 730233"/>
                <a:gd name="connsiteY39" fmla="*/ 410009 h 557539"/>
                <a:gd name="connsiteX40" fmla="*/ 87494 w 730233"/>
                <a:gd name="connsiteY40" fmla="*/ 419197 h 557539"/>
                <a:gd name="connsiteX41" fmla="*/ 92126 w 730233"/>
                <a:gd name="connsiteY41" fmla="*/ 456026 h 557539"/>
                <a:gd name="connsiteX42" fmla="*/ 92990 w 730233"/>
                <a:gd name="connsiteY42" fmla="*/ 456026 h 557539"/>
                <a:gd name="connsiteX43" fmla="*/ 92283 w 730233"/>
                <a:gd name="connsiteY43" fmla="*/ 456733 h 557539"/>
                <a:gd name="connsiteX44" fmla="*/ 92283 w 730233"/>
                <a:gd name="connsiteY44" fmla="*/ 456104 h 557539"/>
                <a:gd name="connsiteX45" fmla="*/ 83568 w 730233"/>
                <a:gd name="connsiteY45" fmla="*/ 456733 h 557539"/>
                <a:gd name="connsiteX46" fmla="*/ 31431 w 730233"/>
                <a:gd name="connsiteY46" fmla="*/ 468590 h 557539"/>
                <a:gd name="connsiteX47" fmla="*/ 28604 w 730233"/>
                <a:gd name="connsiteY47" fmla="*/ 470004 h 557539"/>
                <a:gd name="connsiteX48" fmla="*/ 21145 w 730233"/>
                <a:gd name="connsiteY48" fmla="*/ 476129 h 557539"/>
                <a:gd name="connsiteX49" fmla="*/ 13293 w 730233"/>
                <a:gd name="connsiteY49" fmla="*/ 473694 h 557539"/>
                <a:gd name="connsiteX50" fmla="*/ 2378 w 730233"/>
                <a:gd name="connsiteY50" fmla="*/ 473066 h 557539"/>
                <a:gd name="connsiteX51" fmla="*/ 4027 w 730233"/>
                <a:gd name="connsiteY51" fmla="*/ 494111 h 557539"/>
                <a:gd name="connsiteX52" fmla="*/ 36534 w 730233"/>
                <a:gd name="connsiteY52" fmla="*/ 514450 h 557539"/>
                <a:gd name="connsiteX53" fmla="*/ 73910 w 730233"/>
                <a:gd name="connsiteY53" fmla="*/ 533061 h 557539"/>
                <a:gd name="connsiteX54" fmla="*/ 82468 w 730233"/>
                <a:gd name="connsiteY54" fmla="*/ 537458 h 557539"/>
                <a:gd name="connsiteX55" fmla="*/ 96524 w 730233"/>
                <a:gd name="connsiteY55" fmla="*/ 532982 h 557539"/>
                <a:gd name="connsiteX56" fmla="*/ 99821 w 730233"/>
                <a:gd name="connsiteY56" fmla="*/ 528349 h 557539"/>
                <a:gd name="connsiteX57" fmla="*/ 99821 w 730233"/>
                <a:gd name="connsiteY57" fmla="*/ 528349 h 557539"/>
                <a:gd name="connsiteX58" fmla="*/ 99036 w 730233"/>
                <a:gd name="connsiteY58" fmla="*/ 527328 h 557539"/>
                <a:gd name="connsiteX59" fmla="*/ 100606 w 730233"/>
                <a:gd name="connsiteY59" fmla="*/ 527328 h 557539"/>
                <a:gd name="connsiteX60" fmla="*/ 100135 w 730233"/>
                <a:gd name="connsiteY60" fmla="*/ 527956 h 557539"/>
                <a:gd name="connsiteX61" fmla="*/ 115133 w 730233"/>
                <a:gd name="connsiteY61" fmla="*/ 528899 h 557539"/>
                <a:gd name="connsiteX62" fmla="*/ 150938 w 730233"/>
                <a:gd name="connsiteY62" fmla="*/ 538558 h 557539"/>
                <a:gd name="connsiteX63" fmla="*/ 157141 w 730233"/>
                <a:gd name="connsiteY63" fmla="*/ 539814 h 557539"/>
                <a:gd name="connsiteX64" fmla="*/ 165699 w 730233"/>
                <a:gd name="connsiteY64" fmla="*/ 551122 h 557539"/>
                <a:gd name="connsiteX65" fmla="*/ 165307 w 730233"/>
                <a:gd name="connsiteY65" fmla="*/ 554341 h 557539"/>
                <a:gd name="connsiteX66" fmla="*/ 173730 w 730233"/>
                <a:gd name="connsiteY66" fmla="*/ 561577 h 557539"/>
                <a:gd name="connsiteX67" fmla="*/ 173865 w 730233"/>
                <a:gd name="connsiteY67" fmla="*/ 561566 h 557539"/>
                <a:gd name="connsiteX68" fmla="*/ 195458 w 730233"/>
                <a:gd name="connsiteY68" fmla="*/ 555833 h 557539"/>
                <a:gd name="connsiteX69" fmla="*/ 210612 w 730233"/>
                <a:gd name="connsiteY69" fmla="*/ 551279 h 557539"/>
                <a:gd name="connsiteX70" fmla="*/ 237074 w 730233"/>
                <a:gd name="connsiteY70" fmla="*/ 536123 h 557539"/>
                <a:gd name="connsiteX71" fmla="*/ 238644 w 730233"/>
                <a:gd name="connsiteY71" fmla="*/ 533296 h 557539"/>
                <a:gd name="connsiteX72" fmla="*/ 231577 w 730233"/>
                <a:gd name="connsiteY72" fmla="*/ 512958 h 557539"/>
                <a:gd name="connsiteX73" fmla="*/ 224982 w 730233"/>
                <a:gd name="connsiteY73" fmla="*/ 507147 h 557539"/>
                <a:gd name="connsiteX74" fmla="*/ 228751 w 730233"/>
                <a:gd name="connsiteY74" fmla="*/ 495289 h 557539"/>
                <a:gd name="connsiteX75" fmla="*/ 236603 w 730233"/>
                <a:gd name="connsiteY75" fmla="*/ 489792 h 557539"/>
                <a:gd name="connsiteX76" fmla="*/ 256625 w 730233"/>
                <a:gd name="connsiteY76" fmla="*/ 479584 h 557539"/>
                <a:gd name="connsiteX77" fmla="*/ 273271 w 730233"/>
                <a:gd name="connsiteY77" fmla="*/ 460816 h 557539"/>
                <a:gd name="connsiteX78" fmla="*/ 275156 w 730233"/>
                <a:gd name="connsiteY78" fmla="*/ 454691 h 557539"/>
                <a:gd name="connsiteX79" fmla="*/ 276491 w 730233"/>
                <a:gd name="connsiteY79" fmla="*/ 451707 h 557539"/>
                <a:gd name="connsiteX80" fmla="*/ 286698 w 730233"/>
                <a:gd name="connsiteY80" fmla="*/ 446210 h 557539"/>
                <a:gd name="connsiteX81" fmla="*/ 318106 w 730233"/>
                <a:gd name="connsiteY81" fmla="*/ 447702 h 557539"/>
                <a:gd name="connsiteX82" fmla="*/ 323602 w 730233"/>
                <a:gd name="connsiteY82" fmla="*/ 435609 h 557539"/>
                <a:gd name="connsiteX83" fmla="*/ 321639 w 730233"/>
                <a:gd name="connsiteY83" fmla="*/ 430583 h 557539"/>
                <a:gd name="connsiteX84" fmla="*/ 320540 w 730233"/>
                <a:gd name="connsiteY84" fmla="*/ 430583 h 557539"/>
                <a:gd name="connsiteX85" fmla="*/ 319127 w 730233"/>
                <a:gd name="connsiteY85" fmla="*/ 429484 h 557539"/>
                <a:gd name="connsiteX86" fmla="*/ 314258 w 730233"/>
                <a:gd name="connsiteY86" fmla="*/ 428070 h 557539"/>
                <a:gd name="connsiteX87" fmla="*/ 318106 w 730233"/>
                <a:gd name="connsiteY87" fmla="*/ 428542 h 557539"/>
                <a:gd name="connsiteX88" fmla="*/ 320304 w 730233"/>
                <a:gd name="connsiteY88" fmla="*/ 428542 h 557539"/>
                <a:gd name="connsiteX89" fmla="*/ 320304 w 730233"/>
                <a:gd name="connsiteY89" fmla="*/ 429484 h 557539"/>
                <a:gd name="connsiteX90" fmla="*/ 343860 w 730233"/>
                <a:gd name="connsiteY90" fmla="*/ 419668 h 557539"/>
                <a:gd name="connsiteX91" fmla="*/ 353597 w 730233"/>
                <a:gd name="connsiteY91" fmla="*/ 407654 h 557539"/>
                <a:gd name="connsiteX92" fmla="*/ 363647 w 730233"/>
                <a:gd name="connsiteY92" fmla="*/ 395560 h 557539"/>
                <a:gd name="connsiteX93" fmla="*/ 363647 w 730233"/>
                <a:gd name="connsiteY93" fmla="*/ 378206 h 557539"/>
                <a:gd name="connsiteX94" fmla="*/ 358700 w 730233"/>
                <a:gd name="connsiteY94" fmla="*/ 364935 h 557539"/>
                <a:gd name="connsiteX95" fmla="*/ 357994 w 730233"/>
                <a:gd name="connsiteY95" fmla="*/ 364935 h 557539"/>
                <a:gd name="connsiteX96" fmla="*/ 356109 w 730233"/>
                <a:gd name="connsiteY96" fmla="*/ 363679 h 557539"/>
                <a:gd name="connsiteX97" fmla="*/ 358779 w 730233"/>
                <a:gd name="connsiteY97" fmla="*/ 364150 h 557539"/>
                <a:gd name="connsiteX98" fmla="*/ 358779 w 730233"/>
                <a:gd name="connsiteY98" fmla="*/ 365171 h 557539"/>
                <a:gd name="connsiteX99" fmla="*/ 373070 w 730233"/>
                <a:gd name="connsiteY99" fmla="*/ 370589 h 557539"/>
                <a:gd name="connsiteX100" fmla="*/ 383823 w 730233"/>
                <a:gd name="connsiteY100" fmla="*/ 365803 h 557539"/>
                <a:gd name="connsiteX101" fmla="*/ 384376 w 730233"/>
                <a:gd name="connsiteY101" fmla="*/ 362736 h 557539"/>
                <a:gd name="connsiteX102" fmla="*/ 378723 w 730233"/>
                <a:gd name="connsiteY102" fmla="*/ 348837 h 557539"/>
                <a:gd name="connsiteX103" fmla="*/ 366788 w 730233"/>
                <a:gd name="connsiteY103" fmla="*/ 344282 h 557539"/>
                <a:gd name="connsiteX104" fmla="*/ 364040 w 730233"/>
                <a:gd name="connsiteY104" fmla="*/ 342555 h 557539"/>
                <a:gd name="connsiteX105" fmla="*/ 368359 w 730233"/>
                <a:gd name="connsiteY105" fmla="*/ 338236 h 557539"/>
                <a:gd name="connsiteX106" fmla="*/ 377231 w 730233"/>
                <a:gd name="connsiteY106" fmla="*/ 335644 h 557539"/>
                <a:gd name="connsiteX107" fmla="*/ 406127 w 730233"/>
                <a:gd name="connsiteY107" fmla="*/ 336822 h 557539"/>
                <a:gd name="connsiteX108" fmla="*/ 417433 w 730233"/>
                <a:gd name="connsiteY108" fmla="*/ 327478 h 557539"/>
                <a:gd name="connsiteX109" fmla="*/ 419239 w 730233"/>
                <a:gd name="connsiteY109" fmla="*/ 321431 h 557539"/>
                <a:gd name="connsiteX110" fmla="*/ 424029 w 730233"/>
                <a:gd name="connsiteY110" fmla="*/ 324337 h 557539"/>
                <a:gd name="connsiteX111" fmla="*/ 429290 w 730233"/>
                <a:gd name="connsiteY111" fmla="*/ 327949 h 557539"/>
                <a:gd name="connsiteX112" fmla="*/ 462896 w 730233"/>
                <a:gd name="connsiteY112" fmla="*/ 321039 h 557539"/>
                <a:gd name="connsiteX113" fmla="*/ 500664 w 730233"/>
                <a:gd name="connsiteY113" fmla="*/ 287665 h 557539"/>
                <a:gd name="connsiteX114" fmla="*/ 521315 w 730233"/>
                <a:gd name="connsiteY114" fmla="*/ 273216 h 557539"/>
                <a:gd name="connsiteX115" fmla="*/ 534977 w 730233"/>
                <a:gd name="connsiteY115" fmla="*/ 265363 h 557539"/>
                <a:gd name="connsiteX116" fmla="*/ 583031 w 730233"/>
                <a:gd name="connsiteY116" fmla="*/ 247459 h 557539"/>
                <a:gd name="connsiteX117" fmla="*/ 627159 w 730233"/>
                <a:gd name="connsiteY117" fmla="*/ 221388 h 557539"/>
                <a:gd name="connsiteX118" fmla="*/ 631085 w 730233"/>
                <a:gd name="connsiteY118" fmla="*/ 212986 h 557539"/>
                <a:gd name="connsiteX119" fmla="*/ 622762 w 730233"/>
                <a:gd name="connsiteY119" fmla="*/ 205133 h 557539"/>
                <a:gd name="connsiteX120" fmla="*/ 611141 w 730233"/>
                <a:gd name="connsiteY120" fmla="*/ 200736 h 557539"/>
                <a:gd name="connsiteX121" fmla="*/ 611141 w 730233"/>
                <a:gd name="connsiteY121" fmla="*/ 201364 h 557539"/>
                <a:gd name="connsiteX122" fmla="*/ 610121 w 730233"/>
                <a:gd name="connsiteY122" fmla="*/ 202856 h 557539"/>
                <a:gd name="connsiteX123" fmla="*/ 610984 w 730233"/>
                <a:gd name="connsiteY123" fmla="*/ 200579 h 557539"/>
                <a:gd name="connsiteX124" fmla="*/ 611377 w 730233"/>
                <a:gd name="connsiteY124" fmla="*/ 200579 h 557539"/>
                <a:gd name="connsiteX125" fmla="*/ 619229 w 730233"/>
                <a:gd name="connsiteY125" fmla="*/ 193433 h 557539"/>
                <a:gd name="connsiteX126" fmla="*/ 666969 w 730233"/>
                <a:gd name="connsiteY126" fmla="*/ 189428 h 557539"/>
                <a:gd name="connsiteX127" fmla="*/ 712746 w 730233"/>
                <a:gd name="connsiteY127" fmla="*/ 165870 h 557539"/>
                <a:gd name="connsiteX128" fmla="*/ 718242 w 730233"/>
                <a:gd name="connsiteY128" fmla="*/ 162650 h 557539"/>
                <a:gd name="connsiteX129" fmla="*/ 727743 w 730233"/>
                <a:gd name="connsiteY129" fmla="*/ 150086 h 557539"/>
                <a:gd name="connsiteX130" fmla="*/ 730648 w 730233"/>
                <a:gd name="connsiteY130" fmla="*/ 131239 h 557539"/>
                <a:gd name="connsiteX131" fmla="*/ 720676 w 730233"/>
                <a:gd name="connsiteY131" fmla="*/ 116319 h 557539"/>
                <a:gd name="connsiteX132" fmla="*/ 714389 w 730233"/>
                <a:gd name="connsiteY132" fmla="*/ 107166 h 557539"/>
                <a:gd name="connsiteX133" fmla="*/ 714395 w 730233"/>
                <a:gd name="connsiteY133" fmla="*/ 107132 h 557539"/>
                <a:gd name="connsiteX134" fmla="*/ 715259 w 730233"/>
                <a:gd name="connsiteY134" fmla="*/ 84673 h 557539"/>
                <a:gd name="connsiteX135" fmla="*/ 711882 w 730233"/>
                <a:gd name="connsiteY135" fmla="*/ 79726 h 557539"/>
                <a:gd name="connsiteX136" fmla="*/ 690682 w 730233"/>
                <a:gd name="connsiteY136" fmla="*/ 72894 h 557539"/>
                <a:gd name="connsiteX137" fmla="*/ 672387 w 730233"/>
                <a:gd name="connsiteY137" fmla="*/ 75171 h 557539"/>
                <a:gd name="connsiteX138" fmla="*/ 665399 w 730233"/>
                <a:gd name="connsiteY138" fmla="*/ 77449 h 557539"/>
                <a:gd name="connsiteX139" fmla="*/ 664064 w 730233"/>
                <a:gd name="connsiteY139" fmla="*/ 78862 h 557539"/>
                <a:gd name="connsiteX140" fmla="*/ 662258 w 730233"/>
                <a:gd name="connsiteY140" fmla="*/ 78862 h 557539"/>
                <a:gd name="connsiteX141" fmla="*/ 659509 w 730233"/>
                <a:gd name="connsiteY141" fmla="*/ 81846 h 557539"/>
                <a:gd name="connsiteX142" fmla="*/ 657311 w 730233"/>
                <a:gd name="connsiteY142" fmla="*/ 81218 h 557539"/>
                <a:gd name="connsiteX143" fmla="*/ 662258 w 730233"/>
                <a:gd name="connsiteY143" fmla="*/ 78862 h 557539"/>
                <a:gd name="connsiteX144" fmla="*/ 663200 w 730233"/>
                <a:gd name="connsiteY144" fmla="*/ 77763 h 557539"/>
                <a:gd name="connsiteX145" fmla="*/ 665399 w 730233"/>
                <a:gd name="connsiteY145" fmla="*/ 77292 h 557539"/>
                <a:gd name="connsiteX146" fmla="*/ 675135 w 730233"/>
                <a:gd name="connsiteY146" fmla="*/ 67005 h 557539"/>
                <a:gd name="connsiteX147" fmla="*/ 675135 w 730233"/>
                <a:gd name="connsiteY147" fmla="*/ 56953 h 557539"/>
                <a:gd name="connsiteX148" fmla="*/ 669874 w 730233"/>
                <a:gd name="connsiteY148" fmla="*/ 53184 h 557539"/>
                <a:gd name="connsiteX149" fmla="*/ 667126 w 730233"/>
                <a:gd name="connsiteY149" fmla="*/ 51535 h 557539"/>
                <a:gd name="connsiteX150" fmla="*/ 643570 w 730233"/>
                <a:gd name="connsiteY150" fmla="*/ 42661 h 557539"/>
                <a:gd name="connsiteX151" fmla="*/ 632263 w 730233"/>
                <a:gd name="connsiteY151" fmla="*/ 32767 h 557539"/>
                <a:gd name="connsiteX152" fmla="*/ 622998 w 730233"/>
                <a:gd name="connsiteY152" fmla="*/ 24914 h 557539"/>
                <a:gd name="connsiteX153" fmla="*/ 598029 w 730233"/>
                <a:gd name="connsiteY153" fmla="*/ 19810 h 557539"/>
                <a:gd name="connsiteX154" fmla="*/ 573688 w 730233"/>
                <a:gd name="connsiteY154" fmla="*/ 22401 h 557539"/>
                <a:gd name="connsiteX155" fmla="*/ 564265 w 730233"/>
                <a:gd name="connsiteY155" fmla="*/ 14549 h 557539"/>
                <a:gd name="connsiteX156" fmla="*/ 563166 w 730233"/>
                <a:gd name="connsiteY156" fmla="*/ 9052 h 557539"/>
                <a:gd name="connsiteX157" fmla="*/ 528539 w 730233"/>
                <a:gd name="connsiteY157" fmla="*/ 1199 h 557539"/>
                <a:gd name="connsiteX158" fmla="*/ 515661 w 730233"/>
                <a:gd name="connsiteY158" fmla="*/ 1199 h 557539"/>
                <a:gd name="connsiteX159" fmla="*/ 507260 w 730233"/>
                <a:gd name="connsiteY159" fmla="*/ 9602 h 557539"/>
                <a:gd name="connsiteX160" fmla="*/ 504747 w 730233"/>
                <a:gd name="connsiteY160" fmla="*/ 31903 h 557539"/>
                <a:gd name="connsiteX161" fmla="*/ 502627 w 730233"/>
                <a:gd name="connsiteY161" fmla="*/ 33788 h 557539"/>
                <a:gd name="connsiteX162" fmla="*/ 498267 w 730233"/>
                <a:gd name="connsiteY162" fmla="*/ 32132 h 557539"/>
                <a:gd name="connsiteX163" fmla="*/ 497994 w 730233"/>
                <a:gd name="connsiteY163" fmla="*/ 31118 h 557539"/>
                <a:gd name="connsiteX164" fmla="*/ 497288 w 730233"/>
                <a:gd name="connsiteY164" fmla="*/ 21459 h 557539"/>
                <a:gd name="connsiteX165" fmla="*/ 496817 w 730233"/>
                <a:gd name="connsiteY165" fmla="*/ 18397 h 557539"/>
                <a:gd name="connsiteX166" fmla="*/ 491949 w 730233"/>
                <a:gd name="connsiteY166" fmla="*/ 14863 h 557539"/>
                <a:gd name="connsiteX167" fmla="*/ 473653 w 730233"/>
                <a:gd name="connsiteY167" fmla="*/ 3948 h 557539"/>
                <a:gd name="connsiteX168" fmla="*/ 458735 w 730233"/>
                <a:gd name="connsiteY168" fmla="*/ 1435 h 557539"/>
                <a:gd name="connsiteX169" fmla="*/ 450412 w 730233"/>
                <a:gd name="connsiteY169" fmla="*/ 14156 h 557539"/>
                <a:gd name="connsiteX170" fmla="*/ 452139 w 730233"/>
                <a:gd name="connsiteY170" fmla="*/ 26799 h 557539"/>
                <a:gd name="connsiteX171" fmla="*/ 450176 w 730233"/>
                <a:gd name="connsiteY171" fmla="*/ 29155 h 557539"/>
                <a:gd name="connsiteX172" fmla="*/ 447192 w 730233"/>
                <a:gd name="connsiteY172" fmla="*/ 28605 h 557539"/>
                <a:gd name="connsiteX173" fmla="*/ 438398 w 730233"/>
                <a:gd name="connsiteY173" fmla="*/ 11722 h 557539"/>
                <a:gd name="connsiteX174" fmla="*/ 426744 w 730233"/>
                <a:gd name="connsiteY174" fmla="*/ 8890 h 557539"/>
                <a:gd name="connsiteX175" fmla="*/ 423165 w 730233"/>
                <a:gd name="connsiteY175" fmla="*/ 13292 h 557539"/>
                <a:gd name="connsiteX176" fmla="*/ 414842 w 730233"/>
                <a:gd name="connsiteY176" fmla="*/ 18554 h 557539"/>
                <a:gd name="connsiteX177" fmla="*/ 411858 w 730233"/>
                <a:gd name="connsiteY177" fmla="*/ 17297 h 557539"/>
                <a:gd name="connsiteX178" fmla="*/ 401258 w 730233"/>
                <a:gd name="connsiteY178" fmla="*/ 24679 h 557539"/>
                <a:gd name="connsiteX179" fmla="*/ 394034 w 730233"/>
                <a:gd name="connsiteY179" fmla="*/ 42504 h 557539"/>
                <a:gd name="connsiteX180" fmla="*/ 388146 w 730233"/>
                <a:gd name="connsiteY180" fmla="*/ 53734 h 557539"/>
                <a:gd name="connsiteX181" fmla="*/ 375155 w 730233"/>
                <a:gd name="connsiteY181" fmla="*/ 53920 h 557539"/>
                <a:gd name="connsiteX182" fmla="*/ 374169 w 730233"/>
                <a:gd name="connsiteY182" fmla="*/ 52791 h 557539"/>
                <a:gd name="connsiteX183" fmla="*/ 361606 w 730233"/>
                <a:gd name="connsiteY183" fmla="*/ 26877 h 557539"/>
                <a:gd name="connsiteX184" fmla="*/ 350142 w 730233"/>
                <a:gd name="connsiteY184" fmla="*/ 22087 h 557539"/>
                <a:gd name="connsiteX185" fmla="*/ 341276 w 730233"/>
                <a:gd name="connsiteY185" fmla="*/ 29830 h 557539"/>
                <a:gd name="connsiteX186" fmla="*/ 341269 w 730233"/>
                <a:gd name="connsiteY186" fmla="*/ 29940 h 557539"/>
                <a:gd name="connsiteX187" fmla="*/ 331533 w 730233"/>
                <a:gd name="connsiteY187" fmla="*/ 40620 h 557539"/>
                <a:gd name="connsiteX188" fmla="*/ 325487 w 730233"/>
                <a:gd name="connsiteY188" fmla="*/ 42504 h 557539"/>
                <a:gd name="connsiteX189" fmla="*/ 322582 w 730233"/>
                <a:gd name="connsiteY189" fmla="*/ 47687 h 557539"/>
                <a:gd name="connsiteX190" fmla="*/ 331611 w 730233"/>
                <a:gd name="connsiteY190" fmla="*/ 71245 h 557539"/>
                <a:gd name="connsiteX191" fmla="*/ 332789 w 730233"/>
                <a:gd name="connsiteY191" fmla="*/ 71245 h 557539"/>
                <a:gd name="connsiteX192" fmla="*/ 333417 w 730233"/>
                <a:gd name="connsiteY192" fmla="*/ 73679 h 557539"/>
                <a:gd name="connsiteX193" fmla="*/ 331925 w 730233"/>
                <a:gd name="connsiteY193" fmla="*/ 72030 h 557539"/>
                <a:gd name="connsiteX194" fmla="*/ 331925 w 730233"/>
                <a:gd name="connsiteY194" fmla="*/ 71245 h 557539"/>
                <a:gd name="connsiteX195" fmla="*/ 318970 w 730233"/>
                <a:gd name="connsiteY195" fmla="*/ 65827 h 557539"/>
                <a:gd name="connsiteX196" fmla="*/ 307820 w 730233"/>
                <a:gd name="connsiteY196" fmla="*/ 61429 h 557539"/>
                <a:gd name="connsiteX197" fmla="*/ 299340 w 730233"/>
                <a:gd name="connsiteY197" fmla="*/ 59309 h 557539"/>
                <a:gd name="connsiteX198" fmla="*/ 293765 w 730233"/>
                <a:gd name="connsiteY198" fmla="*/ 51456 h 557539"/>
                <a:gd name="connsiteX199" fmla="*/ 282694 w 730233"/>
                <a:gd name="connsiteY199" fmla="*/ 49807 h 557539"/>
                <a:gd name="connsiteX200" fmla="*/ 273664 w 730233"/>
                <a:gd name="connsiteY200" fmla="*/ 58916 h 557539"/>
                <a:gd name="connsiteX201" fmla="*/ 268599 w 730233"/>
                <a:gd name="connsiteY201" fmla="*/ 59584 h 557539"/>
                <a:gd name="connsiteX202" fmla="*/ 267932 w 730233"/>
                <a:gd name="connsiteY202" fmla="*/ 58916 h 557539"/>
                <a:gd name="connsiteX203" fmla="*/ 253249 w 730233"/>
                <a:gd name="connsiteY203" fmla="*/ 54676 h 557539"/>
                <a:gd name="connsiteX204" fmla="*/ 220035 w 730233"/>
                <a:gd name="connsiteY204" fmla="*/ 67162 h 557539"/>
                <a:gd name="connsiteX205" fmla="*/ 212889 w 730233"/>
                <a:gd name="connsiteY205" fmla="*/ 73601 h 557539"/>
                <a:gd name="connsiteX206" fmla="*/ 214965 w 730233"/>
                <a:gd name="connsiteY206" fmla="*/ 89793 h 557539"/>
                <a:gd name="connsiteX207" fmla="*/ 215716 w 730233"/>
                <a:gd name="connsiteY207" fmla="*/ 90327 h 557539"/>
                <a:gd name="connsiteX208" fmla="*/ 221055 w 730233"/>
                <a:gd name="connsiteY208" fmla="*/ 91976 h 557539"/>
                <a:gd name="connsiteX209" fmla="*/ 221056 w 730233"/>
                <a:gd name="connsiteY209" fmla="*/ 91269 h 557539"/>
                <a:gd name="connsiteX210" fmla="*/ 222861 w 730233"/>
                <a:gd name="connsiteY210" fmla="*/ 91269 h 557539"/>
                <a:gd name="connsiteX211" fmla="*/ 227416 w 730233"/>
                <a:gd name="connsiteY211" fmla="*/ 85694 h 557539"/>
                <a:gd name="connsiteX212" fmla="*/ 230085 w 730233"/>
                <a:gd name="connsiteY212" fmla="*/ 85694 h 557539"/>
                <a:gd name="connsiteX213" fmla="*/ 230085 w 730233"/>
                <a:gd name="connsiteY213" fmla="*/ 90170 h 557539"/>
                <a:gd name="connsiteX214" fmla="*/ 223254 w 730233"/>
                <a:gd name="connsiteY214" fmla="*/ 91583 h 557539"/>
                <a:gd name="connsiteX215" fmla="*/ 222233 w 730233"/>
                <a:gd name="connsiteY215" fmla="*/ 92761 h 557539"/>
                <a:gd name="connsiteX216" fmla="*/ 221527 w 730233"/>
                <a:gd name="connsiteY216" fmla="*/ 92761 h 557539"/>
                <a:gd name="connsiteX217" fmla="*/ 223882 w 730233"/>
                <a:gd name="connsiteY217" fmla="*/ 104383 h 557539"/>
                <a:gd name="connsiteX218" fmla="*/ 223882 w 730233"/>
                <a:gd name="connsiteY218" fmla="*/ 114592 h 557539"/>
                <a:gd name="connsiteX219" fmla="*/ 217365 w 730233"/>
                <a:gd name="connsiteY219" fmla="*/ 121424 h 557539"/>
                <a:gd name="connsiteX220" fmla="*/ 222548 w 730233"/>
                <a:gd name="connsiteY220" fmla="*/ 139092 h 557539"/>
                <a:gd name="connsiteX221" fmla="*/ 226866 w 730233"/>
                <a:gd name="connsiteY221" fmla="*/ 141684 h 557539"/>
                <a:gd name="connsiteX222" fmla="*/ 224039 w 730233"/>
                <a:gd name="connsiteY222" fmla="*/ 142861 h 557539"/>
                <a:gd name="connsiteX223" fmla="*/ 217758 w 730233"/>
                <a:gd name="connsiteY223" fmla="*/ 143647 h 557539"/>
                <a:gd name="connsiteX224" fmla="*/ 210042 w 730233"/>
                <a:gd name="connsiteY224" fmla="*/ 154375 h 557539"/>
                <a:gd name="connsiteX225" fmla="*/ 210299 w 730233"/>
                <a:gd name="connsiteY225" fmla="*/ 155504 h 557539"/>
                <a:gd name="connsiteX226" fmla="*/ 221527 w 730233"/>
                <a:gd name="connsiteY226" fmla="*/ 177727 h 557539"/>
                <a:gd name="connsiteX227" fmla="*/ 241235 w 730233"/>
                <a:gd name="connsiteY227" fmla="*/ 184166 h 557539"/>
                <a:gd name="connsiteX228" fmla="*/ 241235 w 730233"/>
                <a:gd name="connsiteY228" fmla="*/ 183460 h 557539"/>
                <a:gd name="connsiteX229" fmla="*/ 243198 w 730233"/>
                <a:gd name="connsiteY229" fmla="*/ 182203 h 557539"/>
                <a:gd name="connsiteX230" fmla="*/ 241942 w 730233"/>
                <a:gd name="connsiteY230" fmla="*/ 184166 h 557539"/>
                <a:gd name="connsiteX231" fmla="*/ 241471 w 730233"/>
                <a:gd name="connsiteY231" fmla="*/ 184166 h 557539"/>
                <a:gd name="connsiteX232" fmla="*/ 246339 w 730233"/>
                <a:gd name="connsiteY232" fmla="*/ 194689 h 557539"/>
                <a:gd name="connsiteX233" fmla="*/ 276647 w 730233"/>
                <a:gd name="connsiteY233" fmla="*/ 209923 h 557539"/>
                <a:gd name="connsiteX234" fmla="*/ 300203 w 730233"/>
                <a:gd name="connsiteY234" fmla="*/ 203877 h 557539"/>
                <a:gd name="connsiteX235" fmla="*/ 300203 w 730233"/>
                <a:gd name="connsiteY235" fmla="*/ 202777 h 557539"/>
                <a:gd name="connsiteX236" fmla="*/ 300989 w 730233"/>
                <a:gd name="connsiteY236" fmla="*/ 203563 h 557539"/>
                <a:gd name="connsiteX237" fmla="*/ 300518 w 730233"/>
                <a:gd name="connsiteY237" fmla="*/ 203563 h 557539"/>
                <a:gd name="connsiteX238" fmla="*/ 304444 w 730233"/>
                <a:gd name="connsiteY238" fmla="*/ 214007 h 557539"/>
                <a:gd name="connsiteX239" fmla="*/ 343311 w 730233"/>
                <a:gd name="connsiteY239" fmla="*/ 222645 h 557539"/>
                <a:gd name="connsiteX240" fmla="*/ 381393 w 730233"/>
                <a:gd name="connsiteY240" fmla="*/ 203013 h 557539"/>
                <a:gd name="connsiteX241" fmla="*/ 390815 w 730233"/>
                <a:gd name="connsiteY241" fmla="*/ 197437 h 557539"/>
                <a:gd name="connsiteX242" fmla="*/ 391286 w 730233"/>
                <a:gd name="connsiteY242" fmla="*/ 196417 h 557539"/>
                <a:gd name="connsiteX243" fmla="*/ 391993 w 730233"/>
                <a:gd name="connsiteY243" fmla="*/ 197045 h 557539"/>
                <a:gd name="connsiteX244" fmla="*/ 390815 w 730233"/>
                <a:gd name="connsiteY244" fmla="*/ 197045 h 557539"/>
                <a:gd name="connsiteX245" fmla="*/ 388774 w 730233"/>
                <a:gd name="connsiteY245" fmla="*/ 201521 h 557539"/>
                <a:gd name="connsiteX246" fmla="*/ 387439 w 730233"/>
                <a:gd name="connsiteY246" fmla="*/ 204191 h 557539"/>
                <a:gd name="connsiteX247" fmla="*/ 391522 w 730233"/>
                <a:gd name="connsiteY247" fmla="*/ 214321 h 557539"/>
                <a:gd name="connsiteX248" fmla="*/ 410131 w 730233"/>
                <a:gd name="connsiteY248" fmla="*/ 220838 h 557539"/>
                <a:gd name="connsiteX249" fmla="*/ 411544 w 730233"/>
                <a:gd name="connsiteY249" fmla="*/ 220838 h 557539"/>
                <a:gd name="connsiteX250" fmla="*/ 412251 w 730233"/>
                <a:gd name="connsiteY250" fmla="*/ 222409 h 557539"/>
                <a:gd name="connsiteX251" fmla="*/ 410995 w 730233"/>
                <a:gd name="connsiteY251" fmla="*/ 221467 h 557539"/>
                <a:gd name="connsiteX252" fmla="*/ 410131 w 730233"/>
                <a:gd name="connsiteY252" fmla="*/ 220760 h 557539"/>
                <a:gd name="connsiteX253" fmla="*/ 345352 w 730233"/>
                <a:gd name="connsiteY253" fmla="*/ 229948 h 557539"/>
                <a:gd name="connsiteX254" fmla="*/ 317007 w 730233"/>
                <a:gd name="connsiteY254" fmla="*/ 230968 h 557539"/>
                <a:gd name="connsiteX255" fmla="*/ 297926 w 730233"/>
                <a:gd name="connsiteY255" fmla="*/ 227749 h 557539"/>
                <a:gd name="connsiteX256" fmla="*/ 288426 w 730233"/>
                <a:gd name="connsiteY256" fmla="*/ 234973 h 557539"/>
                <a:gd name="connsiteX257" fmla="*/ 286620 w 730233"/>
                <a:gd name="connsiteY257" fmla="*/ 260730 h 557539"/>
                <a:gd name="connsiteX258" fmla="*/ 283793 w 730233"/>
                <a:gd name="connsiteY258" fmla="*/ 264107 h 557539"/>
                <a:gd name="connsiteX259" fmla="*/ 282222 w 730233"/>
                <a:gd name="connsiteY259" fmla="*/ 261594 h 557539"/>
                <a:gd name="connsiteX260" fmla="*/ 247203 w 730233"/>
                <a:gd name="connsiteY260" fmla="*/ 214478 h 557539"/>
                <a:gd name="connsiteX261" fmla="*/ 244454 w 730233"/>
                <a:gd name="connsiteY261" fmla="*/ 212829 h 557539"/>
                <a:gd name="connsiteX262" fmla="*/ 229614 w 730233"/>
                <a:gd name="connsiteY262" fmla="*/ 214713 h 557539"/>
                <a:gd name="connsiteX263" fmla="*/ 210455 w 730233"/>
                <a:gd name="connsiteY263" fmla="*/ 234345 h 557539"/>
                <a:gd name="connsiteX264" fmla="*/ 211083 w 730233"/>
                <a:gd name="connsiteY264" fmla="*/ 246281 h 557539"/>
                <a:gd name="connsiteX265" fmla="*/ 143164 w 730233"/>
                <a:gd name="connsiteY265" fmla="*/ 449508 h 557539"/>
                <a:gd name="connsiteX266" fmla="*/ 141908 w 730233"/>
                <a:gd name="connsiteY266" fmla="*/ 447781 h 557539"/>
                <a:gd name="connsiteX267" fmla="*/ 143949 w 730233"/>
                <a:gd name="connsiteY267" fmla="*/ 448723 h 557539"/>
                <a:gd name="connsiteX268" fmla="*/ 144891 w 730233"/>
                <a:gd name="connsiteY268" fmla="*/ 449822 h 557539"/>
                <a:gd name="connsiteX269" fmla="*/ 158004 w 730233"/>
                <a:gd name="connsiteY269" fmla="*/ 397209 h 557539"/>
                <a:gd name="connsiteX270" fmla="*/ 156355 w 730233"/>
                <a:gd name="connsiteY270" fmla="*/ 397995 h 557539"/>
                <a:gd name="connsiteX271" fmla="*/ 157219 w 730233"/>
                <a:gd name="connsiteY271" fmla="*/ 396503 h 557539"/>
                <a:gd name="connsiteX272" fmla="*/ 158711 w 730233"/>
                <a:gd name="connsiteY272" fmla="*/ 395639 h 557539"/>
                <a:gd name="connsiteX273" fmla="*/ 191925 w 730233"/>
                <a:gd name="connsiteY273" fmla="*/ 472045 h 557539"/>
                <a:gd name="connsiteX274" fmla="*/ 191375 w 730233"/>
                <a:gd name="connsiteY274" fmla="*/ 472674 h 557539"/>
                <a:gd name="connsiteX275" fmla="*/ 190590 w 730233"/>
                <a:gd name="connsiteY275" fmla="*/ 475265 h 557539"/>
                <a:gd name="connsiteX276" fmla="*/ 188156 w 730233"/>
                <a:gd name="connsiteY276" fmla="*/ 476521 h 557539"/>
                <a:gd name="connsiteX277" fmla="*/ 185800 w 730233"/>
                <a:gd name="connsiteY277" fmla="*/ 478013 h 557539"/>
                <a:gd name="connsiteX278" fmla="*/ 189805 w 730233"/>
                <a:gd name="connsiteY278" fmla="*/ 474480 h 557539"/>
                <a:gd name="connsiteX279" fmla="*/ 191375 w 730233"/>
                <a:gd name="connsiteY279" fmla="*/ 472674 h 557539"/>
                <a:gd name="connsiteX280" fmla="*/ 192396 w 730233"/>
                <a:gd name="connsiteY280" fmla="*/ 469690 h 557539"/>
                <a:gd name="connsiteX281" fmla="*/ 191925 w 730233"/>
                <a:gd name="connsiteY281" fmla="*/ 472045 h 557539"/>
                <a:gd name="connsiteX282" fmla="*/ 591826 w 730233"/>
                <a:gd name="connsiteY282" fmla="*/ 211023 h 557539"/>
                <a:gd name="connsiteX283" fmla="*/ 594181 w 730233"/>
                <a:gd name="connsiteY283" fmla="*/ 211572 h 557539"/>
                <a:gd name="connsiteX284" fmla="*/ 593318 w 730233"/>
                <a:gd name="connsiteY284" fmla="*/ 213064 h 557539"/>
                <a:gd name="connsiteX285" fmla="*/ 590962 w 730233"/>
                <a:gd name="connsiteY285" fmla="*/ 212436 h 557539"/>
                <a:gd name="connsiteX286" fmla="*/ 591826 w 730233"/>
                <a:gd name="connsiteY286" fmla="*/ 211101 h 557539"/>
                <a:gd name="connsiteX287" fmla="*/ 248694 w 730233"/>
                <a:gd name="connsiteY287" fmla="*/ 176392 h 557539"/>
                <a:gd name="connsiteX288" fmla="*/ 246496 w 730233"/>
                <a:gd name="connsiteY288" fmla="*/ 177649 h 557539"/>
                <a:gd name="connsiteX289" fmla="*/ 247831 w 730233"/>
                <a:gd name="connsiteY289" fmla="*/ 175529 h 557539"/>
                <a:gd name="connsiteX290" fmla="*/ 249244 w 730233"/>
                <a:gd name="connsiteY290" fmla="*/ 175057 h 557539"/>
                <a:gd name="connsiteX291" fmla="*/ 346687 w 730233"/>
                <a:gd name="connsiteY291" fmla="*/ 334231 h 557539"/>
                <a:gd name="connsiteX292" fmla="*/ 346294 w 730233"/>
                <a:gd name="connsiteY292" fmla="*/ 336116 h 557539"/>
                <a:gd name="connsiteX293" fmla="*/ 344096 w 730233"/>
                <a:gd name="connsiteY293" fmla="*/ 334781 h 557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Lst>
              <a:rect l="l" t="t" r="r" b="b"/>
              <a:pathLst>
                <a:path w="730233" h="557539">
                  <a:moveTo>
                    <a:pt x="211083" y="246281"/>
                  </a:moveTo>
                  <a:cubicBezTo>
                    <a:pt x="207504" y="251733"/>
                    <a:pt x="206970" y="258640"/>
                    <a:pt x="209670" y="264578"/>
                  </a:cubicBezTo>
                  <a:cubicBezTo>
                    <a:pt x="213248" y="272436"/>
                    <a:pt x="213724" y="281355"/>
                    <a:pt x="211005" y="289549"/>
                  </a:cubicBezTo>
                  <a:cubicBezTo>
                    <a:pt x="208807" y="296617"/>
                    <a:pt x="208021" y="304234"/>
                    <a:pt x="206137" y="311458"/>
                  </a:cubicBezTo>
                  <a:cubicBezTo>
                    <a:pt x="205476" y="313401"/>
                    <a:pt x="204020" y="314972"/>
                    <a:pt x="202132" y="315777"/>
                  </a:cubicBezTo>
                  <a:cubicBezTo>
                    <a:pt x="194280" y="318761"/>
                    <a:pt x="195615" y="325357"/>
                    <a:pt x="195458" y="331483"/>
                  </a:cubicBezTo>
                  <a:lnTo>
                    <a:pt x="196479" y="331483"/>
                  </a:lnTo>
                  <a:lnTo>
                    <a:pt x="204331" y="339335"/>
                  </a:lnTo>
                  <a:cubicBezTo>
                    <a:pt x="205013" y="340074"/>
                    <a:pt x="205777" y="340733"/>
                    <a:pt x="206608" y="341298"/>
                  </a:cubicBezTo>
                  <a:lnTo>
                    <a:pt x="214460" y="344675"/>
                  </a:lnTo>
                  <a:cubicBezTo>
                    <a:pt x="215530" y="344795"/>
                    <a:pt x="216610" y="344795"/>
                    <a:pt x="217679" y="344675"/>
                  </a:cubicBezTo>
                  <a:cubicBezTo>
                    <a:pt x="217718" y="345093"/>
                    <a:pt x="217718" y="345514"/>
                    <a:pt x="217679" y="345931"/>
                  </a:cubicBezTo>
                  <a:cubicBezTo>
                    <a:pt x="219297" y="346498"/>
                    <a:pt x="220871" y="347180"/>
                    <a:pt x="222391" y="347973"/>
                  </a:cubicBezTo>
                  <a:cubicBezTo>
                    <a:pt x="223162" y="348449"/>
                    <a:pt x="223659" y="349267"/>
                    <a:pt x="223726" y="350172"/>
                  </a:cubicBezTo>
                  <a:cubicBezTo>
                    <a:pt x="223591" y="351135"/>
                    <a:pt x="223047" y="351994"/>
                    <a:pt x="222234" y="352528"/>
                  </a:cubicBezTo>
                  <a:cubicBezTo>
                    <a:pt x="221148" y="353526"/>
                    <a:pt x="219460" y="353455"/>
                    <a:pt x="218461" y="352370"/>
                  </a:cubicBezTo>
                  <a:cubicBezTo>
                    <a:pt x="218027" y="351898"/>
                    <a:pt x="217777" y="351284"/>
                    <a:pt x="217758" y="350643"/>
                  </a:cubicBezTo>
                  <a:cubicBezTo>
                    <a:pt x="217560" y="349079"/>
                    <a:pt x="217560" y="347496"/>
                    <a:pt x="217758" y="345931"/>
                  </a:cubicBezTo>
                  <a:lnTo>
                    <a:pt x="216894" y="345931"/>
                  </a:lnTo>
                  <a:lnTo>
                    <a:pt x="214617" y="344911"/>
                  </a:lnTo>
                  <a:cubicBezTo>
                    <a:pt x="211738" y="344533"/>
                    <a:pt x="209020" y="343364"/>
                    <a:pt x="206765" y="341534"/>
                  </a:cubicBezTo>
                  <a:lnTo>
                    <a:pt x="203703" y="340278"/>
                  </a:lnTo>
                  <a:lnTo>
                    <a:pt x="196322" y="332896"/>
                  </a:lnTo>
                  <a:lnTo>
                    <a:pt x="196322" y="332189"/>
                  </a:lnTo>
                  <a:lnTo>
                    <a:pt x="177163" y="333524"/>
                  </a:lnTo>
                  <a:cubicBezTo>
                    <a:pt x="174173" y="335884"/>
                    <a:pt x="170524" y="337256"/>
                    <a:pt x="166720" y="337451"/>
                  </a:cubicBezTo>
                  <a:cubicBezTo>
                    <a:pt x="159418" y="338157"/>
                    <a:pt x="152272" y="339178"/>
                    <a:pt x="145049" y="340042"/>
                  </a:cubicBezTo>
                  <a:cubicBezTo>
                    <a:pt x="142002" y="351093"/>
                    <a:pt x="134947" y="360612"/>
                    <a:pt x="125262" y="366741"/>
                  </a:cubicBezTo>
                  <a:cubicBezTo>
                    <a:pt x="119333" y="371466"/>
                    <a:pt x="115613" y="378425"/>
                    <a:pt x="114976" y="385980"/>
                  </a:cubicBezTo>
                  <a:cubicBezTo>
                    <a:pt x="114696" y="390406"/>
                    <a:pt x="117541" y="394428"/>
                    <a:pt x="121807" y="395639"/>
                  </a:cubicBezTo>
                  <a:cubicBezTo>
                    <a:pt x="123848" y="396032"/>
                    <a:pt x="125968" y="395639"/>
                    <a:pt x="128010" y="396110"/>
                  </a:cubicBezTo>
                  <a:cubicBezTo>
                    <a:pt x="137982" y="397445"/>
                    <a:pt x="141044" y="400822"/>
                    <a:pt x="141044" y="410088"/>
                  </a:cubicBezTo>
                  <a:cubicBezTo>
                    <a:pt x="141357" y="414244"/>
                    <a:pt x="141357" y="418418"/>
                    <a:pt x="141044" y="422574"/>
                  </a:cubicBezTo>
                  <a:cubicBezTo>
                    <a:pt x="140706" y="427948"/>
                    <a:pt x="138350" y="432997"/>
                    <a:pt x="134448" y="436708"/>
                  </a:cubicBezTo>
                  <a:cubicBezTo>
                    <a:pt x="133600" y="437298"/>
                    <a:pt x="132573" y="437575"/>
                    <a:pt x="131543" y="437494"/>
                  </a:cubicBezTo>
                  <a:cubicBezTo>
                    <a:pt x="130679" y="437494"/>
                    <a:pt x="129031" y="437101"/>
                    <a:pt x="128952" y="436551"/>
                  </a:cubicBezTo>
                  <a:cubicBezTo>
                    <a:pt x="127933" y="429192"/>
                    <a:pt x="126465" y="421901"/>
                    <a:pt x="124555" y="414721"/>
                  </a:cubicBezTo>
                  <a:cubicBezTo>
                    <a:pt x="122909" y="410838"/>
                    <a:pt x="119968" y="407646"/>
                    <a:pt x="116232" y="405690"/>
                  </a:cubicBezTo>
                  <a:cubicBezTo>
                    <a:pt x="109440" y="402274"/>
                    <a:pt x="101431" y="402274"/>
                    <a:pt x="94639" y="405690"/>
                  </a:cubicBezTo>
                  <a:cubicBezTo>
                    <a:pt x="92690" y="406566"/>
                    <a:pt x="91108" y="408093"/>
                    <a:pt x="90163" y="410009"/>
                  </a:cubicBezTo>
                  <a:cubicBezTo>
                    <a:pt x="88697" y="412874"/>
                    <a:pt x="87791" y="415992"/>
                    <a:pt x="87494" y="419197"/>
                  </a:cubicBezTo>
                  <a:cubicBezTo>
                    <a:pt x="87899" y="431590"/>
                    <a:pt x="89450" y="443919"/>
                    <a:pt x="92126" y="456026"/>
                  </a:cubicBezTo>
                  <a:lnTo>
                    <a:pt x="92990" y="456026"/>
                  </a:lnTo>
                  <a:lnTo>
                    <a:pt x="92283" y="456733"/>
                  </a:lnTo>
                  <a:cubicBezTo>
                    <a:pt x="92283" y="456733"/>
                    <a:pt x="92283" y="456733"/>
                    <a:pt x="92283" y="456104"/>
                  </a:cubicBezTo>
                  <a:cubicBezTo>
                    <a:pt x="89430" y="456776"/>
                    <a:pt x="86488" y="456988"/>
                    <a:pt x="83568" y="456733"/>
                  </a:cubicBezTo>
                  <a:cubicBezTo>
                    <a:pt x="64330" y="452728"/>
                    <a:pt x="47606" y="459324"/>
                    <a:pt x="31431" y="468590"/>
                  </a:cubicBezTo>
                  <a:cubicBezTo>
                    <a:pt x="30458" y="468998"/>
                    <a:pt x="29513" y="469470"/>
                    <a:pt x="28604" y="470004"/>
                  </a:cubicBezTo>
                  <a:cubicBezTo>
                    <a:pt x="26014" y="471916"/>
                    <a:pt x="23524" y="473960"/>
                    <a:pt x="21145" y="476129"/>
                  </a:cubicBezTo>
                  <a:cubicBezTo>
                    <a:pt x="17140" y="479741"/>
                    <a:pt x="15805" y="475344"/>
                    <a:pt x="13293" y="473694"/>
                  </a:cubicBezTo>
                  <a:cubicBezTo>
                    <a:pt x="8267" y="469925"/>
                    <a:pt x="4106" y="469768"/>
                    <a:pt x="2378" y="473066"/>
                  </a:cubicBezTo>
                  <a:cubicBezTo>
                    <a:pt x="-1313" y="479784"/>
                    <a:pt x="-665" y="488051"/>
                    <a:pt x="4027" y="494111"/>
                  </a:cubicBezTo>
                  <a:cubicBezTo>
                    <a:pt x="13648" y="502663"/>
                    <a:pt x="24636" y="509538"/>
                    <a:pt x="36534" y="514450"/>
                  </a:cubicBezTo>
                  <a:cubicBezTo>
                    <a:pt x="49531" y="519509"/>
                    <a:pt x="62040" y="525738"/>
                    <a:pt x="73910" y="533061"/>
                  </a:cubicBezTo>
                  <a:cubicBezTo>
                    <a:pt x="76664" y="534712"/>
                    <a:pt x="79523" y="536181"/>
                    <a:pt x="82468" y="537458"/>
                  </a:cubicBezTo>
                  <a:cubicBezTo>
                    <a:pt x="87593" y="540005"/>
                    <a:pt x="93815" y="538024"/>
                    <a:pt x="96524" y="532982"/>
                  </a:cubicBezTo>
                  <a:cubicBezTo>
                    <a:pt x="97533" y="531376"/>
                    <a:pt x="98634" y="529829"/>
                    <a:pt x="99821" y="528349"/>
                  </a:cubicBezTo>
                  <a:lnTo>
                    <a:pt x="99821" y="528349"/>
                  </a:lnTo>
                  <a:lnTo>
                    <a:pt x="99036" y="527328"/>
                  </a:lnTo>
                  <a:lnTo>
                    <a:pt x="100606" y="527328"/>
                  </a:lnTo>
                  <a:lnTo>
                    <a:pt x="100135" y="527956"/>
                  </a:lnTo>
                  <a:cubicBezTo>
                    <a:pt x="105239" y="527014"/>
                    <a:pt x="110107" y="525208"/>
                    <a:pt x="115133" y="528899"/>
                  </a:cubicBezTo>
                  <a:cubicBezTo>
                    <a:pt x="125080" y="537202"/>
                    <a:pt x="138165" y="540731"/>
                    <a:pt x="150938" y="538558"/>
                  </a:cubicBezTo>
                  <a:cubicBezTo>
                    <a:pt x="153066" y="538580"/>
                    <a:pt x="155171" y="539006"/>
                    <a:pt x="157141" y="539814"/>
                  </a:cubicBezTo>
                  <a:cubicBezTo>
                    <a:pt x="162873" y="540992"/>
                    <a:pt x="164992" y="543976"/>
                    <a:pt x="165699" y="551122"/>
                  </a:cubicBezTo>
                  <a:cubicBezTo>
                    <a:pt x="165699" y="552143"/>
                    <a:pt x="165228" y="553242"/>
                    <a:pt x="165307" y="554341"/>
                  </a:cubicBezTo>
                  <a:cubicBezTo>
                    <a:pt x="165635" y="558666"/>
                    <a:pt x="169406" y="561906"/>
                    <a:pt x="173730" y="561577"/>
                  </a:cubicBezTo>
                  <a:cubicBezTo>
                    <a:pt x="173775" y="561574"/>
                    <a:pt x="173820" y="561570"/>
                    <a:pt x="173865" y="561566"/>
                  </a:cubicBezTo>
                  <a:cubicBezTo>
                    <a:pt x="181089" y="559917"/>
                    <a:pt x="188313" y="557875"/>
                    <a:pt x="195458" y="555833"/>
                  </a:cubicBezTo>
                  <a:cubicBezTo>
                    <a:pt x="200562" y="554498"/>
                    <a:pt x="204802" y="550651"/>
                    <a:pt x="210612" y="551279"/>
                  </a:cubicBezTo>
                  <a:cubicBezTo>
                    <a:pt x="223019" y="552692"/>
                    <a:pt x="229614" y="543426"/>
                    <a:pt x="237074" y="536123"/>
                  </a:cubicBezTo>
                  <a:cubicBezTo>
                    <a:pt x="237763" y="535283"/>
                    <a:pt x="238295" y="534325"/>
                    <a:pt x="238644" y="533296"/>
                  </a:cubicBezTo>
                  <a:cubicBezTo>
                    <a:pt x="243748" y="524187"/>
                    <a:pt x="241549" y="517591"/>
                    <a:pt x="231577" y="512958"/>
                  </a:cubicBezTo>
                  <a:cubicBezTo>
                    <a:pt x="228750" y="511623"/>
                    <a:pt x="225610" y="510838"/>
                    <a:pt x="224982" y="507147"/>
                  </a:cubicBezTo>
                  <a:cubicBezTo>
                    <a:pt x="224287" y="502820"/>
                    <a:pt x="225686" y="498421"/>
                    <a:pt x="228751" y="495289"/>
                  </a:cubicBezTo>
                  <a:cubicBezTo>
                    <a:pt x="231040" y="493028"/>
                    <a:pt x="233695" y="491170"/>
                    <a:pt x="236603" y="489792"/>
                  </a:cubicBezTo>
                  <a:cubicBezTo>
                    <a:pt x="243198" y="486259"/>
                    <a:pt x="250029" y="483196"/>
                    <a:pt x="256625" y="479584"/>
                  </a:cubicBezTo>
                  <a:cubicBezTo>
                    <a:pt x="264429" y="475765"/>
                    <a:pt x="270411" y="469021"/>
                    <a:pt x="273271" y="460816"/>
                  </a:cubicBezTo>
                  <a:cubicBezTo>
                    <a:pt x="273899" y="458774"/>
                    <a:pt x="274449" y="456654"/>
                    <a:pt x="275156" y="454691"/>
                  </a:cubicBezTo>
                  <a:cubicBezTo>
                    <a:pt x="275862" y="452728"/>
                    <a:pt x="276019" y="452728"/>
                    <a:pt x="276491" y="451707"/>
                  </a:cubicBezTo>
                  <a:cubicBezTo>
                    <a:pt x="278610" y="447074"/>
                    <a:pt x="282223" y="444404"/>
                    <a:pt x="286698" y="446210"/>
                  </a:cubicBezTo>
                  <a:cubicBezTo>
                    <a:pt x="297220" y="450451"/>
                    <a:pt x="307820" y="447702"/>
                    <a:pt x="318106" y="447702"/>
                  </a:cubicBezTo>
                  <a:cubicBezTo>
                    <a:pt x="322817" y="447702"/>
                    <a:pt x="325958" y="441106"/>
                    <a:pt x="323602" y="435609"/>
                  </a:cubicBezTo>
                  <a:cubicBezTo>
                    <a:pt x="322974" y="433881"/>
                    <a:pt x="322267" y="432232"/>
                    <a:pt x="321639" y="430583"/>
                  </a:cubicBezTo>
                  <a:lnTo>
                    <a:pt x="320540" y="430583"/>
                  </a:lnTo>
                  <a:cubicBezTo>
                    <a:pt x="319943" y="430417"/>
                    <a:pt x="319435" y="430022"/>
                    <a:pt x="319127" y="429484"/>
                  </a:cubicBezTo>
                  <a:lnTo>
                    <a:pt x="314258" y="428070"/>
                  </a:lnTo>
                  <a:cubicBezTo>
                    <a:pt x="316300" y="425950"/>
                    <a:pt x="317164" y="427364"/>
                    <a:pt x="318106" y="428542"/>
                  </a:cubicBezTo>
                  <a:lnTo>
                    <a:pt x="320304" y="428542"/>
                  </a:lnTo>
                  <a:cubicBezTo>
                    <a:pt x="320304" y="428542"/>
                    <a:pt x="320304" y="429170"/>
                    <a:pt x="320304" y="429484"/>
                  </a:cubicBezTo>
                  <a:cubicBezTo>
                    <a:pt x="329475" y="431947"/>
                    <a:pt x="339152" y="427915"/>
                    <a:pt x="343860" y="419668"/>
                  </a:cubicBezTo>
                  <a:cubicBezTo>
                    <a:pt x="346507" y="415213"/>
                    <a:pt x="349787" y="411166"/>
                    <a:pt x="353597" y="407654"/>
                  </a:cubicBezTo>
                  <a:cubicBezTo>
                    <a:pt x="357303" y="403933"/>
                    <a:pt x="360667" y="399885"/>
                    <a:pt x="363647" y="395560"/>
                  </a:cubicBezTo>
                  <a:cubicBezTo>
                    <a:pt x="368093" y="390630"/>
                    <a:pt x="368093" y="383136"/>
                    <a:pt x="363647" y="378206"/>
                  </a:cubicBezTo>
                  <a:cubicBezTo>
                    <a:pt x="360284" y="374626"/>
                    <a:pt x="358501" y="369843"/>
                    <a:pt x="358700" y="364935"/>
                  </a:cubicBezTo>
                  <a:lnTo>
                    <a:pt x="357994" y="364935"/>
                  </a:lnTo>
                  <a:lnTo>
                    <a:pt x="356109" y="363679"/>
                  </a:lnTo>
                  <a:lnTo>
                    <a:pt x="358779" y="364150"/>
                  </a:lnTo>
                  <a:cubicBezTo>
                    <a:pt x="358779" y="364150"/>
                    <a:pt x="358779" y="364856"/>
                    <a:pt x="358779" y="365171"/>
                  </a:cubicBezTo>
                  <a:cubicBezTo>
                    <a:pt x="363569" y="367055"/>
                    <a:pt x="368280" y="369018"/>
                    <a:pt x="373070" y="370589"/>
                  </a:cubicBezTo>
                  <a:cubicBezTo>
                    <a:pt x="377361" y="372237"/>
                    <a:pt x="382175" y="370094"/>
                    <a:pt x="383823" y="365803"/>
                  </a:cubicBezTo>
                  <a:cubicBezTo>
                    <a:pt x="384199" y="364825"/>
                    <a:pt x="384387" y="363784"/>
                    <a:pt x="384376" y="362736"/>
                  </a:cubicBezTo>
                  <a:cubicBezTo>
                    <a:pt x="385742" y="357365"/>
                    <a:pt x="383450" y="351730"/>
                    <a:pt x="378723" y="348837"/>
                  </a:cubicBezTo>
                  <a:cubicBezTo>
                    <a:pt x="374881" y="346982"/>
                    <a:pt x="370889" y="345458"/>
                    <a:pt x="366788" y="344282"/>
                  </a:cubicBezTo>
                  <a:cubicBezTo>
                    <a:pt x="365821" y="343792"/>
                    <a:pt x="364901" y="343214"/>
                    <a:pt x="364040" y="342555"/>
                  </a:cubicBezTo>
                  <a:cubicBezTo>
                    <a:pt x="365453" y="341063"/>
                    <a:pt x="366631" y="339021"/>
                    <a:pt x="368359" y="338236"/>
                  </a:cubicBezTo>
                  <a:cubicBezTo>
                    <a:pt x="371003" y="336531"/>
                    <a:pt x="374085" y="335631"/>
                    <a:pt x="377231" y="335644"/>
                  </a:cubicBezTo>
                  <a:cubicBezTo>
                    <a:pt x="386767" y="337328"/>
                    <a:pt x="396486" y="337725"/>
                    <a:pt x="406127" y="336822"/>
                  </a:cubicBezTo>
                  <a:cubicBezTo>
                    <a:pt x="411739" y="337082"/>
                    <a:pt x="416631" y="333039"/>
                    <a:pt x="417433" y="327478"/>
                  </a:cubicBezTo>
                  <a:cubicBezTo>
                    <a:pt x="417927" y="325431"/>
                    <a:pt x="418530" y="323413"/>
                    <a:pt x="419239" y="321431"/>
                  </a:cubicBezTo>
                  <a:lnTo>
                    <a:pt x="424029" y="324337"/>
                  </a:lnTo>
                  <a:cubicBezTo>
                    <a:pt x="425714" y="325638"/>
                    <a:pt x="427470" y="326844"/>
                    <a:pt x="429290" y="327949"/>
                  </a:cubicBezTo>
                  <a:cubicBezTo>
                    <a:pt x="443109" y="335173"/>
                    <a:pt x="452846" y="333289"/>
                    <a:pt x="462896" y="321039"/>
                  </a:cubicBezTo>
                  <a:cubicBezTo>
                    <a:pt x="473327" y="307687"/>
                    <a:pt x="486131" y="296373"/>
                    <a:pt x="500664" y="287665"/>
                  </a:cubicBezTo>
                  <a:cubicBezTo>
                    <a:pt x="508593" y="284549"/>
                    <a:pt x="515671" y="279597"/>
                    <a:pt x="521315" y="273216"/>
                  </a:cubicBezTo>
                  <a:cubicBezTo>
                    <a:pt x="524913" y="269205"/>
                    <a:pt x="529701" y="266453"/>
                    <a:pt x="534977" y="265363"/>
                  </a:cubicBezTo>
                  <a:cubicBezTo>
                    <a:pt x="551309" y="260337"/>
                    <a:pt x="565443" y="249658"/>
                    <a:pt x="583031" y="247459"/>
                  </a:cubicBezTo>
                  <a:cubicBezTo>
                    <a:pt x="597793" y="238821"/>
                    <a:pt x="612633" y="230419"/>
                    <a:pt x="627159" y="221388"/>
                  </a:cubicBezTo>
                  <a:cubicBezTo>
                    <a:pt x="629358" y="219975"/>
                    <a:pt x="630143" y="215970"/>
                    <a:pt x="631085" y="212986"/>
                  </a:cubicBezTo>
                  <a:cubicBezTo>
                    <a:pt x="632028" y="210002"/>
                    <a:pt x="629751" y="207567"/>
                    <a:pt x="622762" y="205133"/>
                  </a:cubicBezTo>
                  <a:cubicBezTo>
                    <a:pt x="618836" y="203877"/>
                    <a:pt x="614910" y="202228"/>
                    <a:pt x="611141" y="200736"/>
                  </a:cubicBezTo>
                  <a:lnTo>
                    <a:pt x="611141" y="201364"/>
                  </a:lnTo>
                  <a:lnTo>
                    <a:pt x="610121" y="202856"/>
                  </a:lnTo>
                  <a:lnTo>
                    <a:pt x="610984" y="200579"/>
                  </a:lnTo>
                  <a:lnTo>
                    <a:pt x="611377" y="200579"/>
                  </a:lnTo>
                  <a:cubicBezTo>
                    <a:pt x="612947" y="197123"/>
                    <a:pt x="613968" y="193668"/>
                    <a:pt x="619229" y="193433"/>
                  </a:cubicBezTo>
                  <a:cubicBezTo>
                    <a:pt x="634933" y="192647"/>
                    <a:pt x="651108" y="190841"/>
                    <a:pt x="666969" y="189428"/>
                  </a:cubicBezTo>
                  <a:lnTo>
                    <a:pt x="712746" y="165870"/>
                  </a:lnTo>
                  <a:cubicBezTo>
                    <a:pt x="714754" y="165129"/>
                    <a:pt x="716614" y="164039"/>
                    <a:pt x="718242" y="162650"/>
                  </a:cubicBezTo>
                  <a:cubicBezTo>
                    <a:pt x="722106" y="159037"/>
                    <a:pt x="725319" y="154787"/>
                    <a:pt x="727743" y="150086"/>
                  </a:cubicBezTo>
                  <a:cubicBezTo>
                    <a:pt x="729813" y="144024"/>
                    <a:pt x="730797" y="137644"/>
                    <a:pt x="730648" y="131239"/>
                  </a:cubicBezTo>
                  <a:cubicBezTo>
                    <a:pt x="731132" y="124569"/>
                    <a:pt x="727024" y="118423"/>
                    <a:pt x="720676" y="116319"/>
                  </a:cubicBezTo>
                  <a:cubicBezTo>
                    <a:pt x="716413" y="115528"/>
                    <a:pt x="713598" y="111430"/>
                    <a:pt x="714389" y="107166"/>
                  </a:cubicBezTo>
                  <a:cubicBezTo>
                    <a:pt x="714391" y="107155"/>
                    <a:pt x="714393" y="107143"/>
                    <a:pt x="714395" y="107132"/>
                  </a:cubicBezTo>
                  <a:cubicBezTo>
                    <a:pt x="715114" y="99668"/>
                    <a:pt x="715402" y="92170"/>
                    <a:pt x="715259" y="84673"/>
                  </a:cubicBezTo>
                  <a:cubicBezTo>
                    <a:pt x="714966" y="82588"/>
                    <a:pt x="713717" y="80758"/>
                    <a:pt x="711882" y="79726"/>
                  </a:cubicBezTo>
                  <a:cubicBezTo>
                    <a:pt x="704967" y="77002"/>
                    <a:pt x="697886" y="74721"/>
                    <a:pt x="690682" y="72894"/>
                  </a:cubicBezTo>
                  <a:cubicBezTo>
                    <a:pt x="684527" y="71136"/>
                    <a:pt x="677922" y="71958"/>
                    <a:pt x="672387" y="75171"/>
                  </a:cubicBezTo>
                  <a:cubicBezTo>
                    <a:pt x="670163" y="76222"/>
                    <a:pt x="667815" y="76988"/>
                    <a:pt x="665399" y="77449"/>
                  </a:cubicBezTo>
                  <a:lnTo>
                    <a:pt x="664064" y="78862"/>
                  </a:lnTo>
                  <a:cubicBezTo>
                    <a:pt x="663464" y="78937"/>
                    <a:pt x="662857" y="78937"/>
                    <a:pt x="662258" y="78862"/>
                  </a:cubicBezTo>
                  <a:cubicBezTo>
                    <a:pt x="661403" y="79911"/>
                    <a:pt x="660485" y="80908"/>
                    <a:pt x="659509" y="81846"/>
                  </a:cubicBezTo>
                  <a:cubicBezTo>
                    <a:pt x="659510" y="81846"/>
                    <a:pt x="658096" y="81454"/>
                    <a:pt x="657311" y="81218"/>
                  </a:cubicBezTo>
                  <a:cubicBezTo>
                    <a:pt x="658332" y="78862"/>
                    <a:pt x="660295" y="78941"/>
                    <a:pt x="662258" y="78862"/>
                  </a:cubicBezTo>
                  <a:lnTo>
                    <a:pt x="663200" y="77763"/>
                  </a:lnTo>
                  <a:lnTo>
                    <a:pt x="665399" y="77292"/>
                  </a:lnTo>
                  <a:cubicBezTo>
                    <a:pt x="668618" y="73836"/>
                    <a:pt x="671680" y="70303"/>
                    <a:pt x="675135" y="67005"/>
                  </a:cubicBezTo>
                  <a:cubicBezTo>
                    <a:pt x="678590" y="63706"/>
                    <a:pt x="680553" y="61115"/>
                    <a:pt x="675135" y="56953"/>
                  </a:cubicBezTo>
                  <a:cubicBezTo>
                    <a:pt x="673407" y="55697"/>
                    <a:pt x="671680" y="54362"/>
                    <a:pt x="669874" y="53184"/>
                  </a:cubicBezTo>
                  <a:cubicBezTo>
                    <a:pt x="669126" y="52394"/>
                    <a:pt x="668175" y="51824"/>
                    <a:pt x="667126" y="51535"/>
                  </a:cubicBezTo>
                  <a:cubicBezTo>
                    <a:pt x="658332" y="50828"/>
                    <a:pt x="651815" y="44153"/>
                    <a:pt x="643570" y="42661"/>
                  </a:cubicBezTo>
                  <a:cubicBezTo>
                    <a:pt x="638108" y="42042"/>
                    <a:pt x="633602" y="38099"/>
                    <a:pt x="632263" y="32767"/>
                  </a:cubicBezTo>
                  <a:cubicBezTo>
                    <a:pt x="630929" y="28594"/>
                    <a:pt x="627333" y="25546"/>
                    <a:pt x="622998" y="24914"/>
                  </a:cubicBezTo>
                  <a:cubicBezTo>
                    <a:pt x="614560" y="23835"/>
                    <a:pt x="606214" y="22128"/>
                    <a:pt x="598029" y="19810"/>
                  </a:cubicBezTo>
                  <a:cubicBezTo>
                    <a:pt x="590032" y="16284"/>
                    <a:pt x="580763" y="17271"/>
                    <a:pt x="573688" y="22401"/>
                  </a:cubicBezTo>
                  <a:cubicBezTo>
                    <a:pt x="568270" y="25857"/>
                    <a:pt x="564658" y="22873"/>
                    <a:pt x="564265" y="14549"/>
                  </a:cubicBezTo>
                  <a:cubicBezTo>
                    <a:pt x="564265" y="12350"/>
                    <a:pt x="565129" y="9602"/>
                    <a:pt x="563166" y="9052"/>
                  </a:cubicBezTo>
                  <a:cubicBezTo>
                    <a:pt x="551702" y="6068"/>
                    <a:pt x="540160" y="3162"/>
                    <a:pt x="528539" y="1199"/>
                  </a:cubicBezTo>
                  <a:cubicBezTo>
                    <a:pt x="524259" y="730"/>
                    <a:pt x="519941" y="730"/>
                    <a:pt x="515661" y="1199"/>
                  </a:cubicBezTo>
                  <a:cubicBezTo>
                    <a:pt x="511328" y="1867"/>
                    <a:pt x="507928" y="5268"/>
                    <a:pt x="507260" y="9602"/>
                  </a:cubicBezTo>
                  <a:cubicBezTo>
                    <a:pt x="506475" y="17454"/>
                    <a:pt x="505690" y="24522"/>
                    <a:pt x="504747" y="31903"/>
                  </a:cubicBezTo>
                  <a:cubicBezTo>
                    <a:pt x="504747" y="32688"/>
                    <a:pt x="503491" y="33552"/>
                    <a:pt x="502627" y="33788"/>
                  </a:cubicBezTo>
                  <a:cubicBezTo>
                    <a:pt x="500966" y="34535"/>
                    <a:pt x="499014" y="33793"/>
                    <a:pt x="498267" y="32132"/>
                  </a:cubicBezTo>
                  <a:cubicBezTo>
                    <a:pt x="498122" y="31811"/>
                    <a:pt x="498030" y="31468"/>
                    <a:pt x="497994" y="31118"/>
                  </a:cubicBezTo>
                  <a:cubicBezTo>
                    <a:pt x="497560" y="27916"/>
                    <a:pt x="497324" y="24690"/>
                    <a:pt x="497288" y="21459"/>
                  </a:cubicBezTo>
                  <a:cubicBezTo>
                    <a:pt x="497288" y="20438"/>
                    <a:pt x="497288" y="19025"/>
                    <a:pt x="496817" y="18397"/>
                  </a:cubicBezTo>
                  <a:cubicBezTo>
                    <a:pt x="496346" y="17768"/>
                    <a:pt x="493362" y="14627"/>
                    <a:pt x="491949" y="14863"/>
                  </a:cubicBezTo>
                  <a:cubicBezTo>
                    <a:pt x="482683" y="16198"/>
                    <a:pt x="478679" y="9680"/>
                    <a:pt x="473653" y="3948"/>
                  </a:cubicBezTo>
                  <a:cubicBezTo>
                    <a:pt x="469812" y="-151"/>
                    <a:pt x="463707" y="-1179"/>
                    <a:pt x="458735" y="1435"/>
                  </a:cubicBezTo>
                  <a:cubicBezTo>
                    <a:pt x="453519" y="3451"/>
                    <a:pt x="450170" y="8569"/>
                    <a:pt x="450412" y="14156"/>
                  </a:cubicBezTo>
                  <a:cubicBezTo>
                    <a:pt x="450412" y="18318"/>
                    <a:pt x="451747" y="22558"/>
                    <a:pt x="452139" y="26799"/>
                  </a:cubicBezTo>
                  <a:cubicBezTo>
                    <a:pt x="452139" y="27506"/>
                    <a:pt x="451040" y="28841"/>
                    <a:pt x="450176" y="29155"/>
                  </a:cubicBezTo>
                  <a:cubicBezTo>
                    <a:pt x="449312" y="29469"/>
                    <a:pt x="447506" y="29155"/>
                    <a:pt x="447192" y="28605"/>
                  </a:cubicBezTo>
                  <a:cubicBezTo>
                    <a:pt x="444130" y="23030"/>
                    <a:pt x="441774" y="17062"/>
                    <a:pt x="438398" y="11722"/>
                  </a:cubicBezTo>
                  <a:cubicBezTo>
                    <a:pt x="435962" y="7721"/>
                    <a:pt x="430745" y="6454"/>
                    <a:pt x="426744" y="8890"/>
                  </a:cubicBezTo>
                  <a:cubicBezTo>
                    <a:pt x="425082" y="9903"/>
                    <a:pt x="423817" y="11457"/>
                    <a:pt x="423165" y="13292"/>
                  </a:cubicBezTo>
                  <a:cubicBezTo>
                    <a:pt x="419632" y="19889"/>
                    <a:pt x="419632" y="20046"/>
                    <a:pt x="414842" y="18554"/>
                  </a:cubicBezTo>
                  <a:cubicBezTo>
                    <a:pt x="413821" y="18554"/>
                    <a:pt x="412879" y="17533"/>
                    <a:pt x="411858" y="17297"/>
                  </a:cubicBezTo>
                  <a:cubicBezTo>
                    <a:pt x="405577" y="15727"/>
                    <a:pt x="399767" y="19103"/>
                    <a:pt x="401258" y="24679"/>
                  </a:cubicBezTo>
                  <a:cubicBezTo>
                    <a:pt x="403478" y="31586"/>
                    <a:pt x="400436" y="39092"/>
                    <a:pt x="394034" y="42504"/>
                  </a:cubicBezTo>
                  <a:cubicBezTo>
                    <a:pt x="390972" y="44782"/>
                    <a:pt x="390344" y="50357"/>
                    <a:pt x="388146" y="53734"/>
                  </a:cubicBezTo>
                  <a:cubicBezTo>
                    <a:pt x="384610" y="57373"/>
                    <a:pt x="378794" y="57456"/>
                    <a:pt x="375155" y="53920"/>
                  </a:cubicBezTo>
                  <a:cubicBezTo>
                    <a:pt x="374796" y="53571"/>
                    <a:pt x="374466" y="53194"/>
                    <a:pt x="374169" y="52791"/>
                  </a:cubicBezTo>
                  <a:cubicBezTo>
                    <a:pt x="370442" y="43938"/>
                    <a:pt x="366248" y="35287"/>
                    <a:pt x="361606" y="26877"/>
                  </a:cubicBezTo>
                  <a:cubicBezTo>
                    <a:pt x="359800" y="23972"/>
                    <a:pt x="353754" y="23108"/>
                    <a:pt x="350142" y="22087"/>
                  </a:cubicBezTo>
                  <a:cubicBezTo>
                    <a:pt x="345556" y="21777"/>
                    <a:pt x="341586" y="25244"/>
                    <a:pt x="341276" y="29830"/>
                  </a:cubicBezTo>
                  <a:cubicBezTo>
                    <a:pt x="341274" y="29867"/>
                    <a:pt x="341271" y="29903"/>
                    <a:pt x="341269" y="29940"/>
                  </a:cubicBezTo>
                  <a:cubicBezTo>
                    <a:pt x="340248" y="36144"/>
                    <a:pt x="337971" y="39834"/>
                    <a:pt x="331533" y="40620"/>
                  </a:cubicBezTo>
                  <a:cubicBezTo>
                    <a:pt x="329393" y="40741"/>
                    <a:pt x="327317" y="41389"/>
                    <a:pt x="325487" y="42504"/>
                  </a:cubicBezTo>
                  <a:cubicBezTo>
                    <a:pt x="323995" y="43682"/>
                    <a:pt x="322189" y="46352"/>
                    <a:pt x="322582" y="47687"/>
                  </a:cubicBezTo>
                  <a:cubicBezTo>
                    <a:pt x="325251" y="55540"/>
                    <a:pt x="328549" y="63392"/>
                    <a:pt x="331611" y="71245"/>
                  </a:cubicBezTo>
                  <a:lnTo>
                    <a:pt x="332789" y="71245"/>
                  </a:lnTo>
                  <a:lnTo>
                    <a:pt x="333417" y="73679"/>
                  </a:lnTo>
                  <a:lnTo>
                    <a:pt x="331925" y="72030"/>
                  </a:lnTo>
                  <a:lnTo>
                    <a:pt x="331925" y="71245"/>
                  </a:lnTo>
                  <a:cubicBezTo>
                    <a:pt x="326931" y="72021"/>
                    <a:pt x="321924" y="69927"/>
                    <a:pt x="318970" y="65827"/>
                  </a:cubicBezTo>
                  <a:cubicBezTo>
                    <a:pt x="316763" y="61906"/>
                    <a:pt x="312109" y="60070"/>
                    <a:pt x="307820" y="61429"/>
                  </a:cubicBezTo>
                  <a:cubicBezTo>
                    <a:pt x="304836" y="62679"/>
                    <a:pt x="301384" y="61816"/>
                    <a:pt x="299340" y="59309"/>
                  </a:cubicBezTo>
                  <a:cubicBezTo>
                    <a:pt x="297141" y="56953"/>
                    <a:pt x="295728" y="53969"/>
                    <a:pt x="293765" y="51456"/>
                  </a:cubicBezTo>
                  <a:cubicBezTo>
                    <a:pt x="290310" y="47137"/>
                    <a:pt x="286305" y="46509"/>
                    <a:pt x="282694" y="49807"/>
                  </a:cubicBezTo>
                  <a:cubicBezTo>
                    <a:pt x="279082" y="53105"/>
                    <a:pt x="276726" y="55932"/>
                    <a:pt x="273664" y="58916"/>
                  </a:cubicBezTo>
                  <a:cubicBezTo>
                    <a:pt x="272450" y="60499"/>
                    <a:pt x="270182" y="60798"/>
                    <a:pt x="268599" y="59584"/>
                  </a:cubicBezTo>
                  <a:cubicBezTo>
                    <a:pt x="268349" y="59392"/>
                    <a:pt x="268124" y="59167"/>
                    <a:pt x="267932" y="58916"/>
                  </a:cubicBezTo>
                  <a:cubicBezTo>
                    <a:pt x="264257" y="54801"/>
                    <a:pt x="258551" y="53153"/>
                    <a:pt x="253249" y="54676"/>
                  </a:cubicBezTo>
                  <a:cubicBezTo>
                    <a:pt x="241540" y="56891"/>
                    <a:pt x="230303" y="61116"/>
                    <a:pt x="220035" y="67162"/>
                  </a:cubicBezTo>
                  <a:cubicBezTo>
                    <a:pt x="217435" y="69053"/>
                    <a:pt x="215040" y="71211"/>
                    <a:pt x="212889" y="73601"/>
                  </a:cubicBezTo>
                  <a:cubicBezTo>
                    <a:pt x="208992" y="78645"/>
                    <a:pt x="209921" y="85895"/>
                    <a:pt x="214965" y="89793"/>
                  </a:cubicBezTo>
                  <a:cubicBezTo>
                    <a:pt x="215208" y="89981"/>
                    <a:pt x="215459" y="90159"/>
                    <a:pt x="215716" y="90327"/>
                  </a:cubicBezTo>
                  <a:cubicBezTo>
                    <a:pt x="217406" y="91134"/>
                    <a:pt x="219205" y="91689"/>
                    <a:pt x="221055" y="91976"/>
                  </a:cubicBezTo>
                  <a:cubicBezTo>
                    <a:pt x="221056" y="91976"/>
                    <a:pt x="221056" y="91505"/>
                    <a:pt x="221056" y="91269"/>
                  </a:cubicBezTo>
                  <a:lnTo>
                    <a:pt x="222861" y="91269"/>
                  </a:lnTo>
                  <a:cubicBezTo>
                    <a:pt x="224353" y="89385"/>
                    <a:pt x="225767" y="87422"/>
                    <a:pt x="227416" y="85694"/>
                  </a:cubicBezTo>
                  <a:cubicBezTo>
                    <a:pt x="228246" y="85233"/>
                    <a:pt x="229255" y="85233"/>
                    <a:pt x="230085" y="85694"/>
                  </a:cubicBezTo>
                  <a:cubicBezTo>
                    <a:pt x="232127" y="87107"/>
                    <a:pt x="232048" y="89228"/>
                    <a:pt x="230085" y="90170"/>
                  </a:cubicBezTo>
                  <a:cubicBezTo>
                    <a:pt x="227863" y="90874"/>
                    <a:pt x="225573" y="91347"/>
                    <a:pt x="223254" y="91583"/>
                  </a:cubicBezTo>
                  <a:lnTo>
                    <a:pt x="222233" y="92761"/>
                  </a:lnTo>
                  <a:lnTo>
                    <a:pt x="221527" y="92761"/>
                  </a:lnTo>
                  <a:cubicBezTo>
                    <a:pt x="222024" y="96688"/>
                    <a:pt x="222811" y="100573"/>
                    <a:pt x="223882" y="104383"/>
                  </a:cubicBezTo>
                  <a:cubicBezTo>
                    <a:pt x="226395" y="112236"/>
                    <a:pt x="226630" y="112236"/>
                    <a:pt x="223882" y="114592"/>
                  </a:cubicBezTo>
                  <a:cubicBezTo>
                    <a:pt x="221134" y="116948"/>
                    <a:pt x="219250" y="118989"/>
                    <a:pt x="217365" y="121424"/>
                  </a:cubicBezTo>
                  <a:cubicBezTo>
                    <a:pt x="212418" y="127863"/>
                    <a:pt x="214617" y="134852"/>
                    <a:pt x="222548" y="139092"/>
                  </a:cubicBezTo>
                  <a:lnTo>
                    <a:pt x="226866" y="141684"/>
                  </a:lnTo>
                  <a:cubicBezTo>
                    <a:pt x="225968" y="142175"/>
                    <a:pt x="225021" y="142570"/>
                    <a:pt x="224039" y="142861"/>
                  </a:cubicBezTo>
                  <a:cubicBezTo>
                    <a:pt x="221928" y="142958"/>
                    <a:pt x="219828" y="143221"/>
                    <a:pt x="217758" y="143647"/>
                  </a:cubicBezTo>
                  <a:cubicBezTo>
                    <a:pt x="212665" y="144478"/>
                    <a:pt x="209210" y="149281"/>
                    <a:pt x="210042" y="154375"/>
                  </a:cubicBezTo>
                  <a:cubicBezTo>
                    <a:pt x="210104" y="154756"/>
                    <a:pt x="210190" y="155133"/>
                    <a:pt x="210299" y="155504"/>
                  </a:cubicBezTo>
                  <a:cubicBezTo>
                    <a:pt x="211532" y="163934"/>
                    <a:pt x="215473" y="171734"/>
                    <a:pt x="221527" y="177727"/>
                  </a:cubicBezTo>
                  <a:cubicBezTo>
                    <a:pt x="226631" y="182995"/>
                    <a:pt x="234006" y="185405"/>
                    <a:pt x="241235" y="184166"/>
                  </a:cubicBezTo>
                  <a:lnTo>
                    <a:pt x="241235" y="183460"/>
                  </a:lnTo>
                  <a:cubicBezTo>
                    <a:pt x="241945" y="183134"/>
                    <a:pt x="242605" y="182711"/>
                    <a:pt x="243198" y="182203"/>
                  </a:cubicBezTo>
                  <a:cubicBezTo>
                    <a:pt x="242717" y="182815"/>
                    <a:pt x="242296" y="183473"/>
                    <a:pt x="241942" y="184166"/>
                  </a:cubicBezTo>
                  <a:lnTo>
                    <a:pt x="241471" y="184166"/>
                  </a:lnTo>
                  <a:cubicBezTo>
                    <a:pt x="242530" y="187908"/>
                    <a:pt x="244173" y="191459"/>
                    <a:pt x="246339" y="194689"/>
                  </a:cubicBezTo>
                  <a:cubicBezTo>
                    <a:pt x="254391" y="203100"/>
                    <a:pt x="265094" y="208480"/>
                    <a:pt x="276647" y="209923"/>
                  </a:cubicBezTo>
                  <a:cubicBezTo>
                    <a:pt x="284955" y="210609"/>
                    <a:pt x="293252" y="208479"/>
                    <a:pt x="300203" y="203877"/>
                  </a:cubicBezTo>
                  <a:cubicBezTo>
                    <a:pt x="300203" y="203484"/>
                    <a:pt x="300203" y="203170"/>
                    <a:pt x="300203" y="202777"/>
                  </a:cubicBezTo>
                  <a:cubicBezTo>
                    <a:pt x="300203" y="202385"/>
                    <a:pt x="302637" y="201521"/>
                    <a:pt x="300989" y="203563"/>
                  </a:cubicBezTo>
                  <a:lnTo>
                    <a:pt x="300518" y="203563"/>
                  </a:lnTo>
                  <a:cubicBezTo>
                    <a:pt x="301538" y="207175"/>
                    <a:pt x="300910" y="211415"/>
                    <a:pt x="304444" y="214007"/>
                  </a:cubicBezTo>
                  <a:cubicBezTo>
                    <a:pt x="315486" y="222489"/>
                    <a:pt x="329715" y="225651"/>
                    <a:pt x="343311" y="222645"/>
                  </a:cubicBezTo>
                  <a:cubicBezTo>
                    <a:pt x="357444" y="219425"/>
                    <a:pt x="372677" y="217148"/>
                    <a:pt x="381393" y="203013"/>
                  </a:cubicBezTo>
                  <a:cubicBezTo>
                    <a:pt x="383540" y="199837"/>
                    <a:pt x="386998" y="197791"/>
                    <a:pt x="390815" y="197437"/>
                  </a:cubicBezTo>
                  <a:lnTo>
                    <a:pt x="391286" y="196417"/>
                  </a:lnTo>
                  <a:lnTo>
                    <a:pt x="391993" y="197045"/>
                  </a:lnTo>
                  <a:cubicBezTo>
                    <a:pt x="391522" y="197045"/>
                    <a:pt x="391208" y="197045"/>
                    <a:pt x="390815" y="197045"/>
                  </a:cubicBezTo>
                  <a:lnTo>
                    <a:pt x="388774" y="201521"/>
                  </a:lnTo>
                  <a:cubicBezTo>
                    <a:pt x="388220" y="202352"/>
                    <a:pt x="387772" y="203249"/>
                    <a:pt x="387439" y="204191"/>
                  </a:cubicBezTo>
                  <a:cubicBezTo>
                    <a:pt x="386120" y="208112"/>
                    <a:pt x="387853" y="212410"/>
                    <a:pt x="391522" y="214321"/>
                  </a:cubicBezTo>
                  <a:cubicBezTo>
                    <a:pt x="397568" y="216991"/>
                    <a:pt x="405184" y="215420"/>
                    <a:pt x="410131" y="220838"/>
                  </a:cubicBezTo>
                  <a:lnTo>
                    <a:pt x="411544" y="220838"/>
                  </a:lnTo>
                  <a:lnTo>
                    <a:pt x="412251" y="222409"/>
                  </a:lnTo>
                  <a:lnTo>
                    <a:pt x="410995" y="221467"/>
                  </a:lnTo>
                  <a:cubicBezTo>
                    <a:pt x="410995" y="221467"/>
                    <a:pt x="410445" y="221074"/>
                    <a:pt x="410131" y="220760"/>
                  </a:cubicBezTo>
                  <a:cubicBezTo>
                    <a:pt x="387910" y="219346"/>
                    <a:pt x="366082" y="219503"/>
                    <a:pt x="345352" y="229948"/>
                  </a:cubicBezTo>
                  <a:cubicBezTo>
                    <a:pt x="336399" y="233974"/>
                    <a:pt x="326226" y="234341"/>
                    <a:pt x="317007" y="230968"/>
                  </a:cubicBezTo>
                  <a:cubicBezTo>
                    <a:pt x="310736" y="229419"/>
                    <a:pt x="304358" y="228343"/>
                    <a:pt x="297926" y="227749"/>
                  </a:cubicBezTo>
                  <a:cubicBezTo>
                    <a:pt x="293576" y="227976"/>
                    <a:pt x="289807" y="230841"/>
                    <a:pt x="288426" y="234973"/>
                  </a:cubicBezTo>
                  <a:cubicBezTo>
                    <a:pt x="287719" y="243533"/>
                    <a:pt x="287248" y="252171"/>
                    <a:pt x="286620" y="260730"/>
                  </a:cubicBezTo>
                  <a:cubicBezTo>
                    <a:pt x="286620" y="263635"/>
                    <a:pt x="285363" y="264970"/>
                    <a:pt x="283793" y="264107"/>
                  </a:cubicBezTo>
                  <a:cubicBezTo>
                    <a:pt x="282973" y="263495"/>
                    <a:pt x="282413" y="262599"/>
                    <a:pt x="282222" y="261594"/>
                  </a:cubicBezTo>
                  <a:cubicBezTo>
                    <a:pt x="279511" y="240877"/>
                    <a:pt x="266257" y="223045"/>
                    <a:pt x="247203" y="214478"/>
                  </a:cubicBezTo>
                  <a:cubicBezTo>
                    <a:pt x="246260" y="214007"/>
                    <a:pt x="245397" y="213378"/>
                    <a:pt x="244454" y="212829"/>
                  </a:cubicBezTo>
                  <a:cubicBezTo>
                    <a:pt x="239648" y="210040"/>
                    <a:pt x="233571" y="210812"/>
                    <a:pt x="229614" y="214713"/>
                  </a:cubicBezTo>
                  <a:cubicBezTo>
                    <a:pt x="223097" y="221153"/>
                    <a:pt x="216816" y="227827"/>
                    <a:pt x="210455" y="234345"/>
                  </a:cubicBezTo>
                  <a:cubicBezTo>
                    <a:pt x="211319" y="238193"/>
                    <a:pt x="213361" y="242355"/>
                    <a:pt x="211083" y="246281"/>
                  </a:cubicBezTo>
                  <a:close/>
                  <a:moveTo>
                    <a:pt x="143164" y="449508"/>
                  </a:moveTo>
                  <a:cubicBezTo>
                    <a:pt x="143164" y="448880"/>
                    <a:pt x="142300" y="448330"/>
                    <a:pt x="141908" y="447781"/>
                  </a:cubicBezTo>
                  <a:lnTo>
                    <a:pt x="143949" y="448723"/>
                  </a:lnTo>
                  <a:lnTo>
                    <a:pt x="144891" y="449822"/>
                  </a:lnTo>
                  <a:close/>
                  <a:moveTo>
                    <a:pt x="158004" y="397209"/>
                  </a:moveTo>
                  <a:lnTo>
                    <a:pt x="156355" y="397995"/>
                  </a:lnTo>
                  <a:lnTo>
                    <a:pt x="157219" y="396503"/>
                  </a:lnTo>
                  <a:lnTo>
                    <a:pt x="158711" y="395639"/>
                  </a:lnTo>
                  <a:close/>
                  <a:moveTo>
                    <a:pt x="191925" y="472045"/>
                  </a:moveTo>
                  <a:cubicBezTo>
                    <a:pt x="191925" y="472045"/>
                    <a:pt x="191925" y="472438"/>
                    <a:pt x="191375" y="472674"/>
                  </a:cubicBezTo>
                  <a:cubicBezTo>
                    <a:pt x="190826" y="472909"/>
                    <a:pt x="190904" y="474401"/>
                    <a:pt x="190590" y="475265"/>
                  </a:cubicBezTo>
                  <a:lnTo>
                    <a:pt x="188156" y="476521"/>
                  </a:lnTo>
                  <a:lnTo>
                    <a:pt x="185800" y="478013"/>
                  </a:lnTo>
                  <a:lnTo>
                    <a:pt x="189805" y="474480"/>
                  </a:lnTo>
                  <a:cubicBezTo>
                    <a:pt x="190369" y="473915"/>
                    <a:pt x="190894" y="473311"/>
                    <a:pt x="191375" y="472674"/>
                  </a:cubicBezTo>
                  <a:cubicBezTo>
                    <a:pt x="191375" y="471731"/>
                    <a:pt x="192082" y="470710"/>
                    <a:pt x="192396" y="469690"/>
                  </a:cubicBezTo>
                  <a:cubicBezTo>
                    <a:pt x="192376" y="470496"/>
                    <a:pt x="192217" y="471293"/>
                    <a:pt x="191925" y="472045"/>
                  </a:cubicBezTo>
                  <a:close/>
                  <a:moveTo>
                    <a:pt x="591826" y="211023"/>
                  </a:moveTo>
                  <a:cubicBezTo>
                    <a:pt x="592633" y="211093"/>
                    <a:pt x="593426" y="211278"/>
                    <a:pt x="594181" y="211572"/>
                  </a:cubicBezTo>
                  <a:cubicBezTo>
                    <a:pt x="594181" y="212122"/>
                    <a:pt x="593631" y="213064"/>
                    <a:pt x="593318" y="213064"/>
                  </a:cubicBezTo>
                  <a:cubicBezTo>
                    <a:pt x="592507" y="212966"/>
                    <a:pt x="591714" y="212755"/>
                    <a:pt x="590962" y="212436"/>
                  </a:cubicBezTo>
                  <a:cubicBezTo>
                    <a:pt x="591276" y="212043"/>
                    <a:pt x="591511" y="211101"/>
                    <a:pt x="591826" y="211101"/>
                  </a:cubicBezTo>
                  <a:close/>
                  <a:moveTo>
                    <a:pt x="248694" y="176392"/>
                  </a:moveTo>
                  <a:cubicBezTo>
                    <a:pt x="247927" y="176747"/>
                    <a:pt x="247191" y="177167"/>
                    <a:pt x="246496" y="177649"/>
                  </a:cubicBezTo>
                  <a:cubicBezTo>
                    <a:pt x="247014" y="176990"/>
                    <a:pt x="247461" y="176280"/>
                    <a:pt x="247831" y="175529"/>
                  </a:cubicBezTo>
                  <a:lnTo>
                    <a:pt x="249244" y="175057"/>
                  </a:lnTo>
                  <a:close/>
                  <a:moveTo>
                    <a:pt x="346687" y="334231"/>
                  </a:moveTo>
                  <a:lnTo>
                    <a:pt x="346294" y="336116"/>
                  </a:lnTo>
                  <a:lnTo>
                    <a:pt x="344096" y="334781"/>
                  </a:lnTo>
                  <a:close/>
                </a:path>
              </a:pathLst>
            </a:custGeom>
            <a:grpFill/>
            <a:ln w="7849"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F8F1E383-22D7-6C40-B3EE-AB920A54AB0D}"/>
                </a:ext>
              </a:extLst>
            </p:cNvPr>
            <p:cNvSpPr/>
            <p:nvPr/>
          </p:nvSpPr>
          <p:spPr>
            <a:xfrm>
              <a:off x="2465077" y="683425"/>
              <a:ext cx="518230" cy="706740"/>
            </a:xfrm>
            <a:custGeom>
              <a:avLst/>
              <a:gdLst>
                <a:gd name="connsiteX0" fmla="*/ 106398 w 518229"/>
                <a:gd name="connsiteY0" fmla="*/ 256540 h 706740"/>
                <a:gd name="connsiteX1" fmla="*/ 142753 w 518229"/>
                <a:gd name="connsiteY1" fmla="*/ 266513 h 706740"/>
                <a:gd name="connsiteX2" fmla="*/ 145658 w 518229"/>
                <a:gd name="connsiteY2" fmla="*/ 267691 h 706740"/>
                <a:gd name="connsiteX3" fmla="*/ 150919 w 518229"/>
                <a:gd name="connsiteY3" fmla="*/ 271303 h 706740"/>
                <a:gd name="connsiteX4" fmla="*/ 165916 w 518229"/>
                <a:gd name="connsiteY4" fmla="*/ 283239 h 706740"/>
                <a:gd name="connsiteX5" fmla="*/ 175024 w 518229"/>
                <a:gd name="connsiteY5" fmla="*/ 284496 h 706740"/>
                <a:gd name="connsiteX6" fmla="*/ 180913 w 518229"/>
                <a:gd name="connsiteY6" fmla="*/ 279156 h 706740"/>
                <a:gd name="connsiteX7" fmla="*/ 174475 w 518229"/>
                <a:gd name="connsiteY7" fmla="*/ 271303 h 706740"/>
                <a:gd name="connsiteX8" fmla="*/ 174082 w 518229"/>
                <a:gd name="connsiteY8" fmla="*/ 270597 h 706740"/>
                <a:gd name="connsiteX9" fmla="*/ 163246 w 518229"/>
                <a:gd name="connsiteY9" fmla="*/ 265178 h 706740"/>
                <a:gd name="connsiteX10" fmla="*/ 162069 w 518229"/>
                <a:gd name="connsiteY10" fmla="*/ 265178 h 706740"/>
                <a:gd name="connsiteX11" fmla="*/ 160812 w 518229"/>
                <a:gd name="connsiteY11" fmla="*/ 263686 h 706740"/>
                <a:gd name="connsiteX12" fmla="*/ 162854 w 518229"/>
                <a:gd name="connsiteY12" fmla="*/ 264393 h 706740"/>
                <a:gd name="connsiteX13" fmla="*/ 162854 w 518229"/>
                <a:gd name="connsiteY13" fmla="*/ 265178 h 706740"/>
                <a:gd name="connsiteX14" fmla="*/ 173690 w 518229"/>
                <a:gd name="connsiteY14" fmla="*/ 270597 h 706740"/>
                <a:gd name="connsiteX15" fmla="*/ 175338 w 518229"/>
                <a:gd name="connsiteY15" fmla="*/ 270597 h 706740"/>
                <a:gd name="connsiteX16" fmla="*/ 181777 w 518229"/>
                <a:gd name="connsiteY16" fmla="*/ 278449 h 706740"/>
                <a:gd name="connsiteX17" fmla="*/ 181070 w 518229"/>
                <a:gd name="connsiteY17" fmla="*/ 279234 h 706740"/>
                <a:gd name="connsiteX18" fmla="*/ 196146 w 518229"/>
                <a:gd name="connsiteY18" fmla="*/ 276250 h 706740"/>
                <a:gd name="connsiteX19" fmla="*/ 208945 w 518229"/>
                <a:gd name="connsiteY19" fmla="*/ 257954 h 706740"/>
                <a:gd name="connsiteX20" fmla="*/ 207610 w 518229"/>
                <a:gd name="connsiteY20" fmla="*/ 246881 h 706740"/>
                <a:gd name="connsiteX21" fmla="*/ 206668 w 518229"/>
                <a:gd name="connsiteY21" fmla="*/ 246881 h 706740"/>
                <a:gd name="connsiteX22" fmla="*/ 206668 w 518229"/>
                <a:gd name="connsiteY22" fmla="*/ 245468 h 706740"/>
                <a:gd name="connsiteX23" fmla="*/ 207532 w 518229"/>
                <a:gd name="connsiteY23" fmla="*/ 234082 h 706740"/>
                <a:gd name="connsiteX24" fmla="*/ 207532 w 518229"/>
                <a:gd name="connsiteY24" fmla="*/ 233296 h 706740"/>
                <a:gd name="connsiteX25" fmla="*/ 209023 w 518229"/>
                <a:gd name="connsiteY25" fmla="*/ 232590 h 706740"/>
                <a:gd name="connsiteX26" fmla="*/ 207532 w 518229"/>
                <a:gd name="connsiteY26" fmla="*/ 234003 h 706740"/>
                <a:gd name="connsiteX27" fmla="*/ 207532 w 518229"/>
                <a:gd name="connsiteY27" fmla="*/ 234003 h 706740"/>
                <a:gd name="connsiteX28" fmla="*/ 206668 w 518229"/>
                <a:gd name="connsiteY28" fmla="*/ 245389 h 706740"/>
                <a:gd name="connsiteX29" fmla="*/ 207296 w 518229"/>
                <a:gd name="connsiteY29" fmla="*/ 246096 h 706740"/>
                <a:gd name="connsiteX30" fmla="*/ 207296 w 518229"/>
                <a:gd name="connsiteY30" fmla="*/ 247196 h 706740"/>
                <a:gd name="connsiteX31" fmla="*/ 226769 w 518229"/>
                <a:gd name="connsiteY31" fmla="*/ 255912 h 706740"/>
                <a:gd name="connsiteX32" fmla="*/ 229517 w 518229"/>
                <a:gd name="connsiteY32" fmla="*/ 261173 h 706740"/>
                <a:gd name="connsiteX33" fmla="*/ 228810 w 518229"/>
                <a:gd name="connsiteY33" fmla="*/ 264236 h 706740"/>
                <a:gd name="connsiteX34" fmla="*/ 224178 w 518229"/>
                <a:gd name="connsiteY34" fmla="*/ 279941 h 706740"/>
                <a:gd name="connsiteX35" fmla="*/ 231323 w 518229"/>
                <a:gd name="connsiteY35" fmla="*/ 293526 h 706740"/>
                <a:gd name="connsiteX36" fmla="*/ 245928 w 518229"/>
                <a:gd name="connsiteY36" fmla="*/ 321796 h 706740"/>
                <a:gd name="connsiteX37" fmla="*/ 245512 w 518229"/>
                <a:gd name="connsiteY37" fmla="*/ 328669 h 706740"/>
                <a:gd name="connsiteX38" fmla="*/ 243807 w 518229"/>
                <a:gd name="connsiteY38" fmla="*/ 329649 h 706740"/>
                <a:gd name="connsiteX39" fmla="*/ 234935 w 518229"/>
                <a:gd name="connsiteY39" fmla="*/ 333104 h 706740"/>
                <a:gd name="connsiteX40" fmla="*/ 230459 w 518229"/>
                <a:gd name="connsiteY40" fmla="*/ 340957 h 706740"/>
                <a:gd name="connsiteX41" fmla="*/ 233443 w 518229"/>
                <a:gd name="connsiteY41" fmla="*/ 345825 h 706740"/>
                <a:gd name="connsiteX42" fmla="*/ 258805 w 518229"/>
                <a:gd name="connsiteY42" fmla="*/ 345825 h 706740"/>
                <a:gd name="connsiteX43" fmla="*/ 261160 w 518229"/>
                <a:gd name="connsiteY43" fmla="*/ 347867 h 706740"/>
                <a:gd name="connsiteX44" fmla="*/ 260673 w 518229"/>
                <a:gd name="connsiteY44" fmla="*/ 352506 h 706740"/>
                <a:gd name="connsiteX45" fmla="*/ 259904 w 518229"/>
                <a:gd name="connsiteY45" fmla="*/ 352971 h 706740"/>
                <a:gd name="connsiteX46" fmla="*/ 251502 w 518229"/>
                <a:gd name="connsiteY46" fmla="*/ 357212 h 706740"/>
                <a:gd name="connsiteX47" fmla="*/ 250560 w 518229"/>
                <a:gd name="connsiteY47" fmla="*/ 365850 h 706740"/>
                <a:gd name="connsiteX48" fmla="*/ 256057 w 518229"/>
                <a:gd name="connsiteY48" fmla="*/ 368598 h 706740"/>
                <a:gd name="connsiteX49" fmla="*/ 262260 w 518229"/>
                <a:gd name="connsiteY49" fmla="*/ 367106 h 706740"/>
                <a:gd name="connsiteX50" fmla="*/ 279534 w 518229"/>
                <a:gd name="connsiteY50" fmla="*/ 376215 h 706740"/>
                <a:gd name="connsiteX51" fmla="*/ 282989 w 518229"/>
                <a:gd name="connsiteY51" fmla="*/ 381398 h 706740"/>
                <a:gd name="connsiteX52" fmla="*/ 292176 w 518229"/>
                <a:gd name="connsiteY52" fmla="*/ 402678 h 706740"/>
                <a:gd name="connsiteX53" fmla="*/ 289742 w 518229"/>
                <a:gd name="connsiteY53" fmla="*/ 434953 h 706740"/>
                <a:gd name="connsiteX54" fmla="*/ 282596 w 518229"/>
                <a:gd name="connsiteY54" fmla="*/ 444769 h 706740"/>
                <a:gd name="connsiteX55" fmla="*/ 266500 w 518229"/>
                <a:gd name="connsiteY55" fmla="*/ 454977 h 706740"/>
                <a:gd name="connsiteX56" fmla="*/ 242394 w 518229"/>
                <a:gd name="connsiteY56" fmla="*/ 476022 h 706740"/>
                <a:gd name="connsiteX57" fmla="*/ 229988 w 518229"/>
                <a:gd name="connsiteY57" fmla="*/ 515286 h 706740"/>
                <a:gd name="connsiteX58" fmla="*/ 227868 w 518229"/>
                <a:gd name="connsiteY58" fmla="*/ 520547 h 706740"/>
                <a:gd name="connsiteX59" fmla="*/ 196853 w 518229"/>
                <a:gd name="connsiteY59" fmla="*/ 527379 h 706740"/>
                <a:gd name="connsiteX60" fmla="*/ 165445 w 518229"/>
                <a:gd name="connsiteY60" fmla="*/ 524630 h 706740"/>
                <a:gd name="connsiteX61" fmla="*/ 148249 w 518229"/>
                <a:gd name="connsiteY61" fmla="*/ 515914 h 706740"/>
                <a:gd name="connsiteX62" fmla="*/ 142517 w 518229"/>
                <a:gd name="connsiteY62" fmla="*/ 517170 h 706740"/>
                <a:gd name="connsiteX63" fmla="*/ 124143 w 518229"/>
                <a:gd name="connsiteY63" fmla="*/ 535074 h 706740"/>
                <a:gd name="connsiteX64" fmla="*/ 116841 w 518229"/>
                <a:gd name="connsiteY64" fmla="*/ 545518 h 706740"/>
                <a:gd name="connsiteX65" fmla="*/ 119275 w 518229"/>
                <a:gd name="connsiteY65" fmla="*/ 563815 h 706740"/>
                <a:gd name="connsiteX66" fmla="*/ 156572 w 518229"/>
                <a:gd name="connsiteY66" fmla="*/ 573631 h 706740"/>
                <a:gd name="connsiteX67" fmla="*/ 168900 w 518229"/>
                <a:gd name="connsiteY67" fmla="*/ 569862 h 706740"/>
                <a:gd name="connsiteX68" fmla="*/ 174946 w 518229"/>
                <a:gd name="connsiteY68" fmla="*/ 569862 h 706740"/>
                <a:gd name="connsiteX69" fmla="*/ 209259 w 518229"/>
                <a:gd name="connsiteY69" fmla="*/ 574338 h 706740"/>
                <a:gd name="connsiteX70" fmla="*/ 221901 w 518229"/>
                <a:gd name="connsiteY70" fmla="*/ 582976 h 706740"/>
                <a:gd name="connsiteX71" fmla="*/ 237055 w 518229"/>
                <a:gd name="connsiteY71" fmla="*/ 611324 h 706740"/>
                <a:gd name="connsiteX72" fmla="*/ 240431 w 518229"/>
                <a:gd name="connsiteY72" fmla="*/ 628286 h 706740"/>
                <a:gd name="connsiteX73" fmla="*/ 242080 w 518229"/>
                <a:gd name="connsiteY73" fmla="*/ 640536 h 706740"/>
                <a:gd name="connsiteX74" fmla="*/ 265244 w 518229"/>
                <a:gd name="connsiteY74" fmla="*/ 661502 h 706740"/>
                <a:gd name="connsiteX75" fmla="*/ 265244 w 518229"/>
                <a:gd name="connsiteY75" fmla="*/ 661503 h 706740"/>
                <a:gd name="connsiteX76" fmla="*/ 265872 w 518229"/>
                <a:gd name="connsiteY76" fmla="*/ 661503 h 706740"/>
                <a:gd name="connsiteX77" fmla="*/ 265244 w 518229"/>
                <a:gd name="connsiteY77" fmla="*/ 660874 h 706740"/>
                <a:gd name="connsiteX78" fmla="*/ 282832 w 518229"/>
                <a:gd name="connsiteY78" fmla="*/ 674459 h 706740"/>
                <a:gd name="connsiteX79" fmla="*/ 314240 w 518229"/>
                <a:gd name="connsiteY79" fmla="*/ 695662 h 706740"/>
                <a:gd name="connsiteX80" fmla="*/ 330650 w 518229"/>
                <a:gd name="connsiteY80" fmla="*/ 705163 h 706740"/>
                <a:gd name="connsiteX81" fmla="*/ 348631 w 518229"/>
                <a:gd name="connsiteY81" fmla="*/ 711524 h 706740"/>
                <a:gd name="connsiteX82" fmla="*/ 353578 w 518229"/>
                <a:gd name="connsiteY82" fmla="*/ 708619 h 706740"/>
                <a:gd name="connsiteX83" fmla="*/ 354442 w 518229"/>
                <a:gd name="connsiteY83" fmla="*/ 690400 h 706740"/>
                <a:gd name="connsiteX84" fmla="*/ 323819 w 518229"/>
                <a:gd name="connsiteY84" fmla="*/ 645876 h 706740"/>
                <a:gd name="connsiteX85" fmla="*/ 318166 w 518229"/>
                <a:gd name="connsiteY85" fmla="*/ 629307 h 706740"/>
                <a:gd name="connsiteX86" fmla="*/ 317381 w 518229"/>
                <a:gd name="connsiteY86" fmla="*/ 629307 h 706740"/>
                <a:gd name="connsiteX87" fmla="*/ 316831 w 518229"/>
                <a:gd name="connsiteY87" fmla="*/ 627657 h 706740"/>
                <a:gd name="connsiteX88" fmla="*/ 314868 w 518229"/>
                <a:gd name="connsiteY88" fmla="*/ 626401 h 706740"/>
                <a:gd name="connsiteX89" fmla="*/ 316595 w 518229"/>
                <a:gd name="connsiteY89" fmla="*/ 626401 h 706740"/>
                <a:gd name="connsiteX90" fmla="*/ 316595 w 518229"/>
                <a:gd name="connsiteY90" fmla="*/ 627265 h 706740"/>
                <a:gd name="connsiteX91" fmla="*/ 317930 w 518229"/>
                <a:gd name="connsiteY91" fmla="*/ 628129 h 706740"/>
                <a:gd name="connsiteX92" fmla="*/ 317930 w 518229"/>
                <a:gd name="connsiteY92" fmla="*/ 629228 h 706740"/>
                <a:gd name="connsiteX93" fmla="*/ 343606 w 518229"/>
                <a:gd name="connsiteY93" fmla="*/ 646425 h 706740"/>
                <a:gd name="connsiteX94" fmla="*/ 363864 w 518229"/>
                <a:gd name="connsiteY94" fmla="*/ 661738 h 706740"/>
                <a:gd name="connsiteX95" fmla="*/ 377055 w 518229"/>
                <a:gd name="connsiteY95" fmla="*/ 675323 h 706740"/>
                <a:gd name="connsiteX96" fmla="*/ 386478 w 518229"/>
                <a:gd name="connsiteY96" fmla="*/ 692206 h 706740"/>
                <a:gd name="connsiteX97" fmla="*/ 391582 w 518229"/>
                <a:gd name="connsiteY97" fmla="*/ 694798 h 706740"/>
                <a:gd name="connsiteX98" fmla="*/ 394179 w 518229"/>
                <a:gd name="connsiteY98" fmla="*/ 690659 h 706740"/>
                <a:gd name="connsiteX99" fmla="*/ 393702 w 518229"/>
                <a:gd name="connsiteY99" fmla="*/ 689537 h 706740"/>
                <a:gd name="connsiteX100" fmla="*/ 395115 w 518229"/>
                <a:gd name="connsiteY100" fmla="*/ 665586 h 706740"/>
                <a:gd name="connsiteX101" fmla="*/ 407364 w 518229"/>
                <a:gd name="connsiteY101" fmla="*/ 651058 h 706740"/>
                <a:gd name="connsiteX102" fmla="*/ 411526 w 518229"/>
                <a:gd name="connsiteY102" fmla="*/ 636531 h 706740"/>
                <a:gd name="connsiteX103" fmla="*/ 409170 w 518229"/>
                <a:gd name="connsiteY103" fmla="*/ 627186 h 706740"/>
                <a:gd name="connsiteX104" fmla="*/ 403281 w 518229"/>
                <a:gd name="connsiteY104" fmla="*/ 592635 h 706740"/>
                <a:gd name="connsiteX105" fmla="*/ 394565 w 518229"/>
                <a:gd name="connsiteY105" fmla="*/ 576929 h 706740"/>
                <a:gd name="connsiteX106" fmla="*/ 377527 w 518229"/>
                <a:gd name="connsiteY106" fmla="*/ 562323 h 706740"/>
                <a:gd name="connsiteX107" fmla="*/ 373130 w 518229"/>
                <a:gd name="connsiteY107" fmla="*/ 550858 h 706740"/>
                <a:gd name="connsiteX108" fmla="*/ 365278 w 518229"/>
                <a:gd name="connsiteY108" fmla="*/ 524238 h 706740"/>
                <a:gd name="connsiteX109" fmla="*/ 364021 w 518229"/>
                <a:gd name="connsiteY109" fmla="*/ 518584 h 706740"/>
                <a:gd name="connsiteX110" fmla="*/ 363786 w 518229"/>
                <a:gd name="connsiteY110" fmla="*/ 518584 h 706740"/>
                <a:gd name="connsiteX111" fmla="*/ 362686 w 518229"/>
                <a:gd name="connsiteY111" fmla="*/ 517328 h 706740"/>
                <a:gd name="connsiteX112" fmla="*/ 364414 w 518229"/>
                <a:gd name="connsiteY112" fmla="*/ 518113 h 706740"/>
                <a:gd name="connsiteX113" fmla="*/ 364414 w 518229"/>
                <a:gd name="connsiteY113" fmla="*/ 518662 h 706740"/>
                <a:gd name="connsiteX114" fmla="*/ 370067 w 518229"/>
                <a:gd name="connsiteY114" fmla="*/ 519526 h 706740"/>
                <a:gd name="connsiteX115" fmla="*/ 383101 w 518229"/>
                <a:gd name="connsiteY115" fmla="*/ 509161 h 706740"/>
                <a:gd name="connsiteX116" fmla="*/ 386399 w 518229"/>
                <a:gd name="connsiteY116" fmla="*/ 500366 h 706740"/>
                <a:gd name="connsiteX117" fmla="*/ 393766 w 518229"/>
                <a:gd name="connsiteY117" fmla="*/ 499324 h 706740"/>
                <a:gd name="connsiteX118" fmla="*/ 394251 w 518229"/>
                <a:gd name="connsiteY118" fmla="*/ 499738 h 706740"/>
                <a:gd name="connsiteX119" fmla="*/ 407443 w 518229"/>
                <a:gd name="connsiteY119" fmla="*/ 518034 h 706740"/>
                <a:gd name="connsiteX120" fmla="*/ 418985 w 518229"/>
                <a:gd name="connsiteY120" fmla="*/ 544341 h 706740"/>
                <a:gd name="connsiteX121" fmla="*/ 421498 w 518229"/>
                <a:gd name="connsiteY121" fmla="*/ 556984 h 706740"/>
                <a:gd name="connsiteX122" fmla="*/ 424481 w 518229"/>
                <a:gd name="connsiteY122" fmla="*/ 562638 h 706740"/>
                <a:gd name="connsiteX123" fmla="*/ 445996 w 518229"/>
                <a:gd name="connsiteY123" fmla="*/ 576066 h 706740"/>
                <a:gd name="connsiteX124" fmla="*/ 451178 w 518229"/>
                <a:gd name="connsiteY124" fmla="*/ 573396 h 706740"/>
                <a:gd name="connsiteX125" fmla="*/ 456282 w 518229"/>
                <a:gd name="connsiteY125" fmla="*/ 555021 h 706740"/>
                <a:gd name="connsiteX126" fmla="*/ 464134 w 518229"/>
                <a:gd name="connsiteY126" fmla="*/ 545990 h 706740"/>
                <a:gd name="connsiteX127" fmla="*/ 473399 w 518229"/>
                <a:gd name="connsiteY127" fmla="*/ 543556 h 706740"/>
                <a:gd name="connsiteX128" fmla="*/ 507712 w 518229"/>
                <a:gd name="connsiteY128" fmla="*/ 515129 h 706740"/>
                <a:gd name="connsiteX129" fmla="*/ 517370 w 518229"/>
                <a:gd name="connsiteY129" fmla="*/ 502564 h 706740"/>
                <a:gd name="connsiteX130" fmla="*/ 518234 w 518229"/>
                <a:gd name="connsiteY130" fmla="*/ 493534 h 706740"/>
                <a:gd name="connsiteX131" fmla="*/ 503315 w 518229"/>
                <a:gd name="connsiteY131" fmla="*/ 477829 h 706740"/>
                <a:gd name="connsiteX132" fmla="*/ 492087 w 518229"/>
                <a:gd name="connsiteY132" fmla="*/ 472646 h 706740"/>
                <a:gd name="connsiteX133" fmla="*/ 493029 w 518229"/>
                <a:gd name="connsiteY133" fmla="*/ 473195 h 706740"/>
                <a:gd name="connsiteX134" fmla="*/ 493029 w 518229"/>
                <a:gd name="connsiteY134" fmla="*/ 471782 h 706740"/>
                <a:gd name="connsiteX135" fmla="*/ 492244 w 518229"/>
                <a:gd name="connsiteY135" fmla="*/ 472489 h 706740"/>
                <a:gd name="connsiteX136" fmla="*/ 492244 w 518229"/>
                <a:gd name="connsiteY136" fmla="*/ 466128 h 706740"/>
                <a:gd name="connsiteX137" fmla="*/ 492951 w 518229"/>
                <a:gd name="connsiteY137" fmla="*/ 466756 h 706740"/>
                <a:gd name="connsiteX138" fmla="*/ 492951 w 518229"/>
                <a:gd name="connsiteY138" fmla="*/ 465343 h 706740"/>
                <a:gd name="connsiteX139" fmla="*/ 492087 w 518229"/>
                <a:gd name="connsiteY139" fmla="*/ 465971 h 706740"/>
                <a:gd name="connsiteX140" fmla="*/ 487690 w 518229"/>
                <a:gd name="connsiteY140" fmla="*/ 461652 h 706740"/>
                <a:gd name="connsiteX141" fmla="*/ 481408 w 518229"/>
                <a:gd name="connsiteY141" fmla="*/ 460945 h 706740"/>
                <a:gd name="connsiteX142" fmla="*/ 475127 w 518229"/>
                <a:gd name="connsiteY142" fmla="*/ 460945 h 706740"/>
                <a:gd name="connsiteX143" fmla="*/ 469856 w 518229"/>
                <a:gd name="connsiteY143" fmla="*/ 451171 h 706740"/>
                <a:gd name="connsiteX144" fmla="*/ 469944 w 518229"/>
                <a:gd name="connsiteY144" fmla="*/ 450894 h 706740"/>
                <a:gd name="connsiteX145" fmla="*/ 467746 w 518229"/>
                <a:gd name="connsiteY145" fmla="*/ 436602 h 706740"/>
                <a:gd name="connsiteX146" fmla="*/ 457538 w 518229"/>
                <a:gd name="connsiteY146" fmla="*/ 422467 h 706740"/>
                <a:gd name="connsiteX147" fmla="*/ 439636 w 518229"/>
                <a:gd name="connsiteY147" fmla="*/ 416028 h 706740"/>
                <a:gd name="connsiteX148" fmla="*/ 429507 w 518229"/>
                <a:gd name="connsiteY148" fmla="*/ 404013 h 706740"/>
                <a:gd name="connsiteX149" fmla="*/ 409877 w 518229"/>
                <a:gd name="connsiteY149" fmla="*/ 385324 h 706740"/>
                <a:gd name="connsiteX150" fmla="*/ 405839 w 518229"/>
                <a:gd name="connsiteY150" fmla="*/ 380741 h 706740"/>
                <a:gd name="connsiteX151" fmla="*/ 407678 w 518229"/>
                <a:gd name="connsiteY151" fmla="*/ 377471 h 706740"/>
                <a:gd name="connsiteX152" fmla="*/ 418514 w 518229"/>
                <a:gd name="connsiteY152" fmla="*/ 352264 h 706740"/>
                <a:gd name="connsiteX153" fmla="*/ 422832 w 518229"/>
                <a:gd name="connsiteY153" fmla="*/ 349909 h 706740"/>
                <a:gd name="connsiteX154" fmla="*/ 438536 w 518229"/>
                <a:gd name="connsiteY154" fmla="*/ 354070 h 706740"/>
                <a:gd name="connsiteX155" fmla="*/ 446388 w 518229"/>
                <a:gd name="connsiteY155" fmla="*/ 350615 h 706740"/>
                <a:gd name="connsiteX156" fmla="*/ 446388 w 518229"/>
                <a:gd name="connsiteY156" fmla="*/ 341585 h 706740"/>
                <a:gd name="connsiteX157" fmla="*/ 444739 w 518229"/>
                <a:gd name="connsiteY157" fmla="*/ 338836 h 706740"/>
                <a:gd name="connsiteX158" fmla="*/ 443012 w 518229"/>
                <a:gd name="connsiteY158" fmla="*/ 322503 h 706740"/>
                <a:gd name="connsiteX159" fmla="*/ 446153 w 518229"/>
                <a:gd name="connsiteY159" fmla="*/ 304520 h 706740"/>
                <a:gd name="connsiteX160" fmla="*/ 436102 w 518229"/>
                <a:gd name="connsiteY160" fmla="*/ 277585 h 706740"/>
                <a:gd name="connsiteX161" fmla="*/ 409248 w 518229"/>
                <a:gd name="connsiteY161" fmla="*/ 249551 h 706740"/>
                <a:gd name="connsiteX162" fmla="*/ 396214 w 518229"/>
                <a:gd name="connsiteY162" fmla="*/ 237144 h 706740"/>
                <a:gd name="connsiteX163" fmla="*/ 389540 w 518229"/>
                <a:gd name="connsiteY163" fmla="*/ 231647 h 706740"/>
                <a:gd name="connsiteX164" fmla="*/ 389540 w 518229"/>
                <a:gd name="connsiteY164" fmla="*/ 231647 h 706740"/>
                <a:gd name="connsiteX165" fmla="*/ 387970 w 518229"/>
                <a:gd name="connsiteY165" fmla="*/ 233061 h 706740"/>
                <a:gd name="connsiteX166" fmla="*/ 389148 w 518229"/>
                <a:gd name="connsiteY166" fmla="*/ 231176 h 706740"/>
                <a:gd name="connsiteX167" fmla="*/ 389540 w 518229"/>
                <a:gd name="connsiteY167" fmla="*/ 231176 h 706740"/>
                <a:gd name="connsiteX168" fmla="*/ 388677 w 518229"/>
                <a:gd name="connsiteY168" fmla="*/ 209503 h 706740"/>
                <a:gd name="connsiteX169" fmla="*/ 379333 w 518229"/>
                <a:gd name="connsiteY169" fmla="*/ 196467 h 706740"/>
                <a:gd name="connsiteX170" fmla="*/ 362576 w 518229"/>
                <a:gd name="connsiteY170" fmla="*/ 193055 h 706740"/>
                <a:gd name="connsiteX171" fmla="*/ 362294 w 518229"/>
                <a:gd name="connsiteY171" fmla="*/ 193248 h 706740"/>
                <a:gd name="connsiteX172" fmla="*/ 351694 w 518229"/>
                <a:gd name="connsiteY172" fmla="*/ 191363 h 706740"/>
                <a:gd name="connsiteX173" fmla="*/ 335990 w 518229"/>
                <a:gd name="connsiteY173" fmla="*/ 185238 h 706740"/>
                <a:gd name="connsiteX174" fmla="*/ 332927 w 518229"/>
                <a:gd name="connsiteY174" fmla="*/ 184531 h 706740"/>
                <a:gd name="connsiteX175" fmla="*/ 333634 w 518229"/>
                <a:gd name="connsiteY175" fmla="*/ 179584 h 706740"/>
                <a:gd name="connsiteX176" fmla="*/ 341486 w 518229"/>
                <a:gd name="connsiteY176" fmla="*/ 169297 h 706740"/>
                <a:gd name="connsiteX177" fmla="*/ 340858 w 518229"/>
                <a:gd name="connsiteY177" fmla="*/ 163251 h 706740"/>
                <a:gd name="connsiteX178" fmla="*/ 333948 w 518229"/>
                <a:gd name="connsiteY178" fmla="*/ 156890 h 706740"/>
                <a:gd name="connsiteX179" fmla="*/ 335754 w 518229"/>
                <a:gd name="connsiteY179" fmla="*/ 144954 h 706740"/>
                <a:gd name="connsiteX180" fmla="*/ 329080 w 518229"/>
                <a:gd name="connsiteY180" fmla="*/ 130897 h 706740"/>
                <a:gd name="connsiteX181" fmla="*/ 298693 w 518229"/>
                <a:gd name="connsiteY181" fmla="*/ 108046 h 706740"/>
                <a:gd name="connsiteX182" fmla="*/ 298693 w 518229"/>
                <a:gd name="connsiteY182" fmla="*/ 108046 h 706740"/>
                <a:gd name="connsiteX183" fmla="*/ 298693 w 518229"/>
                <a:gd name="connsiteY183" fmla="*/ 108046 h 706740"/>
                <a:gd name="connsiteX184" fmla="*/ 299635 w 518229"/>
                <a:gd name="connsiteY184" fmla="*/ 108989 h 706740"/>
                <a:gd name="connsiteX185" fmla="*/ 272153 w 518229"/>
                <a:gd name="connsiteY185" fmla="*/ 116841 h 706740"/>
                <a:gd name="connsiteX186" fmla="*/ 247576 w 518229"/>
                <a:gd name="connsiteY186" fmla="*/ 118019 h 706740"/>
                <a:gd name="connsiteX187" fmla="*/ 228575 w 518229"/>
                <a:gd name="connsiteY187" fmla="*/ 120061 h 706740"/>
                <a:gd name="connsiteX188" fmla="*/ 228575 w 518229"/>
                <a:gd name="connsiteY188" fmla="*/ 121631 h 706740"/>
                <a:gd name="connsiteX189" fmla="*/ 224963 w 518229"/>
                <a:gd name="connsiteY189" fmla="*/ 123909 h 706740"/>
                <a:gd name="connsiteX190" fmla="*/ 227790 w 518229"/>
                <a:gd name="connsiteY190" fmla="*/ 120846 h 706740"/>
                <a:gd name="connsiteX191" fmla="*/ 228967 w 518229"/>
                <a:gd name="connsiteY191" fmla="*/ 120061 h 706740"/>
                <a:gd name="connsiteX192" fmla="*/ 232893 w 518229"/>
                <a:gd name="connsiteY192" fmla="*/ 103413 h 706740"/>
                <a:gd name="connsiteX193" fmla="*/ 242708 w 518229"/>
                <a:gd name="connsiteY193" fmla="*/ 60852 h 706740"/>
                <a:gd name="connsiteX194" fmla="*/ 246006 w 518229"/>
                <a:gd name="connsiteY194" fmla="*/ 50800 h 706740"/>
                <a:gd name="connsiteX195" fmla="*/ 246006 w 518229"/>
                <a:gd name="connsiteY195" fmla="*/ 44518 h 706740"/>
                <a:gd name="connsiteX196" fmla="*/ 231087 w 518229"/>
                <a:gd name="connsiteY196" fmla="*/ 27085 h 706740"/>
                <a:gd name="connsiteX197" fmla="*/ 215384 w 518229"/>
                <a:gd name="connsiteY197" fmla="*/ 27085 h 706740"/>
                <a:gd name="connsiteX198" fmla="*/ 178008 w 518229"/>
                <a:gd name="connsiteY198" fmla="*/ 37294 h 706740"/>
                <a:gd name="connsiteX199" fmla="*/ 150055 w 518229"/>
                <a:gd name="connsiteY199" fmla="*/ 50565 h 706740"/>
                <a:gd name="connsiteX200" fmla="*/ 137727 w 518229"/>
                <a:gd name="connsiteY200" fmla="*/ 61009 h 706740"/>
                <a:gd name="connsiteX201" fmla="*/ 128227 w 518229"/>
                <a:gd name="connsiteY201" fmla="*/ 99722 h 706740"/>
                <a:gd name="connsiteX202" fmla="*/ 125793 w 518229"/>
                <a:gd name="connsiteY202" fmla="*/ 106947 h 706740"/>
                <a:gd name="connsiteX203" fmla="*/ 112052 w 518229"/>
                <a:gd name="connsiteY203" fmla="*/ 114800 h 706740"/>
                <a:gd name="connsiteX204" fmla="*/ 106320 w 518229"/>
                <a:gd name="connsiteY204" fmla="*/ 128385 h 706740"/>
                <a:gd name="connsiteX205" fmla="*/ 112052 w 518229"/>
                <a:gd name="connsiteY205" fmla="*/ 146917 h 706740"/>
                <a:gd name="connsiteX206" fmla="*/ 113151 w 518229"/>
                <a:gd name="connsiteY206" fmla="*/ 153121 h 706740"/>
                <a:gd name="connsiteX207" fmla="*/ 111659 w 518229"/>
                <a:gd name="connsiteY207" fmla="*/ 155712 h 706740"/>
                <a:gd name="connsiteX208" fmla="*/ 106241 w 518229"/>
                <a:gd name="connsiteY208" fmla="*/ 156654 h 706740"/>
                <a:gd name="connsiteX209" fmla="*/ 95955 w 518229"/>
                <a:gd name="connsiteY209" fmla="*/ 118333 h 706740"/>
                <a:gd name="connsiteX210" fmla="*/ 97133 w 518229"/>
                <a:gd name="connsiteY210" fmla="*/ 115349 h 706740"/>
                <a:gd name="connsiteX211" fmla="*/ 103022 w 518229"/>
                <a:gd name="connsiteY211" fmla="*/ 103884 h 706740"/>
                <a:gd name="connsiteX212" fmla="*/ 109382 w 518229"/>
                <a:gd name="connsiteY212" fmla="*/ 79620 h 706740"/>
                <a:gd name="connsiteX213" fmla="*/ 115428 w 518229"/>
                <a:gd name="connsiteY213" fmla="*/ 65092 h 706740"/>
                <a:gd name="connsiteX214" fmla="*/ 124929 w 518229"/>
                <a:gd name="connsiteY214" fmla="*/ 56219 h 706740"/>
                <a:gd name="connsiteX215" fmla="*/ 168507 w 518229"/>
                <a:gd name="connsiteY215" fmla="*/ 23316 h 706740"/>
                <a:gd name="connsiteX216" fmla="*/ 172825 w 518229"/>
                <a:gd name="connsiteY216" fmla="*/ 18761 h 706740"/>
                <a:gd name="connsiteX217" fmla="*/ 172825 w 518229"/>
                <a:gd name="connsiteY217" fmla="*/ 12950 h 706740"/>
                <a:gd name="connsiteX218" fmla="*/ 163403 w 518229"/>
                <a:gd name="connsiteY218" fmla="*/ 5098 h 706740"/>
                <a:gd name="connsiteX219" fmla="*/ 101687 w 518229"/>
                <a:gd name="connsiteY219" fmla="*/ 11694 h 706740"/>
                <a:gd name="connsiteX220" fmla="*/ 76168 w 518229"/>
                <a:gd name="connsiteY220" fmla="*/ 31169 h 706740"/>
                <a:gd name="connsiteX221" fmla="*/ 42876 w 518229"/>
                <a:gd name="connsiteY221" fmla="*/ 66113 h 706740"/>
                <a:gd name="connsiteX222" fmla="*/ 38636 w 518229"/>
                <a:gd name="connsiteY222" fmla="*/ 70982 h 706740"/>
                <a:gd name="connsiteX223" fmla="*/ 31961 w 518229"/>
                <a:gd name="connsiteY223" fmla="*/ 82132 h 706740"/>
                <a:gd name="connsiteX224" fmla="*/ 26151 w 518229"/>
                <a:gd name="connsiteY224" fmla="*/ 93519 h 706740"/>
                <a:gd name="connsiteX225" fmla="*/ 2595 w 518229"/>
                <a:gd name="connsiteY225" fmla="*/ 135295 h 706740"/>
                <a:gd name="connsiteX226" fmla="*/ 8640 w 518229"/>
                <a:gd name="connsiteY226" fmla="*/ 152945 h 706740"/>
                <a:gd name="connsiteX227" fmla="*/ 10447 w 518229"/>
                <a:gd name="connsiteY227" fmla="*/ 153670 h 706740"/>
                <a:gd name="connsiteX228" fmla="*/ 34395 w 518229"/>
                <a:gd name="connsiteY228" fmla="*/ 163565 h 706740"/>
                <a:gd name="connsiteX229" fmla="*/ 41070 w 518229"/>
                <a:gd name="connsiteY229" fmla="*/ 170239 h 706740"/>
                <a:gd name="connsiteX230" fmla="*/ 41070 w 518229"/>
                <a:gd name="connsiteY230" fmla="*/ 175736 h 706740"/>
                <a:gd name="connsiteX231" fmla="*/ 35573 w 518229"/>
                <a:gd name="connsiteY231" fmla="*/ 177699 h 706740"/>
                <a:gd name="connsiteX232" fmla="*/ 18849 w 518229"/>
                <a:gd name="connsiteY232" fmla="*/ 168119 h 706740"/>
                <a:gd name="connsiteX233" fmla="*/ 1306 w 518229"/>
                <a:gd name="connsiteY233" fmla="*/ 174465 h 706740"/>
                <a:gd name="connsiteX234" fmla="*/ 82 w 518229"/>
                <a:gd name="connsiteY234" fmla="*/ 179270 h 706740"/>
                <a:gd name="connsiteX235" fmla="*/ 554 w 518229"/>
                <a:gd name="connsiteY235" fmla="*/ 195446 h 706740"/>
                <a:gd name="connsiteX236" fmla="*/ 11546 w 518229"/>
                <a:gd name="connsiteY236" fmla="*/ 214843 h 706740"/>
                <a:gd name="connsiteX237" fmla="*/ 26230 w 518229"/>
                <a:gd name="connsiteY237" fmla="*/ 220261 h 706740"/>
                <a:gd name="connsiteX238" fmla="*/ 35809 w 518229"/>
                <a:gd name="connsiteY238" fmla="*/ 221596 h 706740"/>
                <a:gd name="connsiteX239" fmla="*/ 45938 w 518229"/>
                <a:gd name="connsiteY239" fmla="*/ 232668 h 706740"/>
                <a:gd name="connsiteX240" fmla="*/ 66196 w 518229"/>
                <a:gd name="connsiteY240" fmla="*/ 242013 h 706740"/>
                <a:gd name="connsiteX241" fmla="*/ 77974 w 518229"/>
                <a:gd name="connsiteY241" fmla="*/ 251672 h 706740"/>
                <a:gd name="connsiteX242" fmla="*/ 97211 w 518229"/>
                <a:gd name="connsiteY242" fmla="*/ 257954 h 706740"/>
                <a:gd name="connsiteX243" fmla="*/ 106398 w 518229"/>
                <a:gd name="connsiteY243" fmla="*/ 256540 h 706740"/>
                <a:gd name="connsiteX244" fmla="*/ 271289 w 518229"/>
                <a:gd name="connsiteY244" fmla="*/ 568684 h 706740"/>
                <a:gd name="connsiteX245" fmla="*/ 265636 w 518229"/>
                <a:gd name="connsiteY245" fmla="*/ 566878 h 706740"/>
                <a:gd name="connsiteX246" fmla="*/ 265636 w 518229"/>
                <a:gd name="connsiteY246" fmla="*/ 564444 h 706740"/>
                <a:gd name="connsiteX247" fmla="*/ 274352 w 518229"/>
                <a:gd name="connsiteY247" fmla="*/ 547482 h 706740"/>
                <a:gd name="connsiteX248" fmla="*/ 279141 w 518229"/>
                <a:gd name="connsiteY248" fmla="*/ 545519 h 706740"/>
                <a:gd name="connsiteX249" fmla="*/ 281419 w 518229"/>
                <a:gd name="connsiteY249" fmla="*/ 547639 h 706740"/>
                <a:gd name="connsiteX250" fmla="*/ 284245 w 518229"/>
                <a:gd name="connsiteY250" fmla="*/ 555492 h 706740"/>
                <a:gd name="connsiteX251" fmla="*/ 271604 w 518229"/>
                <a:gd name="connsiteY251" fmla="*/ 568684 h 706740"/>
                <a:gd name="connsiteX252" fmla="*/ 422047 w 518229"/>
                <a:gd name="connsiteY252" fmla="*/ 286616 h 706740"/>
                <a:gd name="connsiteX253" fmla="*/ 426013 w 518229"/>
                <a:gd name="connsiteY253" fmla="*/ 288356 h 706740"/>
                <a:gd name="connsiteX254" fmla="*/ 426209 w 518229"/>
                <a:gd name="connsiteY254" fmla="*/ 289757 h 706740"/>
                <a:gd name="connsiteX255" fmla="*/ 421655 w 518229"/>
                <a:gd name="connsiteY255" fmla="*/ 296196 h 706740"/>
                <a:gd name="connsiteX256" fmla="*/ 421655 w 518229"/>
                <a:gd name="connsiteY256" fmla="*/ 297296 h 706740"/>
                <a:gd name="connsiteX257" fmla="*/ 419849 w 518229"/>
                <a:gd name="connsiteY257" fmla="*/ 298788 h 706740"/>
                <a:gd name="connsiteX258" fmla="*/ 420869 w 518229"/>
                <a:gd name="connsiteY258" fmla="*/ 296510 h 706740"/>
                <a:gd name="connsiteX259" fmla="*/ 421419 w 518229"/>
                <a:gd name="connsiteY259" fmla="*/ 296510 h 706740"/>
                <a:gd name="connsiteX260" fmla="*/ 419456 w 518229"/>
                <a:gd name="connsiteY260" fmla="*/ 288658 h 706740"/>
                <a:gd name="connsiteX261" fmla="*/ 422361 w 518229"/>
                <a:gd name="connsiteY261" fmla="*/ 286616 h 706740"/>
                <a:gd name="connsiteX262" fmla="*/ 220330 w 518229"/>
                <a:gd name="connsiteY262" fmla="*/ 127992 h 706740"/>
                <a:gd name="connsiteX263" fmla="*/ 223078 w 518229"/>
                <a:gd name="connsiteY263" fmla="*/ 124930 h 706740"/>
                <a:gd name="connsiteX264" fmla="*/ 221194 w 518229"/>
                <a:gd name="connsiteY264" fmla="*/ 128856 h 706740"/>
                <a:gd name="connsiteX265" fmla="*/ 220644 w 518229"/>
                <a:gd name="connsiteY265" fmla="*/ 127992 h 706740"/>
                <a:gd name="connsiteX266" fmla="*/ 102551 w 518229"/>
                <a:gd name="connsiteY266" fmla="*/ 169925 h 706740"/>
                <a:gd name="connsiteX267" fmla="*/ 104906 w 518229"/>
                <a:gd name="connsiteY267" fmla="*/ 171103 h 706740"/>
                <a:gd name="connsiteX268" fmla="*/ 102394 w 518229"/>
                <a:gd name="connsiteY268" fmla="*/ 171967 h 70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518229" h="706740">
                  <a:moveTo>
                    <a:pt x="106398" y="256540"/>
                  </a:moveTo>
                  <a:cubicBezTo>
                    <a:pt x="118961" y="257954"/>
                    <a:pt x="128933" y="269262"/>
                    <a:pt x="142753" y="266513"/>
                  </a:cubicBezTo>
                  <a:cubicBezTo>
                    <a:pt x="143616" y="266513"/>
                    <a:pt x="144794" y="267141"/>
                    <a:pt x="145658" y="267691"/>
                  </a:cubicBezTo>
                  <a:cubicBezTo>
                    <a:pt x="146522" y="268241"/>
                    <a:pt x="149270" y="270047"/>
                    <a:pt x="150919" y="271303"/>
                  </a:cubicBezTo>
                  <a:cubicBezTo>
                    <a:pt x="155944" y="275308"/>
                    <a:pt x="160577" y="279784"/>
                    <a:pt x="165916" y="283239"/>
                  </a:cubicBezTo>
                  <a:cubicBezTo>
                    <a:pt x="168676" y="284817"/>
                    <a:pt x="171940" y="285267"/>
                    <a:pt x="175024" y="284496"/>
                  </a:cubicBezTo>
                  <a:cubicBezTo>
                    <a:pt x="177301" y="283711"/>
                    <a:pt x="179029" y="281198"/>
                    <a:pt x="180913" y="279156"/>
                  </a:cubicBezTo>
                  <a:cubicBezTo>
                    <a:pt x="178793" y="276486"/>
                    <a:pt x="176595" y="273895"/>
                    <a:pt x="174475" y="271303"/>
                  </a:cubicBezTo>
                  <a:cubicBezTo>
                    <a:pt x="174475" y="271303"/>
                    <a:pt x="174475" y="270832"/>
                    <a:pt x="174082" y="270597"/>
                  </a:cubicBezTo>
                  <a:cubicBezTo>
                    <a:pt x="169371" y="270989"/>
                    <a:pt x="165052" y="270597"/>
                    <a:pt x="163246" y="265178"/>
                  </a:cubicBezTo>
                  <a:lnTo>
                    <a:pt x="162069" y="265178"/>
                  </a:lnTo>
                  <a:lnTo>
                    <a:pt x="160812" y="263686"/>
                  </a:lnTo>
                  <a:lnTo>
                    <a:pt x="162854" y="264393"/>
                  </a:lnTo>
                  <a:cubicBezTo>
                    <a:pt x="162854" y="264393"/>
                    <a:pt x="162854" y="264864"/>
                    <a:pt x="162854" y="265178"/>
                  </a:cubicBezTo>
                  <a:cubicBezTo>
                    <a:pt x="167247" y="264515"/>
                    <a:pt x="171584" y="266683"/>
                    <a:pt x="173690" y="270597"/>
                  </a:cubicBezTo>
                  <a:lnTo>
                    <a:pt x="175338" y="270597"/>
                  </a:lnTo>
                  <a:cubicBezTo>
                    <a:pt x="177458" y="273266"/>
                    <a:pt x="179657" y="275858"/>
                    <a:pt x="181777" y="278449"/>
                  </a:cubicBezTo>
                  <a:lnTo>
                    <a:pt x="181070" y="279234"/>
                  </a:lnTo>
                  <a:cubicBezTo>
                    <a:pt x="186096" y="278292"/>
                    <a:pt x="191199" y="277664"/>
                    <a:pt x="196146" y="276250"/>
                  </a:cubicBezTo>
                  <a:cubicBezTo>
                    <a:pt x="204520" y="274407"/>
                    <a:pt x="210084" y="266453"/>
                    <a:pt x="208945" y="257954"/>
                  </a:cubicBezTo>
                  <a:cubicBezTo>
                    <a:pt x="208771" y="254235"/>
                    <a:pt x="208325" y="250535"/>
                    <a:pt x="207610" y="246881"/>
                  </a:cubicBezTo>
                  <a:lnTo>
                    <a:pt x="206668" y="246881"/>
                  </a:lnTo>
                  <a:cubicBezTo>
                    <a:pt x="206668" y="246410"/>
                    <a:pt x="206668" y="245939"/>
                    <a:pt x="206668" y="245468"/>
                  </a:cubicBezTo>
                  <a:cubicBezTo>
                    <a:pt x="201485" y="240128"/>
                    <a:pt x="201564" y="239657"/>
                    <a:pt x="207532" y="234082"/>
                  </a:cubicBezTo>
                  <a:cubicBezTo>
                    <a:pt x="207566" y="233821"/>
                    <a:pt x="207566" y="233557"/>
                    <a:pt x="207532" y="233296"/>
                  </a:cubicBezTo>
                  <a:cubicBezTo>
                    <a:pt x="207139" y="231019"/>
                    <a:pt x="207532" y="230783"/>
                    <a:pt x="209023" y="232590"/>
                  </a:cubicBezTo>
                  <a:cubicBezTo>
                    <a:pt x="209023" y="232590"/>
                    <a:pt x="208081" y="233532"/>
                    <a:pt x="207532" y="234003"/>
                  </a:cubicBezTo>
                  <a:lnTo>
                    <a:pt x="207532" y="234003"/>
                  </a:lnTo>
                  <a:cubicBezTo>
                    <a:pt x="207532" y="237772"/>
                    <a:pt x="206903" y="241856"/>
                    <a:pt x="206668" y="245389"/>
                  </a:cubicBezTo>
                  <a:lnTo>
                    <a:pt x="207296" y="246096"/>
                  </a:lnTo>
                  <a:cubicBezTo>
                    <a:pt x="207329" y="246462"/>
                    <a:pt x="207329" y="246830"/>
                    <a:pt x="207296" y="247196"/>
                  </a:cubicBezTo>
                  <a:cubicBezTo>
                    <a:pt x="213813" y="250023"/>
                    <a:pt x="220409" y="252692"/>
                    <a:pt x="226769" y="255912"/>
                  </a:cubicBezTo>
                  <a:cubicBezTo>
                    <a:pt x="228182" y="256619"/>
                    <a:pt x="228889" y="259289"/>
                    <a:pt x="229517" y="261173"/>
                  </a:cubicBezTo>
                  <a:cubicBezTo>
                    <a:pt x="230145" y="263058"/>
                    <a:pt x="229124" y="263215"/>
                    <a:pt x="228810" y="264236"/>
                  </a:cubicBezTo>
                  <a:cubicBezTo>
                    <a:pt x="226319" y="269144"/>
                    <a:pt x="224748" y="274467"/>
                    <a:pt x="224178" y="279941"/>
                  </a:cubicBezTo>
                  <a:cubicBezTo>
                    <a:pt x="224649" y="284653"/>
                    <a:pt x="230067" y="288658"/>
                    <a:pt x="231323" y="293526"/>
                  </a:cubicBezTo>
                  <a:cubicBezTo>
                    <a:pt x="233809" y="304001"/>
                    <a:pt x="238823" y="313708"/>
                    <a:pt x="245928" y="321796"/>
                  </a:cubicBezTo>
                  <a:cubicBezTo>
                    <a:pt x="247711" y="323809"/>
                    <a:pt x="247525" y="326886"/>
                    <a:pt x="245512" y="328669"/>
                  </a:cubicBezTo>
                  <a:cubicBezTo>
                    <a:pt x="245016" y="329108"/>
                    <a:pt x="244436" y="329441"/>
                    <a:pt x="243807" y="329649"/>
                  </a:cubicBezTo>
                  <a:cubicBezTo>
                    <a:pt x="240730" y="330465"/>
                    <a:pt x="237754" y="331624"/>
                    <a:pt x="234935" y="333104"/>
                  </a:cubicBezTo>
                  <a:cubicBezTo>
                    <a:pt x="232706" y="335226"/>
                    <a:pt x="231149" y="337957"/>
                    <a:pt x="230459" y="340957"/>
                  </a:cubicBezTo>
                  <a:cubicBezTo>
                    <a:pt x="230517" y="342995"/>
                    <a:pt x="231653" y="344849"/>
                    <a:pt x="233443" y="345825"/>
                  </a:cubicBezTo>
                  <a:cubicBezTo>
                    <a:pt x="241845" y="347945"/>
                    <a:pt x="250325" y="341349"/>
                    <a:pt x="258805" y="345825"/>
                  </a:cubicBezTo>
                  <a:cubicBezTo>
                    <a:pt x="259744" y="346305"/>
                    <a:pt x="260552" y="347006"/>
                    <a:pt x="261160" y="347867"/>
                  </a:cubicBezTo>
                  <a:cubicBezTo>
                    <a:pt x="262307" y="349282"/>
                    <a:pt x="262089" y="351359"/>
                    <a:pt x="260673" y="352506"/>
                  </a:cubicBezTo>
                  <a:cubicBezTo>
                    <a:pt x="260439" y="352695"/>
                    <a:pt x="260181" y="352852"/>
                    <a:pt x="259904" y="352971"/>
                  </a:cubicBezTo>
                  <a:cubicBezTo>
                    <a:pt x="257019" y="354211"/>
                    <a:pt x="254213" y="355627"/>
                    <a:pt x="251502" y="357212"/>
                  </a:cubicBezTo>
                  <a:cubicBezTo>
                    <a:pt x="249035" y="359431"/>
                    <a:pt x="248629" y="363150"/>
                    <a:pt x="250560" y="365850"/>
                  </a:cubicBezTo>
                  <a:cubicBezTo>
                    <a:pt x="252096" y="367266"/>
                    <a:pt x="254002" y="368219"/>
                    <a:pt x="256057" y="368598"/>
                  </a:cubicBezTo>
                  <a:cubicBezTo>
                    <a:pt x="258190" y="368429"/>
                    <a:pt x="260283" y="367925"/>
                    <a:pt x="262260" y="367106"/>
                  </a:cubicBezTo>
                  <a:cubicBezTo>
                    <a:pt x="270818" y="364907"/>
                    <a:pt x="277100" y="367106"/>
                    <a:pt x="279534" y="376215"/>
                  </a:cubicBezTo>
                  <a:cubicBezTo>
                    <a:pt x="279979" y="378321"/>
                    <a:pt x="281216" y="380177"/>
                    <a:pt x="282989" y="381398"/>
                  </a:cubicBezTo>
                  <a:cubicBezTo>
                    <a:pt x="293432" y="385560"/>
                    <a:pt x="293510" y="393334"/>
                    <a:pt x="292176" y="402678"/>
                  </a:cubicBezTo>
                  <a:cubicBezTo>
                    <a:pt x="290684" y="413358"/>
                    <a:pt x="290762" y="424195"/>
                    <a:pt x="289742" y="434953"/>
                  </a:cubicBezTo>
                  <a:cubicBezTo>
                    <a:pt x="289751" y="439432"/>
                    <a:pt x="286861" y="443401"/>
                    <a:pt x="282596" y="444769"/>
                  </a:cubicBezTo>
                  <a:cubicBezTo>
                    <a:pt x="276169" y="446102"/>
                    <a:pt x="270447" y="449731"/>
                    <a:pt x="266500" y="454977"/>
                  </a:cubicBezTo>
                  <a:cubicBezTo>
                    <a:pt x="259899" y="463483"/>
                    <a:pt x="251713" y="470629"/>
                    <a:pt x="242394" y="476022"/>
                  </a:cubicBezTo>
                  <a:cubicBezTo>
                    <a:pt x="224884" y="488430"/>
                    <a:pt x="218838" y="489843"/>
                    <a:pt x="229988" y="515286"/>
                  </a:cubicBezTo>
                  <a:cubicBezTo>
                    <a:pt x="230077" y="517264"/>
                    <a:pt x="229304" y="519183"/>
                    <a:pt x="227868" y="520547"/>
                  </a:cubicBezTo>
                  <a:cubicBezTo>
                    <a:pt x="217189" y="520832"/>
                    <a:pt x="206663" y="523150"/>
                    <a:pt x="196853" y="527379"/>
                  </a:cubicBezTo>
                  <a:cubicBezTo>
                    <a:pt x="186517" y="531334"/>
                    <a:pt x="174937" y="530320"/>
                    <a:pt x="165445" y="524630"/>
                  </a:cubicBezTo>
                  <a:cubicBezTo>
                    <a:pt x="159867" y="521429"/>
                    <a:pt x="154128" y="518520"/>
                    <a:pt x="148249" y="515914"/>
                  </a:cubicBezTo>
                  <a:cubicBezTo>
                    <a:pt x="146247" y="515387"/>
                    <a:pt x="144115" y="515854"/>
                    <a:pt x="142517" y="517170"/>
                  </a:cubicBezTo>
                  <a:cubicBezTo>
                    <a:pt x="137276" y="523982"/>
                    <a:pt x="131089" y="530011"/>
                    <a:pt x="124143" y="535074"/>
                  </a:cubicBezTo>
                  <a:cubicBezTo>
                    <a:pt x="121060" y="538053"/>
                    <a:pt x="118580" y="541599"/>
                    <a:pt x="116841" y="545518"/>
                  </a:cubicBezTo>
                  <a:cubicBezTo>
                    <a:pt x="114168" y="551593"/>
                    <a:pt x="115107" y="558651"/>
                    <a:pt x="119275" y="563815"/>
                  </a:cubicBezTo>
                  <a:cubicBezTo>
                    <a:pt x="129640" y="575123"/>
                    <a:pt x="141182" y="581091"/>
                    <a:pt x="156572" y="573631"/>
                  </a:cubicBezTo>
                  <a:cubicBezTo>
                    <a:pt x="160515" y="571883"/>
                    <a:pt x="164654" y="570617"/>
                    <a:pt x="168900" y="569862"/>
                  </a:cubicBezTo>
                  <a:cubicBezTo>
                    <a:pt x="170852" y="569147"/>
                    <a:pt x="172994" y="569147"/>
                    <a:pt x="174946" y="569862"/>
                  </a:cubicBezTo>
                  <a:cubicBezTo>
                    <a:pt x="185781" y="576301"/>
                    <a:pt x="197874" y="572296"/>
                    <a:pt x="209259" y="574338"/>
                  </a:cubicBezTo>
                  <a:cubicBezTo>
                    <a:pt x="214621" y="575006"/>
                    <a:pt x="219329" y="578223"/>
                    <a:pt x="221901" y="582976"/>
                  </a:cubicBezTo>
                  <a:cubicBezTo>
                    <a:pt x="226356" y="592732"/>
                    <a:pt x="231418" y="602200"/>
                    <a:pt x="237055" y="611324"/>
                  </a:cubicBezTo>
                  <a:cubicBezTo>
                    <a:pt x="241295" y="617135"/>
                    <a:pt x="244200" y="621297"/>
                    <a:pt x="240431" y="628286"/>
                  </a:cubicBezTo>
                  <a:cubicBezTo>
                    <a:pt x="238695" y="632363"/>
                    <a:pt x="239328" y="637063"/>
                    <a:pt x="242080" y="640536"/>
                  </a:cubicBezTo>
                  <a:cubicBezTo>
                    <a:pt x="247776" y="649480"/>
                    <a:pt x="255778" y="656724"/>
                    <a:pt x="265244" y="661502"/>
                  </a:cubicBezTo>
                  <a:lnTo>
                    <a:pt x="265244" y="661503"/>
                  </a:lnTo>
                  <a:lnTo>
                    <a:pt x="265872" y="661503"/>
                  </a:lnTo>
                  <a:lnTo>
                    <a:pt x="265244" y="660874"/>
                  </a:lnTo>
                  <a:cubicBezTo>
                    <a:pt x="272147" y="663866"/>
                    <a:pt x="278193" y="668536"/>
                    <a:pt x="282832" y="674459"/>
                  </a:cubicBezTo>
                  <a:cubicBezTo>
                    <a:pt x="290747" y="684722"/>
                    <a:pt x="301762" y="692158"/>
                    <a:pt x="314240" y="695662"/>
                  </a:cubicBezTo>
                  <a:cubicBezTo>
                    <a:pt x="320129" y="697075"/>
                    <a:pt x="324997" y="702494"/>
                    <a:pt x="330650" y="705163"/>
                  </a:cubicBezTo>
                  <a:cubicBezTo>
                    <a:pt x="336437" y="707829"/>
                    <a:pt x="342456" y="709958"/>
                    <a:pt x="348631" y="711524"/>
                  </a:cubicBezTo>
                  <a:cubicBezTo>
                    <a:pt x="349966" y="711524"/>
                    <a:pt x="352793" y="710111"/>
                    <a:pt x="353578" y="708619"/>
                  </a:cubicBezTo>
                  <a:cubicBezTo>
                    <a:pt x="357026" y="703113"/>
                    <a:pt x="357353" y="696208"/>
                    <a:pt x="354442" y="690400"/>
                  </a:cubicBezTo>
                  <a:cubicBezTo>
                    <a:pt x="347240" y="673701"/>
                    <a:pt x="336836" y="658575"/>
                    <a:pt x="323819" y="645876"/>
                  </a:cubicBezTo>
                  <a:cubicBezTo>
                    <a:pt x="319419" y="641559"/>
                    <a:pt x="317322" y="635413"/>
                    <a:pt x="318166" y="629307"/>
                  </a:cubicBezTo>
                  <a:lnTo>
                    <a:pt x="317381" y="629307"/>
                  </a:lnTo>
                  <a:cubicBezTo>
                    <a:pt x="317233" y="628746"/>
                    <a:pt x="317049" y="628195"/>
                    <a:pt x="316831" y="627657"/>
                  </a:cubicBezTo>
                  <a:lnTo>
                    <a:pt x="314868" y="626401"/>
                  </a:lnTo>
                  <a:cubicBezTo>
                    <a:pt x="315496" y="626401"/>
                    <a:pt x="316360" y="626401"/>
                    <a:pt x="316595" y="626401"/>
                  </a:cubicBezTo>
                  <a:cubicBezTo>
                    <a:pt x="316641" y="626687"/>
                    <a:pt x="316641" y="626979"/>
                    <a:pt x="316595" y="627265"/>
                  </a:cubicBezTo>
                  <a:lnTo>
                    <a:pt x="317930" y="628129"/>
                  </a:lnTo>
                  <a:lnTo>
                    <a:pt x="317930" y="629228"/>
                  </a:lnTo>
                  <a:cubicBezTo>
                    <a:pt x="327907" y="632491"/>
                    <a:pt x="336791" y="638441"/>
                    <a:pt x="343606" y="646425"/>
                  </a:cubicBezTo>
                  <a:cubicBezTo>
                    <a:pt x="348858" y="653260"/>
                    <a:pt x="355857" y="658550"/>
                    <a:pt x="363864" y="661738"/>
                  </a:cubicBezTo>
                  <a:cubicBezTo>
                    <a:pt x="369752" y="664532"/>
                    <a:pt x="374435" y="669355"/>
                    <a:pt x="377055" y="675323"/>
                  </a:cubicBezTo>
                  <a:cubicBezTo>
                    <a:pt x="380039" y="681056"/>
                    <a:pt x="383023" y="686710"/>
                    <a:pt x="386478" y="692206"/>
                  </a:cubicBezTo>
                  <a:cubicBezTo>
                    <a:pt x="387681" y="693821"/>
                    <a:pt x="389569" y="694779"/>
                    <a:pt x="391582" y="694798"/>
                  </a:cubicBezTo>
                  <a:cubicBezTo>
                    <a:pt x="393442" y="694372"/>
                    <a:pt x="394605" y="692520"/>
                    <a:pt x="394179" y="690659"/>
                  </a:cubicBezTo>
                  <a:cubicBezTo>
                    <a:pt x="394088" y="690260"/>
                    <a:pt x="393926" y="689880"/>
                    <a:pt x="393702" y="689537"/>
                  </a:cubicBezTo>
                  <a:cubicBezTo>
                    <a:pt x="389154" y="682034"/>
                    <a:pt x="389716" y="672501"/>
                    <a:pt x="395115" y="665586"/>
                  </a:cubicBezTo>
                  <a:cubicBezTo>
                    <a:pt x="398201" y="659984"/>
                    <a:pt x="402364" y="655046"/>
                    <a:pt x="407364" y="651058"/>
                  </a:cubicBezTo>
                  <a:cubicBezTo>
                    <a:pt x="411703" y="647596"/>
                    <a:pt x="413373" y="641766"/>
                    <a:pt x="411526" y="636531"/>
                  </a:cubicBezTo>
                  <a:cubicBezTo>
                    <a:pt x="411028" y="633350"/>
                    <a:pt x="410240" y="630222"/>
                    <a:pt x="409170" y="627186"/>
                  </a:cubicBezTo>
                  <a:cubicBezTo>
                    <a:pt x="404225" y="616380"/>
                    <a:pt x="402195" y="604468"/>
                    <a:pt x="403281" y="592635"/>
                  </a:cubicBezTo>
                  <a:cubicBezTo>
                    <a:pt x="403732" y="586138"/>
                    <a:pt x="400317" y="579984"/>
                    <a:pt x="394565" y="576929"/>
                  </a:cubicBezTo>
                  <a:cubicBezTo>
                    <a:pt x="388549" y="572467"/>
                    <a:pt x="382856" y="567587"/>
                    <a:pt x="377527" y="562323"/>
                  </a:cubicBezTo>
                  <a:cubicBezTo>
                    <a:pt x="374361" y="559391"/>
                    <a:pt x="372736" y="555155"/>
                    <a:pt x="373130" y="550858"/>
                  </a:cubicBezTo>
                  <a:cubicBezTo>
                    <a:pt x="373946" y="541314"/>
                    <a:pt x="371143" y="531811"/>
                    <a:pt x="365278" y="524238"/>
                  </a:cubicBezTo>
                  <a:cubicBezTo>
                    <a:pt x="364178" y="522903"/>
                    <a:pt x="364335" y="520626"/>
                    <a:pt x="364021" y="518584"/>
                  </a:cubicBezTo>
                  <a:lnTo>
                    <a:pt x="363786" y="518584"/>
                  </a:lnTo>
                  <a:lnTo>
                    <a:pt x="362686" y="517328"/>
                  </a:lnTo>
                  <a:lnTo>
                    <a:pt x="364414" y="518113"/>
                  </a:lnTo>
                  <a:cubicBezTo>
                    <a:pt x="364452" y="518294"/>
                    <a:pt x="364452" y="518481"/>
                    <a:pt x="364414" y="518662"/>
                  </a:cubicBezTo>
                  <a:cubicBezTo>
                    <a:pt x="366264" y="519141"/>
                    <a:pt x="368158" y="519431"/>
                    <a:pt x="370067" y="519526"/>
                  </a:cubicBezTo>
                  <a:cubicBezTo>
                    <a:pt x="379411" y="519526"/>
                    <a:pt x="380589" y="518505"/>
                    <a:pt x="383101" y="509161"/>
                  </a:cubicBezTo>
                  <a:cubicBezTo>
                    <a:pt x="383932" y="506135"/>
                    <a:pt x="385036" y="503191"/>
                    <a:pt x="386399" y="500366"/>
                  </a:cubicBezTo>
                  <a:cubicBezTo>
                    <a:pt x="388146" y="498044"/>
                    <a:pt x="391444" y="497577"/>
                    <a:pt x="393766" y="499324"/>
                  </a:cubicBezTo>
                  <a:cubicBezTo>
                    <a:pt x="393936" y="499452"/>
                    <a:pt x="394098" y="499590"/>
                    <a:pt x="394251" y="499738"/>
                  </a:cubicBezTo>
                  <a:cubicBezTo>
                    <a:pt x="398648" y="505784"/>
                    <a:pt x="402889" y="512066"/>
                    <a:pt x="407443" y="518034"/>
                  </a:cubicBezTo>
                  <a:cubicBezTo>
                    <a:pt x="413419" y="525706"/>
                    <a:pt x="417387" y="534748"/>
                    <a:pt x="418985" y="544341"/>
                  </a:cubicBezTo>
                  <a:cubicBezTo>
                    <a:pt x="419692" y="548581"/>
                    <a:pt x="420398" y="552822"/>
                    <a:pt x="421498" y="556984"/>
                  </a:cubicBezTo>
                  <a:cubicBezTo>
                    <a:pt x="421978" y="559098"/>
                    <a:pt x="423007" y="561048"/>
                    <a:pt x="424481" y="562638"/>
                  </a:cubicBezTo>
                  <a:cubicBezTo>
                    <a:pt x="430400" y="568863"/>
                    <a:pt x="437803" y="573484"/>
                    <a:pt x="445996" y="576066"/>
                  </a:cubicBezTo>
                  <a:cubicBezTo>
                    <a:pt x="448084" y="576204"/>
                    <a:pt x="450078" y="575176"/>
                    <a:pt x="451178" y="573396"/>
                  </a:cubicBezTo>
                  <a:cubicBezTo>
                    <a:pt x="453200" y="567364"/>
                    <a:pt x="454904" y="561231"/>
                    <a:pt x="456282" y="555021"/>
                  </a:cubicBezTo>
                  <a:cubicBezTo>
                    <a:pt x="456888" y="550725"/>
                    <a:pt x="459964" y="547187"/>
                    <a:pt x="464134" y="545990"/>
                  </a:cubicBezTo>
                  <a:cubicBezTo>
                    <a:pt x="467262" y="545336"/>
                    <a:pt x="470354" y="544524"/>
                    <a:pt x="473399" y="543556"/>
                  </a:cubicBezTo>
                  <a:cubicBezTo>
                    <a:pt x="488082" y="538216"/>
                    <a:pt x="493814" y="521961"/>
                    <a:pt x="507712" y="515129"/>
                  </a:cubicBezTo>
                  <a:cubicBezTo>
                    <a:pt x="512036" y="511920"/>
                    <a:pt x="515381" y="507569"/>
                    <a:pt x="517370" y="502564"/>
                  </a:cubicBezTo>
                  <a:cubicBezTo>
                    <a:pt x="518788" y="499771"/>
                    <a:pt x="519096" y="496545"/>
                    <a:pt x="518234" y="493534"/>
                  </a:cubicBezTo>
                  <a:cubicBezTo>
                    <a:pt x="516784" y="485819"/>
                    <a:pt x="510945" y="479672"/>
                    <a:pt x="503315" y="477829"/>
                  </a:cubicBezTo>
                  <a:cubicBezTo>
                    <a:pt x="499021" y="477710"/>
                    <a:pt x="494963" y="475837"/>
                    <a:pt x="492087" y="472646"/>
                  </a:cubicBezTo>
                  <a:lnTo>
                    <a:pt x="493029" y="473195"/>
                  </a:lnTo>
                  <a:lnTo>
                    <a:pt x="493029" y="471782"/>
                  </a:lnTo>
                  <a:lnTo>
                    <a:pt x="492244" y="472489"/>
                  </a:lnTo>
                  <a:cubicBezTo>
                    <a:pt x="489574" y="470368"/>
                    <a:pt x="489888" y="468248"/>
                    <a:pt x="492244" y="466128"/>
                  </a:cubicBezTo>
                  <a:lnTo>
                    <a:pt x="492951" y="466756"/>
                  </a:lnTo>
                  <a:lnTo>
                    <a:pt x="492951" y="465343"/>
                  </a:lnTo>
                  <a:lnTo>
                    <a:pt x="492087" y="465971"/>
                  </a:lnTo>
                  <a:cubicBezTo>
                    <a:pt x="490595" y="464479"/>
                    <a:pt x="489417" y="462437"/>
                    <a:pt x="487690" y="461652"/>
                  </a:cubicBezTo>
                  <a:cubicBezTo>
                    <a:pt x="485653" y="461052"/>
                    <a:pt x="483527" y="460813"/>
                    <a:pt x="481408" y="460945"/>
                  </a:cubicBezTo>
                  <a:cubicBezTo>
                    <a:pt x="479317" y="461103"/>
                    <a:pt x="477217" y="461103"/>
                    <a:pt x="475127" y="460945"/>
                  </a:cubicBezTo>
                  <a:cubicBezTo>
                    <a:pt x="470972" y="459702"/>
                    <a:pt x="468613" y="455326"/>
                    <a:pt x="469856" y="451171"/>
                  </a:cubicBezTo>
                  <a:cubicBezTo>
                    <a:pt x="469884" y="451078"/>
                    <a:pt x="469913" y="450986"/>
                    <a:pt x="469944" y="450894"/>
                  </a:cubicBezTo>
                  <a:cubicBezTo>
                    <a:pt x="473321" y="441078"/>
                    <a:pt x="473478" y="439979"/>
                    <a:pt x="467746" y="436602"/>
                  </a:cubicBezTo>
                  <a:cubicBezTo>
                    <a:pt x="462014" y="433225"/>
                    <a:pt x="456910" y="430084"/>
                    <a:pt x="457538" y="422467"/>
                  </a:cubicBezTo>
                  <a:cubicBezTo>
                    <a:pt x="451571" y="420347"/>
                    <a:pt x="445446" y="418541"/>
                    <a:pt x="439636" y="416028"/>
                  </a:cubicBezTo>
                  <a:cubicBezTo>
                    <a:pt x="434638" y="413733"/>
                    <a:pt x="430924" y="409328"/>
                    <a:pt x="429507" y="404013"/>
                  </a:cubicBezTo>
                  <a:cubicBezTo>
                    <a:pt x="427561" y="394266"/>
                    <a:pt x="419707" y="386788"/>
                    <a:pt x="409877" y="385324"/>
                  </a:cubicBezTo>
                  <a:cubicBezTo>
                    <a:pt x="407496" y="385174"/>
                    <a:pt x="405689" y="383122"/>
                    <a:pt x="405839" y="380741"/>
                  </a:cubicBezTo>
                  <a:cubicBezTo>
                    <a:pt x="405922" y="379428"/>
                    <a:pt x="406599" y="378224"/>
                    <a:pt x="407678" y="377471"/>
                  </a:cubicBezTo>
                  <a:cubicBezTo>
                    <a:pt x="413960" y="370168"/>
                    <a:pt x="420948" y="363415"/>
                    <a:pt x="418514" y="352264"/>
                  </a:cubicBezTo>
                  <a:cubicBezTo>
                    <a:pt x="418043" y="350144"/>
                    <a:pt x="420320" y="349123"/>
                    <a:pt x="422832" y="349909"/>
                  </a:cubicBezTo>
                  <a:cubicBezTo>
                    <a:pt x="427957" y="351681"/>
                    <a:pt x="433206" y="353072"/>
                    <a:pt x="438536" y="354070"/>
                  </a:cubicBezTo>
                  <a:cubicBezTo>
                    <a:pt x="441550" y="354208"/>
                    <a:pt x="444454" y="352930"/>
                    <a:pt x="446388" y="350615"/>
                  </a:cubicBezTo>
                  <a:cubicBezTo>
                    <a:pt x="447802" y="348416"/>
                    <a:pt x="446388" y="344647"/>
                    <a:pt x="446388" y="341585"/>
                  </a:cubicBezTo>
                  <a:cubicBezTo>
                    <a:pt x="446183" y="340502"/>
                    <a:pt x="445599" y="339527"/>
                    <a:pt x="444739" y="338836"/>
                  </a:cubicBezTo>
                  <a:cubicBezTo>
                    <a:pt x="439243" y="333889"/>
                    <a:pt x="436887" y="328785"/>
                    <a:pt x="443012" y="322503"/>
                  </a:cubicBezTo>
                  <a:cubicBezTo>
                    <a:pt x="447623" y="317708"/>
                    <a:pt x="448866" y="310595"/>
                    <a:pt x="446153" y="304520"/>
                  </a:cubicBezTo>
                  <a:cubicBezTo>
                    <a:pt x="442238" y="295763"/>
                    <a:pt x="438881" y="286767"/>
                    <a:pt x="436102" y="277585"/>
                  </a:cubicBezTo>
                  <a:cubicBezTo>
                    <a:pt x="434111" y="263438"/>
                    <a:pt x="423297" y="252148"/>
                    <a:pt x="409248" y="249551"/>
                  </a:cubicBezTo>
                  <a:cubicBezTo>
                    <a:pt x="402730" y="248562"/>
                    <a:pt x="397524" y="243606"/>
                    <a:pt x="396214" y="237144"/>
                  </a:cubicBezTo>
                  <a:cubicBezTo>
                    <a:pt x="395743" y="234945"/>
                    <a:pt x="392053" y="233453"/>
                    <a:pt x="389540" y="231647"/>
                  </a:cubicBezTo>
                  <a:lnTo>
                    <a:pt x="389540" y="231647"/>
                  </a:lnTo>
                  <a:lnTo>
                    <a:pt x="387970" y="233061"/>
                  </a:lnTo>
                  <a:lnTo>
                    <a:pt x="389148" y="231176"/>
                  </a:lnTo>
                  <a:lnTo>
                    <a:pt x="389540" y="231176"/>
                  </a:lnTo>
                  <a:cubicBezTo>
                    <a:pt x="392604" y="224204"/>
                    <a:pt x="392285" y="216209"/>
                    <a:pt x="388677" y="209503"/>
                  </a:cubicBezTo>
                  <a:cubicBezTo>
                    <a:pt x="385984" y="204870"/>
                    <a:pt x="382855" y="200505"/>
                    <a:pt x="379333" y="196467"/>
                  </a:cubicBezTo>
                  <a:cubicBezTo>
                    <a:pt x="375647" y="190897"/>
                    <a:pt x="368145" y="189370"/>
                    <a:pt x="362576" y="193055"/>
                  </a:cubicBezTo>
                  <a:cubicBezTo>
                    <a:pt x="362481" y="193118"/>
                    <a:pt x="362387" y="193182"/>
                    <a:pt x="362294" y="193248"/>
                  </a:cubicBezTo>
                  <a:cubicBezTo>
                    <a:pt x="356091" y="196781"/>
                    <a:pt x="353657" y="196389"/>
                    <a:pt x="351694" y="191363"/>
                  </a:cubicBezTo>
                  <a:cubicBezTo>
                    <a:pt x="348317" y="182568"/>
                    <a:pt x="342271" y="184453"/>
                    <a:pt x="335990" y="185238"/>
                  </a:cubicBezTo>
                  <a:cubicBezTo>
                    <a:pt x="334919" y="185342"/>
                    <a:pt x="333844" y="185094"/>
                    <a:pt x="332927" y="184531"/>
                  </a:cubicBezTo>
                  <a:cubicBezTo>
                    <a:pt x="330807" y="183039"/>
                    <a:pt x="331593" y="181704"/>
                    <a:pt x="333634" y="179584"/>
                  </a:cubicBezTo>
                  <a:cubicBezTo>
                    <a:pt x="336678" y="176503"/>
                    <a:pt x="339317" y="173046"/>
                    <a:pt x="341486" y="169297"/>
                  </a:cubicBezTo>
                  <a:cubicBezTo>
                    <a:pt x="342234" y="167294"/>
                    <a:pt x="342002" y="165057"/>
                    <a:pt x="340858" y="163251"/>
                  </a:cubicBezTo>
                  <a:cubicBezTo>
                    <a:pt x="338973" y="160816"/>
                    <a:pt x="335519" y="159481"/>
                    <a:pt x="333948" y="156890"/>
                  </a:cubicBezTo>
                  <a:cubicBezTo>
                    <a:pt x="331436" y="152806"/>
                    <a:pt x="335676" y="149037"/>
                    <a:pt x="335754" y="144954"/>
                  </a:cubicBezTo>
                  <a:cubicBezTo>
                    <a:pt x="336019" y="139447"/>
                    <a:pt x="333514" y="134173"/>
                    <a:pt x="329080" y="130897"/>
                  </a:cubicBezTo>
                  <a:cubicBezTo>
                    <a:pt x="319187" y="123045"/>
                    <a:pt x="308822" y="115663"/>
                    <a:pt x="298693" y="108046"/>
                  </a:cubicBezTo>
                  <a:lnTo>
                    <a:pt x="298693" y="108046"/>
                  </a:lnTo>
                  <a:lnTo>
                    <a:pt x="298693" y="108046"/>
                  </a:lnTo>
                  <a:lnTo>
                    <a:pt x="299635" y="108989"/>
                  </a:lnTo>
                  <a:cubicBezTo>
                    <a:pt x="289832" y="108259"/>
                    <a:pt x="280090" y="111042"/>
                    <a:pt x="272153" y="116841"/>
                  </a:cubicBezTo>
                  <a:cubicBezTo>
                    <a:pt x="264870" y="121931"/>
                    <a:pt x="255313" y="122389"/>
                    <a:pt x="247576" y="118019"/>
                  </a:cubicBezTo>
                  <a:cubicBezTo>
                    <a:pt x="241510" y="114323"/>
                    <a:pt x="233718" y="115161"/>
                    <a:pt x="228575" y="120061"/>
                  </a:cubicBezTo>
                  <a:cubicBezTo>
                    <a:pt x="228575" y="120611"/>
                    <a:pt x="228575" y="121160"/>
                    <a:pt x="228575" y="121631"/>
                  </a:cubicBezTo>
                  <a:cubicBezTo>
                    <a:pt x="227268" y="122213"/>
                    <a:pt x="226052" y="122980"/>
                    <a:pt x="224963" y="123909"/>
                  </a:cubicBezTo>
                  <a:lnTo>
                    <a:pt x="227790" y="120846"/>
                  </a:lnTo>
                  <a:lnTo>
                    <a:pt x="228967" y="120061"/>
                  </a:lnTo>
                  <a:cubicBezTo>
                    <a:pt x="230224" y="114485"/>
                    <a:pt x="231480" y="108910"/>
                    <a:pt x="232893" y="103413"/>
                  </a:cubicBezTo>
                  <a:cubicBezTo>
                    <a:pt x="237944" y="89696"/>
                    <a:pt x="241242" y="75396"/>
                    <a:pt x="242708" y="60852"/>
                  </a:cubicBezTo>
                  <a:cubicBezTo>
                    <a:pt x="242650" y="57226"/>
                    <a:pt x="243811" y="53686"/>
                    <a:pt x="246006" y="50800"/>
                  </a:cubicBezTo>
                  <a:cubicBezTo>
                    <a:pt x="246006" y="48680"/>
                    <a:pt x="246006" y="46638"/>
                    <a:pt x="246006" y="44518"/>
                  </a:cubicBezTo>
                  <a:cubicBezTo>
                    <a:pt x="246006" y="31875"/>
                    <a:pt x="241217" y="29834"/>
                    <a:pt x="231087" y="27085"/>
                  </a:cubicBezTo>
                  <a:cubicBezTo>
                    <a:pt x="225928" y="25827"/>
                    <a:pt x="220543" y="25827"/>
                    <a:pt x="215384" y="27085"/>
                  </a:cubicBezTo>
                  <a:cubicBezTo>
                    <a:pt x="202742" y="29755"/>
                    <a:pt x="191357" y="37372"/>
                    <a:pt x="178008" y="37294"/>
                  </a:cubicBezTo>
                  <a:cubicBezTo>
                    <a:pt x="167149" y="37197"/>
                    <a:pt x="156845" y="42088"/>
                    <a:pt x="150055" y="50565"/>
                  </a:cubicBezTo>
                  <a:cubicBezTo>
                    <a:pt x="146522" y="54570"/>
                    <a:pt x="141340" y="57082"/>
                    <a:pt x="137727" y="61009"/>
                  </a:cubicBezTo>
                  <a:cubicBezTo>
                    <a:pt x="127336" y="70987"/>
                    <a:pt x="123635" y="86066"/>
                    <a:pt x="128227" y="99722"/>
                  </a:cubicBezTo>
                  <a:cubicBezTo>
                    <a:pt x="129169" y="102942"/>
                    <a:pt x="130190" y="106083"/>
                    <a:pt x="125793" y="106947"/>
                  </a:cubicBezTo>
                  <a:cubicBezTo>
                    <a:pt x="120768" y="108696"/>
                    <a:pt x="116109" y="111358"/>
                    <a:pt x="112052" y="114800"/>
                  </a:cubicBezTo>
                  <a:cubicBezTo>
                    <a:pt x="107019" y="117263"/>
                    <a:pt x="104573" y="123060"/>
                    <a:pt x="106320" y="128385"/>
                  </a:cubicBezTo>
                  <a:cubicBezTo>
                    <a:pt x="108047" y="134588"/>
                    <a:pt x="110167" y="140713"/>
                    <a:pt x="112052" y="146917"/>
                  </a:cubicBezTo>
                  <a:cubicBezTo>
                    <a:pt x="112621" y="148944"/>
                    <a:pt x="112989" y="151022"/>
                    <a:pt x="113151" y="153121"/>
                  </a:cubicBezTo>
                  <a:cubicBezTo>
                    <a:pt x="113096" y="154173"/>
                    <a:pt x="112542" y="155136"/>
                    <a:pt x="111659" y="155712"/>
                  </a:cubicBezTo>
                  <a:cubicBezTo>
                    <a:pt x="109932" y="156340"/>
                    <a:pt x="107105" y="157440"/>
                    <a:pt x="106241" y="156654"/>
                  </a:cubicBezTo>
                  <a:cubicBezTo>
                    <a:pt x="96487" y="146479"/>
                    <a:pt x="92608" y="132026"/>
                    <a:pt x="95955" y="118333"/>
                  </a:cubicBezTo>
                  <a:cubicBezTo>
                    <a:pt x="96348" y="117312"/>
                    <a:pt x="96662" y="116292"/>
                    <a:pt x="97133" y="115349"/>
                  </a:cubicBezTo>
                  <a:cubicBezTo>
                    <a:pt x="98635" y="111308"/>
                    <a:pt x="100612" y="107459"/>
                    <a:pt x="103022" y="103884"/>
                  </a:cubicBezTo>
                  <a:cubicBezTo>
                    <a:pt x="108419" y="97030"/>
                    <a:pt x="110723" y="88240"/>
                    <a:pt x="109382" y="79620"/>
                  </a:cubicBezTo>
                  <a:cubicBezTo>
                    <a:pt x="109128" y="74117"/>
                    <a:pt x="111346" y="68790"/>
                    <a:pt x="115428" y="65092"/>
                  </a:cubicBezTo>
                  <a:cubicBezTo>
                    <a:pt x="118762" y="62319"/>
                    <a:pt x="121934" y="59356"/>
                    <a:pt x="124929" y="56219"/>
                  </a:cubicBezTo>
                  <a:cubicBezTo>
                    <a:pt x="136636" y="41945"/>
                    <a:pt x="151574" y="30666"/>
                    <a:pt x="168507" y="23316"/>
                  </a:cubicBezTo>
                  <a:cubicBezTo>
                    <a:pt x="170445" y="22363"/>
                    <a:pt x="171977" y="20747"/>
                    <a:pt x="172825" y="18761"/>
                  </a:cubicBezTo>
                  <a:cubicBezTo>
                    <a:pt x="173725" y="16929"/>
                    <a:pt x="173725" y="14783"/>
                    <a:pt x="172825" y="12950"/>
                  </a:cubicBezTo>
                  <a:cubicBezTo>
                    <a:pt x="170292" y="9680"/>
                    <a:pt x="167076" y="7000"/>
                    <a:pt x="163403" y="5098"/>
                  </a:cubicBezTo>
                  <a:cubicBezTo>
                    <a:pt x="141653" y="-4325"/>
                    <a:pt x="121003" y="151"/>
                    <a:pt x="101687" y="11694"/>
                  </a:cubicBezTo>
                  <a:cubicBezTo>
                    <a:pt x="92781" y="17644"/>
                    <a:pt x="84257" y="24148"/>
                    <a:pt x="76168" y="31169"/>
                  </a:cubicBezTo>
                  <a:cubicBezTo>
                    <a:pt x="63369" y="41220"/>
                    <a:pt x="57166" y="57475"/>
                    <a:pt x="42876" y="66113"/>
                  </a:cubicBezTo>
                  <a:cubicBezTo>
                    <a:pt x="41106" y="67387"/>
                    <a:pt x="39654" y="69053"/>
                    <a:pt x="38636" y="70982"/>
                  </a:cubicBezTo>
                  <a:cubicBezTo>
                    <a:pt x="36280" y="74594"/>
                    <a:pt x="34082" y="78285"/>
                    <a:pt x="31961" y="82132"/>
                  </a:cubicBezTo>
                  <a:cubicBezTo>
                    <a:pt x="29841" y="85980"/>
                    <a:pt x="29135" y="90927"/>
                    <a:pt x="26151" y="93519"/>
                  </a:cubicBezTo>
                  <a:cubicBezTo>
                    <a:pt x="13352" y="104748"/>
                    <a:pt x="9819" y="121003"/>
                    <a:pt x="2595" y="135295"/>
                  </a:cubicBezTo>
                  <a:cubicBezTo>
                    <a:pt x="-609" y="141839"/>
                    <a:pt x="2097" y="149741"/>
                    <a:pt x="8640" y="152945"/>
                  </a:cubicBezTo>
                  <a:cubicBezTo>
                    <a:pt x="9224" y="153231"/>
                    <a:pt x="9828" y="153473"/>
                    <a:pt x="10447" y="153670"/>
                  </a:cubicBezTo>
                  <a:cubicBezTo>
                    <a:pt x="18299" y="157125"/>
                    <a:pt x="26622" y="159874"/>
                    <a:pt x="34395" y="163565"/>
                  </a:cubicBezTo>
                  <a:cubicBezTo>
                    <a:pt x="37187" y="165140"/>
                    <a:pt x="39495" y="167448"/>
                    <a:pt x="41070" y="170239"/>
                  </a:cubicBezTo>
                  <a:cubicBezTo>
                    <a:pt x="41964" y="171963"/>
                    <a:pt x="41964" y="174013"/>
                    <a:pt x="41070" y="175736"/>
                  </a:cubicBezTo>
                  <a:cubicBezTo>
                    <a:pt x="39671" y="177254"/>
                    <a:pt x="37617" y="177988"/>
                    <a:pt x="35573" y="177699"/>
                  </a:cubicBezTo>
                  <a:cubicBezTo>
                    <a:pt x="29841" y="174873"/>
                    <a:pt x="24581" y="171025"/>
                    <a:pt x="18849" y="168119"/>
                  </a:cubicBezTo>
                  <a:cubicBezTo>
                    <a:pt x="12252" y="165027"/>
                    <a:pt x="4398" y="167868"/>
                    <a:pt x="1306" y="174465"/>
                  </a:cubicBezTo>
                  <a:cubicBezTo>
                    <a:pt x="598" y="175975"/>
                    <a:pt x="183" y="177605"/>
                    <a:pt x="82" y="179270"/>
                  </a:cubicBezTo>
                  <a:cubicBezTo>
                    <a:pt x="-115" y="184667"/>
                    <a:pt x="42" y="190070"/>
                    <a:pt x="554" y="195446"/>
                  </a:cubicBezTo>
                  <a:cubicBezTo>
                    <a:pt x="2267" y="202838"/>
                    <a:pt x="6085" y="209575"/>
                    <a:pt x="11546" y="214843"/>
                  </a:cubicBezTo>
                  <a:cubicBezTo>
                    <a:pt x="15237" y="219790"/>
                    <a:pt x="20969" y="219319"/>
                    <a:pt x="26230" y="220261"/>
                  </a:cubicBezTo>
                  <a:cubicBezTo>
                    <a:pt x="29370" y="220811"/>
                    <a:pt x="32668" y="220889"/>
                    <a:pt x="35809" y="221596"/>
                  </a:cubicBezTo>
                  <a:cubicBezTo>
                    <a:pt x="40987" y="223106"/>
                    <a:pt x="44893" y="227376"/>
                    <a:pt x="45938" y="232668"/>
                  </a:cubicBezTo>
                  <a:cubicBezTo>
                    <a:pt x="50283" y="239477"/>
                    <a:pt x="58197" y="243128"/>
                    <a:pt x="66196" y="242013"/>
                  </a:cubicBezTo>
                  <a:cubicBezTo>
                    <a:pt x="73420" y="240756"/>
                    <a:pt x="76953" y="244997"/>
                    <a:pt x="77974" y="251672"/>
                  </a:cubicBezTo>
                  <a:cubicBezTo>
                    <a:pt x="84849" y="251920"/>
                    <a:pt x="91515" y="254097"/>
                    <a:pt x="97211" y="257954"/>
                  </a:cubicBezTo>
                  <a:cubicBezTo>
                    <a:pt x="100201" y="257093"/>
                    <a:pt x="103288" y="256618"/>
                    <a:pt x="106398" y="256540"/>
                  </a:cubicBezTo>
                  <a:close/>
                  <a:moveTo>
                    <a:pt x="271289" y="568684"/>
                  </a:moveTo>
                  <a:cubicBezTo>
                    <a:pt x="269274" y="568620"/>
                    <a:pt x="267316" y="567994"/>
                    <a:pt x="265636" y="566878"/>
                  </a:cubicBezTo>
                  <a:cubicBezTo>
                    <a:pt x="265244" y="566878"/>
                    <a:pt x="265008" y="565072"/>
                    <a:pt x="265636" y="564444"/>
                  </a:cubicBezTo>
                  <a:cubicBezTo>
                    <a:pt x="268463" y="558790"/>
                    <a:pt x="271604" y="553214"/>
                    <a:pt x="274352" y="547482"/>
                  </a:cubicBezTo>
                  <a:cubicBezTo>
                    <a:pt x="275608" y="544969"/>
                    <a:pt x="276943" y="544184"/>
                    <a:pt x="279141" y="545519"/>
                  </a:cubicBezTo>
                  <a:cubicBezTo>
                    <a:pt x="280005" y="546147"/>
                    <a:pt x="281104" y="546775"/>
                    <a:pt x="281419" y="547639"/>
                  </a:cubicBezTo>
                  <a:cubicBezTo>
                    <a:pt x="282675" y="550544"/>
                    <a:pt x="283539" y="553528"/>
                    <a:pt x="284245" y="555492"/>
                  </a:cubicBezTo>
                  <a:cubicBezTo>
                    <a:pt x="284024" y="562475"/>
                    <a:pt x="278570" y="568166"/>
                    <a:pt x="271604" y="568684"/>
                  </a:cubicBezTo>
                  <a:close/>
                  <a:moveTo>
                    <a:pt x="422047" y="286616"/>
                  </a:moveTo>
                  <a:cubicBezTo>
                    <a:pt x="423623" y="286001"/>
                    <a:pt x="425399" y="286780"/>
                    <a:pt x="426013" y="288356"/>
                  </a:cubicBezTo>
                  <a:cubicBezTo>
                    <a:pt x="426187" y="288802"/>
                    <a:pt x="426254" y="289281"/>
                    <a:pt x="426209" y="289757"/>
                  </a:cubicBezTo>
                  <a:cubicBezTo>
                    <a:pt x="426426" y="292717"/>
                    <a:pt x="424517" y="295415"/>
                    <a:pt x="421655" y="296196"/>
                  </a:cubicBezTo>
                  <a:lnTo>
                    <a:pt x="421655" y="297296"/>
                  </a:lnTo>
                  <a:lnTo>
                    <a:pt x="419849" y="298788"/>
                  </a:lnTo>
                  <a:lnTo>
                    <a:pt x="420869" y="296510"/>
                  </a:lnTo>
                  <a:lnTo>
                    <a:pt x="421419" y="296510"/>
                  </a:lnTo>
                  <a:cubicBezTo>
                    <a:pt x="420712" y="293919"/>
                    <a:pt x="419927" y="291328"/>
                    <a:pt x="419456" y="288658"/>
                  </a:cubicBezTo>
                  <a:cubicBezTo>
                    <a:pt x="419927" y="287951"/>
                    <a:pt x="421419" y="286852"/>
                    <a:pt x="422361" y="286616"/>
                  </a:cubicBezTo>
                  <a:close/>
                  <a:moveTo>
                    <a:pt x="220330" y="127992"/>
                  </a:moveTo>
                  <a:lnTo>
                    <a:pt x="223078" y="124930"/>
                  </a:lnTo>
                  <a:cubicBezTo>
                    <a:pt x="222069" y="126019"/>
                    <a:pt x="221413" y="127387"/>
                    <a:pt x="221194" y="128856"/>
                  </a:cubicBezTo>
                  <a:cubicBezTo>
                    <a:pt x="221194" y="128856"/>
                    <a:pt x="218289" y="130897"/>
                    <a:pt x="220644" y="127992"/>
                  </a:cubicBezTo>
                  <a:close/>
                  <a:moveTo>
                    <a:pt x="102551" y="169925"/>
                  </a:moveTo>
                  <a:lnTo>
                    <a:pt x="104906" y="171103"/>
                  </a:lnTo>
                  <a:lnTo>
                    <a:pt x="102394" y="171967"/>
                  </a:lnTo>
                  <a:close/>
                </a:path>
              </a:pathLst>
            </a:custGeom>
            <a:grpFill/>
            <a:ln w="7849"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9AA4E8E3-9A5E-C444-B182-AD68937FEBEC}"/>
                </a:ext>
              </a:extLst>
            </p:cNvPr>
            <p:cNvSpPr/>
            <p:nvPr/>
          </p:nvSpPr>
          <p:spPr>
            <a:xfrm>
              <a:off x="2009667" y="577878"/>
              <a:ext cx="7852" cy="7853"/>
            </a:xfrm>
            <a:custGeom>
              <a:avLst/>
              <a:gdLst>
                <a:gd name="connsiteX0" fmla="*/ 471 w 0"/>
                <a:gd name="connsiteY0" fmla="*/ 471 h 0"/>
                <a:gd name="connsiteX1" fmla="*/ 1335 w 0"/>
                <a:gd name="connsiteY1" fmla="*/ 0 h 0"/>
                <a:gd name="connsiteX2" fmla="*/ 707 w 0"/>
                <a:gd name="connsiteY2" fmla="*/ 0 h 0"/>
                <a:gd name="connsiteX3" fmla="*/ 0 w 0"/>
                <a:gd name="connsiteY3" fmla="*/ 550 h 0"/>
              </a:gdLst>
              <a:ahLst/>
              <a:cxnLst>
                <a:cxn ang="0">
                  <a:pos x="connsiteX0" y="connsiteY0"/>
                </a:cxn>
                <a:cxn ang="0">
                  <a:pos x="connsiteX1" y="connsiteY1"/>
                </a:cxn>
                <a:cxn ang="0">
                  <a:pos x="connsiteX2" y="connsiteY2"/>
                </a:cxn>
                <a:cxn ang="0">
                  <a:pos x="connsiteX3" y="connsiteY3"/>
                </a:cxn>
              </a:cxnLst>
              <a:rect l="l" t="t" r="r" b="b"/>
              <a:pathLst>
                <a:path>
                  <a:moveTo>
                    <a:pt x="471" y="471"/>
                  </a:moveTo>
                  <a:cubicBezTo>
                    <a:pt x="782" y="362"/>
                    <a:pt x="1074" y="203"/>
                    <a:pt x="1335" y="0"/>
                  </a:cubicBezTo>
                  <a:lnTo>
                    <a:pt x="707" y="0"/>
                  </a:lnTo>
                  <a:lnTo>
                    <a:pt x="0" y="550"/>
                  </a:lnTo>
                  <a:close/>
                </a:path>
              </a:pathLst>
            </a:custGeom>
            <a:grpFill/>
            <a:ln w="7849"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4C2E4C01-A1BD-B24F-A7D5-2F13EE0A2991}"/>
                </a:ext>
              </a:extLst>
            </p:cNvPr>
            <p:cNvSpPr/>
            <p:nvPr/>
          </p:nvSpPr>
          <p:spPr>
            <a:xfrm>
              <a:off x="1852680" y="571046"/>
              <a:ext cx="392598" cy="345518"/>
            </a:xfrm>
            <a:custGeom>
              <a:avLst/>
              <a:gdLst>
                <a:gd name="connsiteX0" fmla="*/ 157457 w 392598"/>
                <a:gd name="connsiteY0" fmla="*/ 7303 h 345517"/>
                <a:gd name="connsiteX1" fmla="*/ 143559 w 392598"/>
                <a:gd name="connsiteY1" fmla="*/ 12329 h 345517"/>
                <a:gd name="connsiteX2" fmla="*/ 124793 w 392598"/>
                <a:gd name="connsiteY2" fmla="*/ 13821 h 345517"/>
                <a:gd name="connsiteX3" fmla="*/ 121417 w 392598"/>
                <a:gd name="connsiteY3" fmla="*/ 17826 h 345517"/>
                <a:gd name="connsiteX4" fmla="*/ 77289 w 392598"/>
                <a:gd name="connsiteY4" fmla="*/ 37771 h 345517"/>
                <a:gd name="connsiteX5" fmla="*/ 62684 w 392598"/>
                <a:gd name="connsiteY5" fmla="*/ 53477 h 345517"/>
                <a:gd name="connsiteX6" fmla="*/ 56403 w 392598"/>
                <a:gd name="connsiteY6" fmla="*/ 60230 h 345517"/>
                <a:gd name="connsiteX7" fmla="*/ 42583 w 392598"/>
                <a:gd name="connsiteY7" fmla="*/ 68083 h 345517"/>
                <a:gd name="connsiteX8" fmla="*/ 29392 w 392598"/>
                <a:gd name="connsiteY8" fmla="*/ 85594 h 345517"/>
                <a:gd name="connsiteX9" fmla="*/ 34339 w 392598"/>
                <a:gd name="connsiteY9" fmla="*/ 100514 h 345517"/>
                <a:gd name="connsiteX10" fmla="*/ 35359 w 392598"/>
                <a:gd name="connsiteY10" fmla="*/ 103577 h 345517"/>
                <a:gd name="connsiteX11" fmla="*/ 44624 w 392598"/>
                <a:gd name="connsiteY11" fmla="*/ 111429 h 345517"/>
                <a:gd name="connsiteX12" fmla="*/ 73441 w 392598"/>
                <a:gd name="connsiteY12" fmla="*/ 114413 h 345517"/>
                <a:gd name="connsiteX13" fmla="*/ 75404 w 392598"/>
                <a:gd name="connsiteY13" fmla="*/ 116769 h 345517"/>
                <a:gd name="connsiteX14" fmla="*/ 72650 w 392598"/>
                <a:gd name="connsiteY14" fmla="*/ 120939 h 345517"/>
                <a:gd name="connsiteX15" fmla="*/ 72028 w 392598"/>
                <a:gd name="connsiteY15" fmla="*/ 121010 h 345517"/>
                <a:gd name="connsiteX16" fmla="*/ 39756 w 392598"/>
                <a:gd name="connsiteY16" fmla="*/ 123601 h 345517"/>
                <a:gd name="connsiteX17" fmla="*/ 21775 w 392598"/>
                <a:gd name="connsiteY17" fmla="*/ 129962 h 345517"/>
                <a:gd name="connsiteX18" fmla="*/ 17064 w 392598"/>
                <a:gd name="connsiteY18" fmla="*/ 137814 h 345517"/>
                <a:gd name="connsiteX19" fmla="*/ 17849 w 392598"/>
                <a:gd name="connsiteY19" fmla="*/ 150614 h 345517"/>
                <a:gd name="connsiteX20" fmla="*/ 35281 w 392598"/>
                <a:gd name="connsiteY20" fmla="*/ 169225 h 345517"/>
                <a:gd name="connsiteX21" fmla="*/ 89302 w 392598"/>
                <a:gd name="connsiteY21" fmla="*/ 177627 h 345517"/>
                <a:gd name="connsiteX22" fmla="*/ 98646 w 392598"/>
                <a:gd name="connsiteY22" fmla="*/ 179748 h 345517"/>
                <a:gd name="connsiteX23" fmla="*/ 130054 w 392598"/>
                <a:gd name="connsiteY23" fmla="*/ 211158 h 345517"/>
                <a:gd name="connsiteX24" fmla="*/ 130054 w 392598"/>
                <a:gd name="connsiteY24" fmla="*/ 216577 h 345517"/>
                <a:gd name="connsiteX25" fmla="*/ 127149 w 392598"/>
                <a:gd name="connsiteY25" fmla="*/ 216577 h 345517"/>
                <a:gd name="connsiteX26" fmla="*/ 81058 w 392598"/>
                <a:gd name="connsiteY26" fmla="*/ 203149 h 345517"/>
                <a:gd name="connsiteX27" fmla="*/ 63077 w 392598"/>
                <a:gd name="connsiteY27" fmla="*/ 196317 h 345517"/>
                <a:gd name="connsiteX28" fmla="*/ 17849 w 392598"/>
                <a:gd name="connsiteY28" fmla="*/ 195296 h 345517"/>
                <a:gd name="connsiteX29" fmla="*/ 3637 w 392598"/>
                <a:gd name="connsiteY29" fmla="*/ 206839 h 345517"/>
                <a:gd name="connsiteX30" fmla="*/ 418 w 392598"/>
                <a:gd name="connsiteY30" fmla="*/ 232282 h 345517"/>
                <a:gd name="connsiteX31" fmla="*/ 23974 w 392598"/>
                <a:gd name="connsiteY31" fmla="*/ 263693 h 345517"/>
                <a:gd name="connsiteX32" fmla="*/ 45410 w 392598"/>
                <a:gd name="connsiteY32" fmla="*/ 270525 h 345517"/>
                <a:gd name="connsiteX33" fmla="*/ 49179 w 392598"/>
                <a:gd name="connsiteY33" fmla="*/ 278377 h 345517"/>
                <a:gd name="connsiteX34" fmla="*/ 42426 w 392598"/>
                <a:gd name="connsiteY34" fmla="*/ 292905 h 345517"/>
                <a:gd name="connsiteX35" fmla="*/ 40384 w 392598"/>
                <a:gd name="connsiteY35" fmla="*/ 302092 h 345517"/>
                <a:gd name="connsiteX36" fmla="*/ 44782 w 392598"/>
                <a:gd name="connsiteY36" fmla="*/ 320939 h 345517"/>
                <a:gd name="connsiteX37" fmla="*/ 49493 w 392598"/>
                <a:gd name="connsiteY37" fmla="*/ 324708 h 345517"/>
                <a:gd name="connsiteX38" fmla="*/ 59151 w 392598"/>
                <a:gd name="connsiteY38" fmla="*/ 325650 h 345517"/>
                <a:gd name="connsiteX39" fmla="*/ 104143 w 392598"/>
                <a:gd name="connsiteY39" fmla="*/ 329263 h 345517"/>
                <a:gd name="connsiteX40" fmla="*/ 129033 w 392598"/>
                <a:gd name="connsiteY40" fmla="*/ 326750 h 345517"/>
                <a:gd name="connsiteX41" fmla="*/ 143481 w 392598"/>
                <a:gd name="connsiteY41" fmla="*/ 319525 h 345517"/>
                <a:gd name="connsiteX42" fmla="*/ 165309 w 392598"/>
                <a:gd name="connsiteY42" fmla="*/ 315363 h 345517"/>
                <a:gd name="connsiteX43" fmla="*/ 189572 w 392598"/>
                <a:gd name="connsiteY43" fmla="*/ 309003 h 345517"/>
                <a:gd name="connsiteX44" fmla="*/ 200800 w 392598"/>
                <a:gd name="connsiteY44" fmla="*/ 302564 h 345517"/>
                <a:gd name="connsiteX45" fmla="*/ 206059 w 392598"/>
                <a:gd name="connsiteY45" fmla="*/ 303962 h 345517"/>
                <a:gd name="connsiteX46" fmla="*/ 206296 w 392598"/>
                <a:gd name="connsiteY46" fmla="*/ 304448 h 345517"/>
                <a:gd name="connsiteX47" fmla="*/ 207710 w 392598"/>
                <a:gd name="connsiteY47" fmla="*/ 307275 h 345517"/>
                <a:gd name="connsiteX48" fmla="*/ 218938 w 392598"/>
                <a:gd name="connsiteY48" fmla="*/ 318033 h 345517"/>
                <a:gd name="connsiteX49" fmla="*/ 227575 w 392598"/>
                <a:gd name="connsiteY49" fmla="*/ 334524 h 345517"/>
                <a:gd name="connsiteX50" fmla="*/ 230010 w 392598"/>
                <a:gd name="connsiteY50" fmla="*/ 336644 h 345517"/>
                <a:gd name="connsiteX51" fmla="*/ 260946 w 392598"/>
                <a:gd name="connsiteY51" fmla="*/ 345989 h 345517"/>
                <a:gd name="connsiteX52" fmla="*/ 292982 w 392598"/>
                <a:gd name="connsiteY52" fmla="*/ 345518 h 345517"/>
                <a:gd name="connsiteX53" fmla="*/ 304760 w 392598"/>
                <a:gd name="connsiteY53" fmla="*/ 335545 h 345517"/>
                <a:gd name="connsiteX54" fmla="*/ 300677 w 392598"/>
                <a:gd name="connsiteY54" fmla="*/ 306333 h 345517"/>
                <a:gd name="connsiteX55" fmla="*/ 299185 w 392598"/>
                <a:gd name="connsiteY55" fmla="*/ 306333 h 345517"/>
                <a:gd name="connsiteX56" fmla="*/ 292668 w 392598"/>
                <a:gd name="connsiteY56" fmla="*/ 310809 h 345517"/>
                <a:gd name="connsiteX57" fmla="*/ 289606 w 392598"/>
                <a:gd name="connsiteY57" fmla="*/ 310809 h 345517"/>
                <a:gd name="connsiteX58" fmla="*/ 291255 w 392598"/>
                <a:gd name="connsiteY58" fmla="*/ 307118 h 345517"/>
                <a:gd name="connsiteX59" fmla="*/ 299107 w 392598"/>
                <a:gd name="connsiteY59" fmla="*/ 306647 h 345517"/>
                <a:gd name="connsiteX60" fmla="*/ 299892 w 392598"/>
                <a:gd name="connsiteY60" fmla="*/ 305547 h 345517"/>
                <a:gd name="connsiteX61" fmla="*/ 300599 w 392598"/>
                <a:gd name="connsiteY61" fmla="*/ 306490 h 345517"/>
                <a:gd name="connsiteX62" fmla="*/ 300599 w 392598"/>
                <a:gd name="connsiteY62" fmla="*/ 306490 h 345517"/>
                <a:gd name="connsiteX63" fmla="*/ 306409 w 392598"/>
                <a:gd name="connsiteY63" fmla="*/ 298637 h 345517"/>
                <a:gd name="connsiteX64" fmla="*/ 315046 w 392598"/>
                <a:gd name="connsiteY64" fmla="*/ 297852 h 345517"/>
                <a:gd name="connsiteX65" fmla="*/ 331535 w 392598"/>
                <a:gd name="connsiteY65" fmla="*/ 310966 h 345517"/>
                <a:gd name="connsiteX66" fmla="*/ 350302 w 392598"/>
                <a:gd name="connsiteY66" fmla="*/ 295260 h 345517"/>
                <a:gd name="connsiteX67" fmla="*/ 348967 w 392598"/>
                <a:gd name="connsiteY67" fmla="*/ 276728 h 345517"/>
                <a:gd name="connsiteX68" fmla="*/ 341115 w 392598"/>
                <a:gd name="connsiteY68" fmla="*/ 266677 h 345517"/>
                <a:gd name="connsiteX69" fmla="*/ 332399 w 392598"/>
                <a:gd name="connsiteY69" fmla="*/ 249715 h 345517"/>
                <a:gd name="connsiteX70" fmla="*/ 321249 w 392598"/>
                <a:gd name="connsiteY70" fmla="*/ 231340 h 345517"/>
                <a:gd name="connsiteX71" fmla="*/ 310257 w 392598"/>
                <a:gd name="connsiteY71" fmla="*/ 208253 h 345517"/>
                <a:gd name="connsiteX72" fmla="*/ 312926 w 392598"/>
                <a:gd name="connsiteY72" fmla="*/ 193333 h 345517"/>
                <a:gd name="connsiteX73" fmla="*/ 326589 w 392598"/>
                <a:gd name="connsiteY73" fmla="*/ 158388 h 345517"/>
                <a:gd name="connsiteX74" fmla="*/ 329337 w 392598"/>
                <a:gd name="connsiteY74" fmla="*/ 142683 h 345517"/>
                <a:gd name="connsiteX75" fmla="*/ 346925 w 392598"/>
                <a:gd name="connsiteY75" fmla="*/ 97452 h 345517"/>
                <a:gd name="connsiteX76" fmla="*/ 357054 w 392598"/>
                <a:gd name="connsiteY76" fmla="*/ 85280 h 345517"/>
                <a:gd name="connsiteX77" fmla="*/ 393095 w 392598"/>
                <a:gd name="connsiteY77" fmla="*/ 57874 h 345517"/>
                <a:gd name="connsiteX78" fmla="*/ 398199 w 392598"/>
                <a:gd name="connsiteY78" fmla="*/ 46331 h 345517"/>
                <a:gd name="connsiteX79" fmla="*/ 384974 w 392598"/>
                <a:gd name="connsiteY79" fmla="*/ 25393 h 345517"/>
                <a:gd name="connsiteX80" fmla="*/ 383515 w 392598"/>
                <a:gd name="connsiteY80" fmla="*/ 25129 h 345517"/>
                <a:gd name="connsiteX81" fmla="*/ 364749 w 392598"/>
                <a:gd name="connsiteY81" fmla="*/ 20103 h 345517"/>
                <a:gd name="connsiteX82" fmla="*/ 344570 w 392598"/>
                <a:gd name="connsiteY82" fmla="*/ 28427 h 345517"/>
                <a:gd name="connsiteX83" fmla="*/ 342685 w 392598"/>
                <a:gd name="connsiteY83" fmla="*/ 43190 h 345517"/>
                <a:gd name="connsiteX84" fmla="*/ 344648 w 392598"/>
                <a:gd name="connsiteY84" fmla="*/ 63842 h 345517"/>
                <a:gd name="connsiteX85" fmla="*/ 345355 w 392598"/>
                <a:gd name="connsiteY85" fmla="*/ 65099 h 345517"/>
                <a:gd name="connsiteX86" fmla="*/ 346376 w 392598"/>
                <a:gd name="connsiteY86" fmla="*/ 66512 h 345517"/>
                <a:gd name="connsiteX87" fmla="*/ 344805 w 392598"/>
                <a:gd name="connsiteY87" fmla="*/ 65570 h 345517"/>
                <a:gd name="connsiteX88" fmla="*/ 344805 w 392598"/>
                <a:gd name="connsiteY88" fmla="*/ 63842 h 345517"/>
                <a:gd name="connsiteX89" fmla="*/ 342450 w 392598"/>
                <a:gd name="connsiteY89" fmla="*/ 59366 h 345517"/>
                <a:gd name="connsiteX90" fmla="*/ 331614 w 392598"/>
                <a:gd name="connsiteY90" fmla="*/ 48294 h 345517"/>
                <a:gd name="connsiteX91" fmla="*/ 322584 w 392598"/>
                <a:gd name="connsiteY91" fmla="*/ 44917 h 345517"/>
                <a:gd name="connsiteX92" fmla="*/ 303818 w 392598"/>
                <a:gd name="connsiteY92" fmla="*/ 50650 h 345517"/>
                <a:gd name="connsiteX93" fmla="*/ 295966 w 392598"/>
                <a:gd name="connsiteY93" fmla="*/ 64863 h 345517"/>
                <a:gd name="connsiteX94" fmla="*/ 281283 w 392598"/>
                <a:gd name="connsiteY94" fmla="*/ 104126 h 345517"/>
                <a:gd name="connsiteX95" fmla="*/ 268563 w 392598"/>
                <a:gd name="connsiteY95" fmla="*/ 143861 h 345517"/>
                <a:gd name="connsiteX96" fmla="*/ 267306 w 392598"/>
                <a:gd name="connsiteY96" fmla="*/ 146845 h 345517"/>
                <a:gd name="connsiteX97" fmla="*/ 265893 w 392598"/>
                <a:gd name="connsiteY97" fmla="*/ 149672 h 345517"/>
                <a:gd name="connsiteX98" fmla="*/ 258041 w 392598"/>
                <a:gd name="connsiteY98" fmla="*/ 153284 h 345517"/>
                <a:gd name="connsiteX99" fmla="*/ 252859 w 392598"/>
                <a:gd name="connsiteY99" fmla="*/ 145903 h 345517"/>
                <a:gd name="connsiteX100" fmla="*/ 263616 w 392598"/>
                <a:gd name="connsiteY100" fmla="*/ 112136 h 345517"/>
                <a:gd name="connsiteX101" fmla="*/ 265657 w 392598"/>
                <a:gd name="connsiteY101" fmla="*/ 65020 h 345517"/>
                <a:gd name="connsiteX102" fmla="*/ 260318 w 392598"/>
                <a:gd name="connsiteY102" fmla="*/ 57167 h 345517"/>
                <a:gd name="connsiteX103" fmla="*/ 250465 w 392598"/>
                <a:gd name="connsiteY103" fmla="*/ 57939 h 345517"/>
                <a:gd name="connsiteX104" fmla="*/ 249561 w 392598"/>
                <a:gd name="connsiteY104" fmla="*/ 59288 h 345517"/>
                <a:gd name="connsiteX105" fmla="*/ 245242 w 392598"/>
                <a:gd name="connsiteY105" fmla="*/ 81275 h 345517"/>
                <a:gd name="connsiteX106" fmla="*/ 238882 w 392598"/>
                <a:gd name="connsiteY106" fmla="*/ 86536 h 345517"/>
                <a:gd name="connsiteX107" fmla="*/ 210066 w 392598"/>
                <a:gd name="connsiteY107" fmla="*/ 83552 h 345517"/>
                <a:gd name="connsiteX108" fmla="*/ 206768 w 392598"/>
                <a:gd name="connsiteY108" fmla="*/ 81511 h 345517"/>
                <a:gd name="connsiteX109" fmla="*/ 209516 w 392598"/>
                <a:gd name="connsiteY109" fmla="*/ 80254 h 345517"/>
                <a:gd name="connsiteX110" fmla="*/ 223492 w 392598"/>
                <a:gd name="connsiteY110" fmla="*/ 72402 h 345517"/>
                <a:gd name="connsiteX111" fmla="*/ 226005 w 392598"/>
                <a:gd name="connsiteY111" fmla="*/ 60701 h 345517"/>
                <a:gd name="connsiteX112" fmla="*/ 209830 w 392598"/>
                <a:gd name="connsiteY112" fmla="*/ 40755 h 345517"/>
                <a:gd name="connsiteX113" fmla="*/ 190812 w 392598"/>
                <a:gd name="connsiteY113" fmla="*/ 38045 h 345517"/>
                <a:gd name="connsiteX114" fmla="*/ 189729 w 392598"/>
                <a:gd name="connsiteY114" fmla="*/ 38949 h 345517"/>
                <a:gd name="connsiteX115" fmla="*/ 180464 w 392598"/>
                <a:gd name="connsiteY115" fmla="*/ 47744 h 345517"/>
                <a:gd name="connsiteX116" fmla="*/ 171670 w 392598"/>
                <a:gd name="connsiteY116" fmla="*/ 50414 h 345517"/>
                <a:gd name="connsiteX117" fmla="*/ 172769 w 392598"/>
                <a:gd name="connsiteY117" fmla="*/ 42561 h 345517"/>
                <a:gd name="connsiteX118" fmla="*/ 187295 w 392598"/>
                <a:gd name="connsiteY118" fmla="*/ 21359 h 345517"/>
                <a:gd name="connsiteX119" fmla="*/ 182505 w 392598"/>
                <a:gd name="connsiteY119" fmla="*/ 4240 h 345517"/>
                <a:gd name="connsiteX120" fmla="*/ 176930 w 392598"/>
                <a:gd name="connsiteY120" fmla="*/ 1099 h 345517"/>
                <a:gd name="connsiteX121" fmla="*/ 177951 w 392598"/>
                <a:gd name="connsiteY121" fmla="*/ 0 h 345517"/>
                <a:gd name="connsiteX122" fmla="*/ 177009 w 392598"/>
                <a:gd name="connsiteY122" fmla="*/ 0 h 345517"/>
                <a:gd name="connsiteX123" fmla="*/ 177009 w 392598"/>
                <a:gd name="connsiteY123" fmla="*/ 707 h 345517"/>
                <a:gd name="connsiteX124" fmla="*/ 157457 w 392598"/>
                <a:gd name="connsiteY124" fmla="*/ 7303 h 3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92598" h="345517">
                  <a:moveTo>
                    <a:pt x="157457" y="7303"/>
                  </a:moveTo>
                  <a:cubicBezTo>
                    <a:pt x="153409" y="10288"/>
                    <a:pt x="148581" y="12034"/>
                    <a:pt x="143559" y="12329"/>
                  </a:cubicBezTo>
                  <a:lnTo>
                    <a:pt x="124793" y="13821"/>
                  </a:lnTo>
                  <a:cubicBezTo>
                    <a:pt x="123949" y="15369"/>
                    <a:pt x="122800" y="16731"/>
                    <a:pt x="121417" y="17826"/>
                  </a:cubicBezTo>
                  <a:cubicBezTo>
                    <a:pt x="107211" y="25537"/>
                    <a:pt x="92463" y="32203"/>
                    <a:pt x="77289" y="37771"/>
                  </a:cubicBezTo>
                  <a:cubicBezTo>
                    <a:pt x="70222" y="40755"/>
                    <a:pt x="63626" y="44289"/>
                    <a:pt x="62684" y="53477"/>
                  </a:cubicBezTo>
                  <a:cubicBezTo>
                    <a:pt x="62684" y="57246"/>
                    <a:pt x="59072" y="58581"/>
                    <a:pt x="56403" y="60230"/>
                  </a:cubicBezTo>
                  <a:cubicBezTo>
                    <a:pt x="51629" y="62542"/>
                    <a:pt x="47013" y="65165"/>
                    <a:pt x="42583" y="68083"/>
                  </a:cubicBezTo>
                  <a:cubicBezTo>
                    <a:pt x="36773" y="72716"/>
                    <a:pt x="29784" y="77584"/>
                    <a:pt x="29392" y="85594"/>
                  </a:cubicBezTo>
                  <a:cubicBezTo>
                    <a:pt x="30118" y="90827"/>
                    <a:pt x="31794" y="95884"/>
                    <a:pt x="34339" y="100514"/>
                  </a:cubicBezTo>
                  <a:cubicBezTo>
                    <a:pt x="34339" y="101535"/>
                    <a:pt x="35045" y="102556"/>
                    <a:pt x="35359" y="103577"/>
                  </a:cubicBezTo>
                  <a:cubicBezTo>
                    <a:pt x="36494" y="107880"/>
                    <a:pt x="40194" y="111016"/>
                    <a:pt x="44624" y="111429"/>
                  </a:cubicBezTo>
                  <a:cubicBezTo>
                    <a:pt x="54204" y="112686"/>
                    <a:pt x="63783" y="113314"/>
                    <a:pt x="73441" y="114413"/>
                  </a:cubicBezTo>
                  <a:cubicBezTo>
                    <a:pt x="74227" y="114413"/>
                    <a:pt x="75169" y="115905"/>
                    <a:pt x="75404" y="116769"/>
                  </a:cubicBezTo>
                  <a:cubicBezTo>
                    <a:pt x="75795" y="118681"/>
                    <a:pt x="74562" y="120548"/>
                    <a:pt x="72650" y="120939"/>
                  </a:cubicBezTo>
                  <a:cubicBezTo>
                    <a:pt x="72445" y="120981"/>
                    <a:pt x="72237" y="121005"/>
                    <a:pt x="72028" y="121010"/>
                  </a:cubicBezTo>
                  <a:cubicBezTo>
                    <a:pt x="61271" y="121952"/>
                    <a:pt x="50514" y="122659"/>
                    <a:pt x="39756" y="123601"/>
                  </a:cubicBezTo>
                  <a:cubicBezTo>
                    <a:pt x="33232" y="123720"/>
                    <a:pt x="26923" y="125952"/>
                    <a:pt x="21775" y="129962"/>
                  </a:cubicBezTo>
                  <a:cubicBezTo>
                    <a:pt x="19400" y="132003"/>
                    <a:pt x="17747" y="134757"/>
                    <a:pt x="17064" y="137814"/>
                  </a:cubicBezTo>
                  <a:cubicBezTo>
                    <a:pt x="16938" y="142096"/>
                    <a:pt x="17200" y="146380"/>
                    <a:pt x="17849" y="150614"/>
                  </a:cubicBezTo>
                  <a:cubicBezTo>
                    <a:pt x="18635" y="162079"/>
                    <a:pt x="20048" y="165691"/>
                    <a:pt x="35281" y="169225"/>
                  </a:cubicBezTo>
                  <a:cubicBezTo>
                    <a:pt x="52811" y="174519"/>
                    <a:pt x="70992" y="177347"/>
                    <a:pt x="89302" y="177627"/>
                  </a:cubicBezTo>
                  <a:cubicBezTo>
                    <a:pt x="92562" y="177343"/>
                    <a:pt x="95828" y="178085"/>
                    <a:pt x="98646" y="179748"/>
                  </a:cubicBezTo>
                  <a:cubicBezTo>
                    <a:pt x="111609" y="187385"/>
                    <a:pt x="122417" y="198194"/>
                    <a:pt x="130054" y="211158"/>
                  </a:cubicBezTo>
                  <a:cubicBezTo>
                    <a:pt x="131310" y="213514"/>
                    <a:pt x="131703" y="215242"/>
                    <a:pt x="130054" y="216577"/>
                  </a:cubicBezTo>
                  <a:cubicBezTo>
                    <a:pt x="129106" y="216858"/>
                    <a:pt x="128097" y="216858"/>
                    <a:pt x="127149" y="216577"/>
                  </a:cubicBezTo>
                  <a:cubicBezTo>
                    <a:pt x="111163" y="214609"/>
                    <a:pt x="95599" y="210075"/>
                    <a:pt x="81058" y="203149"/>
                  </a:cubicBezTo>
                  <a:cubicBezTo>
                    <a:pt x="75492" y="199875"/>
                    <a:pt x="69413" y="197565"/>
                    <a:pt x="63077" y="196317"/>
                  </a:cubicBezTo>
                  <a:cubicBezTo>
                    <a:pt x="48079" y="195139"/>
                    <a:pt x="32925" y="195060"/>
                    <a:pt x="17849" y="195296"/>
                  </a:cubicBezTo>
                  <a:cubicBezTo>
                    <a:pt x="11189" y="195856"/>
                    <a:pt x="5551" y="200435"/>
                    <a:pt x="3637" y="206839"/>
                  </a:cubicBezTo>
                  <a:cubicBezTo>
                    <a:pt x="417" y="214908"/>
                    <a:pt x="-692" y="223665"/>
                    <a:pt x="418" y="232282"/>
                  </a:cubicBezTo>
                  <a:cubicBezTo>
                    <a:pt x="321" y="246856"/>
                    <a:pt x="9957" y="259705"/>
                    <a:pt x="23974" y="263693"/>
                  </a:cubicBezTo>
                  <a:cubicBezTo>
                    <a:pt x="31231" y="265603"/>
                    <a:pt x="38386" y="267883"/>
                    <a:pt x="45410" y="270525"/>
                  </a:cubicBezTo>
                  <a:cubicBezTo>
                    <a:pt x="47965" y="272292"/>
                    <a:pt x="49398" y="275278"/>
                    <a:pt x="49179" y="278377"/>
                  </a:cubicBezTo>
                  <a:cubicBezTo>
                    <a:pt x="47236" y="283357"/>
                    <a:pt x="44980" y="288209"/>
                    <a:pt x="42426" y="292905"/>
                  </a:cubicBezTo>
                  <a:cubicBezTo>
                    <a:pt x="41008" y="295755"/>
                    <a:pt x="40307" y="298909"/>
                    <a:pt x="40384" y="302092"/>
                  </a:cubicBezTo>
                  <a:cubicBezTo>
                    <a:pt x="41338" y="308483"/>
                    <a:pt x="42808" y="314786"/>
                    <a:pt x="44782" y="320939"/>
                  </a:cubicBezTo>
                  <a:cubicBezTo>
                    <a:pt x="45787" y="322772"/>
                    <a:pt x="47483" y="324129"/>
                    <a:pt x="49493" y="324708"/>
                  </a:cubicBezTo>
                  <a:cubicBezTo>
                    <a:pt x="52685" y="325259"/>
                    <a:pt x="55913" y="325574"/>
                    <a:pt x="59151" y="325650"/>
                  </a:cubicBezTo>
                  <a:cubicBezTo>
                    <a:pt x="74148" y="326828"/>
                    <a:pt x="89616" y="324551"/>
                    <a:pt x="104143" y="329263"/>
                  </a:cubicBezTo>
                  <a:cubicBezTo>
                    <a:pt x="112422" y="331977"/>
                    <a:pt x="121463" y="331064"/>
                    <a:pt x="129033" y="326750"/>
                  </a:cubicBezTo>
                  <a:cubicBezTo>
                    <a:pt x="133823" y="324315"/>
                    <a:pt x="138691" y="322038"/>
                    <a:pt x="143481" y="319525"/>
                  </a:cubicBezTo>
                  <a:cubicBezTo>
                    <a:pt x="150045" y="315623"/>
                    <a:pt x="157770" y="314150"/>
                    <a:pt x="165309" y="315363"/>
                  </a:cubicBezTo>
                  <a:cubicBezTo>
                    <a:pt x="173933" y="316794"/>
                    <a:pt x="182759" y="314481"/>
                    <a:pt x="189572" y="309003"/>
                  </a:cubicBezTo>
                  <a:cubicBezTo>
                    <a:pt x="193134" y="306556"/>
                    <a:pt x="196889" y="304402"/>
                    <a:pt x="200800" y="302564"/>
                  </a:cubicBezTo>
                  <a:cubicBezTo>
                    <a:pt x="202638" y="301497"/>
                    <a:pt x="204993" y="302124"/>
                    <a:pt x="206059" y="303962"/>
                  </a:cubicBezTo>
                  <a:cubicBezTo>
                    <a:pt x="206149" y="304118"/>
                    <a:pt x="206229" y="304281"/>
                    <a:pt x="206296" y="304448"/>
                  </a:cubicBezTo>
                  <a:cubicBezTo>
                    <a:pt x="206876" y="305332"/>
                    <a:pt x="207350" y="306281"/>
                    <a:pt x="207710" y="307275"/>
                  </a:cubicBezTo>
                  <a:cubicBezTo>
                    <a:pt x="209202" y="313243"/>
                    <a:pt x="214227" y="315677"/>
                    <a:pt x="218938" y="318033"/>
                  </a:cubicBezTo>
                  <a:cubicBezTo>
                    <a:pt x="226005" y="321567"/>
                    <a:pt x="222707" y="330126"/>
                    <a:pt x="227575" y="334524"/>
                  </a:cubicBezTo>
                  <a:cubicBezTo>
                    <a:pt x="228439" y="335231"/>
                    <a:pt x="229146" y="336330"/>
                    <a:pt x="230010" y="336644"/>
                  </a:cubicBezTo>
                  <a:cubicBezTo>
                    <a:pt x="240153" y="340293"/>
                    <a:pt x="250479" y="343412"/>
                    <a:pt x="260946" y="345989"/>
                  </a:cubicBezTo>
                  <a:cubicBezTo>
                    <a:pt x="271497" y="348503"/>
                    <a:pt x="282510" y="348342"/>
                    <a:pt x="292982" y="345518"/>
                  </a:cubicBezTo>
                  <a:cubicBezTo>
                    <a:pt x="298383" y="344485"/>
                    <a:pt x="302851" y="340702"/>
                    <a:pt x="304760" y="335545"/>
                  </a:cubicBezTo>
                  <a:cubicBezTo>
                    <a:pt x="308880" y="325798"/>
                    <a:pt x="307312" y="314576"/>
                    <a:pt x="300677" y="306333"/>
                  </a:cubicBezTo>
                  <a:lnTo>
                    <a:pt x="299185" y="306333"/>
                  </a:lnTo>
                  <a:cubicBezTo>
                    <a:pt x="297816" y="308747"/>
                    <a:pt x="295413" y="310398"/>
                    <a:pt x="292668" y="310809"/>
                  </a:cubicBezTo>
                  <a:cubicBezTo>
                    <a:pt x="291673" y="311133"/>
                    <a:pt x="290601" y="311133"/>
                    <a:pt x="289606" y="310809"/>
                  </a:cubicBezTo>
                  <a:cubicBezTo>
                    <a:pt x="287329" y="308924"/>
                    <a:pt x="287957" y="307432"/>
                    <a:pt x="291255" y="307118"/>
                  </a:cubicBezTo>
                  <a:cubicBezTo>
                    <a:pt x="294553" y="306804"/>
                    <a:pt x="296516" y="307118"/>
                    <a:pt x="299107" y="306647"/>
                  </a:cubicBezTo>
                  <a:cubicBezTo>
                    <a:pt x="299387" y="306294"/>
                    <a:pt x="299649" y="305927"/>
                    <a:pt x="299892" y="305547"/>
                  </a:cubicBezTo>
                  <a:cubicBezTo>
                    <a:pt x="299892" y="305547"/>
                    <a:pt x="300285" y="306254"/>
                    <a:pt x="300599" y="306490"/>
                  </a:cubicBezTo>
                  <a:lnTo>
                    <a:pt x="300599" y="306490"/>
                  </a:lnTo>
                  <a:cubicBezTo>
                    <a:pt x="302299" y="303705"/>
                    <a:pt x="304243" y="301077"/>
                    <a:pt x="306409" y="298637"/>
                  </a:cubicBezTo>
                  <a:cubicBezTo>
                    <a:pt x="308843" y="296438"/>
                    <a:pt x="312848" y="295339"/>
                    <a:pt x="315046" y="297852"/>
                  </a:cubicBezTo>
                  <a:cubicBezTo>
                    <a:pt x="319679" y="303427"/>
                    <a:pt x="327845" y="304448"/>
                    <a:pt x="331535" y="310966"/>
                  </a:cubicBezTo>
                  <a:cubicBezTo>
                    <a:pt x="340232" y="309646"/>
                    <a:pt x="347469" y="303589"/>
                    <a:pt x="350302" y="295260"/>
                  </a:cubicBezTo>
                  <a:cubicBezTo>
                    <a:pt x="353037" y="289258"/>
                    <a:pt x="352534" y="282277"/>
                    <a:pt x="348967" y="276728"/>
                  </a:cubicBezTo>
                  <a:cubicBezTo>
                    <a:pt x="346738" y="273091"/>
                    <a:pt x="344104" y="269719"/>
                    <a:pt x="341115" y="266677"/>
                  </a:cubicBezTo>
                  <a:cubicBezTo>
                    <a:pt x="336317" y="262215"/>
                    <a:pt x="333233" y="256214"/>
                    <a:pt x="332399" y="249715"/>
                  </a:cubicBezTo>
                  <a:cubicBezTo>
                    <a:pt x="331498" y="242271"/>
                    <a:pt x="327435" y="235576"/>
                    <a:pt x="321249" y="231340"/>
                  </a:cubicBezTo>
                  <a:cubicBezTo>
                    <a:pt x="314104" y="225843"/>
                    <a:pt x="313397" y="216184"/>
                    <a:pt x="310257" y="208253"/>
                  </a:cubicBezTo>
                  <a:cubicBezTo>
                    <a:pt x="307737" y="203238"/>
                    <a:pt x="308824" y="197162"/>
                    <a:pt x="312926" y="193333"/>
                  </a:cubicBezTo>
                  <a:cubicBezTo>
                    <a:pt x="322489" y="184322"/>
                    <a:pt x="327504" y="171496"/>
                    <a:pt x="326589" y="158388"/>
                  </a:cubicBezTo>
                  <a:cubicBezTo>
                    <a:pt x="326528" y="153028"/>
                    <a:pt x="327460" y="147704"/>
                    <a:pt x="329337" y="142683"/>
                  </a:cubicBezTo>
                  <a:cubicBezTo>
                    <a:pt x="334912" y="127449"/>
                    <a:pt x="341115" y="112529"/>
                    <a:pt x="346925" y="97452"/>
                  </a:cubicBezTo>
                  <a:cubicBezTo>
                    <a:pt x="348796" y="92347"/>
                    <a:pt x="352375" y="88047"/>
                    <a:pt x="357054" y="85280"/>
                  </a:cubicBezTo>
                  <a:cubicBezTo>
                    <a:pt x="370030" y="77485"/>
                    <a:pt x="382116" y="68295"/>
                    <a:pt x="393095" y="57874"/>
                  </a:cubicBezTo>
                  <a:cubicBezTo>
                    <a:pt x="396211" y="54822"/>
                    <a:pt x="398038" y="50690"/>
                    <a:pt x="398199" y="46331"/>
                  </a:cubicBezTo>
                  <a:cubicBezTo>
                    <a:pt x="400328" y="36897"/>
                    <a:pt x="394407" y="27523"/>
                    <a:pt x="384974" y="25393"/>
                  </a:cubicBezTo>
                  <a:cubicBezTo>
                    <a:pt x="384491" y="25285"/>
                    <a:pt x="384005" y="25196"/>
                    <a:pt x="383515" y="25129"/>
                  </a:cubicBezTo>
                  <a:cubicBezTo>
                    <a:pt x="377234" y="23322"/>
                    <a:pt x="371109" y="21281"/>
                    <a:pt x="364749" y="20103"/>
                  </a:cubicBezTo>
                  <a:cubicBezTo>
                    <a:pt x="357066" y="19405"/>
                    <a:pt x="349527" y="22514"/>
                    <a:pt x="344570" y="28427"/>
                  </a:cubicBezTo>
                  <a:cubicBezTo>
                    <a:pt x="339937" y="32589"/>
                    <a:pt x="341429" y="37614"/>
                    <a:pt x="342685" y="43190"/>
                  </a:cubicBezTo>
                  <a:cubicBezTo>
                    <a:pt x="343933" y="50005"/>
                    <a:pt x="344590" y="56914"/>
                    <a:pt x="344648" y="63842"/>
                  </a:cubicBezTo>
                  <a:lnTo>
                    <a:pt x="345355" y="65099"/>
                  </a:lnTo>
                  <a:lnTo>
                    <a:pt x="346376" y="66512"/>
                  </a:lnTo>
                  <a:lnTo>
                    <a:pt x="344805" y="65570"/>
                  </a:lnTo>
                  <a:cubicBezTo>
                    <a:pt x="344805" y="64942"/>
                    <a:pt x="344805" y="64392"/>
                    <a:pt x="344805" y="63842"/>
                  </a:cubicBezTo>
                  <a:cubicBezTo>
                    <a:pt x="343943" y="62392"/>
                    <a:pt x="343157" y="60898"/>
                    <a:pt x="342450" y="59366"/>
                  </a:cubicBezTo>
                  <a:cubicBezTo>
                    <a:pt x="340833" y="54145"/>
                    <a:pt x="336799" y="50023"/>
                    <a:pt x="331614" y="48294"/>
                  </a:cubicBezTo>
                  <a:cubicBezTo>
                    <a:pt x="328502" y="47464"/>
                    <a:pt x="325478" y="46333"/>
                    <a:pt x="322584" y="44917"/>
                  </a:cubicBezTo>
                  <a:cubicBezTo>
                    <a:pt x="313083" y="39499"/>
                    <a:pt x="307823" y="44132"/>
                    <a:pt x="303818" y="50650"/>
                  </a:cubicBezTo>
                  <a:cubicBezTo>
                    <a:pt x="300804" y="55157"/>
                    <a:pt x="298177" y="59912"/>
                    <a:pt x="295966" y="64863"/>
                  </a:cubicBezTo>
                  <a:cubicBezTo>
                    <a:pt x="292050" y="78296"/>
                    <a:pt x="287142" y="91420"/>
                    <a:pt x="281283" y="104126"/>
                  </a:cubicBezTo>
                  <a:cubicBezTo>
                    <a:pt x="273981" y="116769"/>
                    <a:pt x="273431" y="130904"/>
                    <a:pt x="268563" y="143861"/>
                  </a:cubicBezTo>
                  <a:cubicBezTo>
                    <a:pt x="268563" y="144803"/>
                    <a:pt x="267778" y="145824"/>
                    <a:pt x="267306" y="146845"/>
                  </a:cubicBezTo>
                  <a:cubicBezTo>
                    <a:pt x="266835" y="147866"/>
                    <a:pt x="266364" y="148730"/>
                    <a:pt x="265893" y="149672"/>
                  </a:cubicBezTo>
                  <a:cubicBezTo>
                    <a:pt x="264445" y="152566"/>
                    <a:pt x="261181" y="154068"/>
                    <a:pt x="258041" y="153284"/>
                  </a:cubicBezTo>
                  <a:cubicBezTo>
                    <a:pt x="255371" y="152342"/>
                    <a:pt x="252231" y="148101"/>
                    <a:pt x="252859" y="145903"/>
                  </a:cubicBezTo>
                  <a:cubicBezTo>
                    <a:pt x="255804" y="134453"/>
                    <a:pt x="259396" y="123180"/>
                    <a:pt x="263616" y="112136"/>
                  </a:cubicBezTo>
                  <a:cubicBezTo>
                    <a:pt x="269964" y="97193"/>
                    <a:pt x="270689" y="80457"/>
                    <a:pt x="265657" y="65020"/>
                  </a:cubicBezTo>
                  <a:cubicBezTo>
                    <a:pt x="264429" y="62067"/>
                    <a:pt x="262612" y="59395"/>
                    <a:pt x="260318" y="57167"/>
                  </a:cubicBezTo>
                  <a:cubicBezTo>
                    <a:pt x="257384" y="54660"/>
                    <a:pt x="252973" y="55005"/>
                    <a:pt x="250465" y="57939"/>
                  </a:cubicBezTo>
                  <a:cubicBezTo>
                    <a:pt x="250113" y="58352"/>
                    <a:pt x="249809" y="58805"/>
                    <a:pt x="249561" y="59288"/>
                  </a:cubicBezTo>
                  <a:cubicBezTo>
                    <a:pt x="247991" y="66591"/>
                    <a:pt x="246656" y="73972"/>
                    <a:pt x="245242" y="81275"/>
                  </a:cubicBezTo>
                  <a:cubicBezTo>
                    <a:pt x="244457" y="85201"/>
                    <a:pt x="242023" y="87557"/>
                    <a:pt x="238882" y="86536"/>
                  </a:cubicBezTo>
                  <a:cubicBezTo>
                    <a:pt x="229475" y="84136"/>
                    <a:pt x="219765" y="83131"/>
                    <a:pt x="210066" y="83552"/>
                  </a:cubicBezTo>
                  <a:cubicBezTo>
                    <a:pt x="206925" y="83552"/>
                    <a:pt x="205668" y="82924"/>
                    <a:pt x="206768" y="81511"/>
                  </a:cubicBezTo>
                  <a:cubicBezTo>
                    <a:pt x="207867" y="80097"/>
                    <a:pt x="208574" y="80725"/>
                    <a:pt x="209516" y="80254"/>
                  </a:cubicBezTo>
                  <a:cubicBezTo>
                    <a:pt x="214227" y="77741"/>
                    <a:pt x="219095" y="75386"/>
                    <a:pt x="223492" y="72402"/>
                  </a:cubicBezTo>
                  <a:cubicBezTo>
                    <a:pt x="226790" y="69466"/>
                    <a:pt x="227807" y="64732"/>
                    <a:pt x="226005" y="60701"/>
                  </a:cubicBezTo>
                  <a:cubicBezTo>
                    <a:pt x="222058" y="53001"/>
                    <a:pt x="216549" y="46208"/>
                    <a:pt x="209830" y="40755"/>
                  </a:cubicBezTo>
                  <a:cubicBezTo>
                    <a:pt x="205327" y="34755"/>
                    <a:pt x="196812" y="33541"/>
                    <a:pt x="190812" y="38045"/>
                  </a:cubicBezTo>
                  <a:cubicBezTo>
                    <a:pt x="190435" y="38327"/>
                    <a:pt x="190074" y="38629"/>
                    <a:pt x="189729" y="38949"/>
                  </a:cubicBezTo>
                  <a:cubicBezTo>
                    <a:pt x="186415" y="41634"/>
                    <a:pt x="183317" y="44574"/>
                    <a:pt x="180464" y="47744"/>
                  </a:cubicBezTo>
                  <a:cubicBezTo>
                    <a:pt x="178135" y="50001"/>
                    <a:pt x="174860" y="50995"/>
                    <a:pt x="171670" y="50414"/>
                  </a:cubicBezTo>
                  <a:cubicBezTo>
                    <a:pt x="168372" y="50414"/>
                    <a:pt x="168686" y="48530"/>
                    <a:pt x="172769" y="42561"/>
                  </a:cubicBezTo>
                  <a:cubicBezTo>
                    <a:pt x="176852" y="36593"/>
                    <a:pt x="182741" y="28584"/>
                    <a:pt x="187295" y="21359"/>
                  </a:cubicBezTo>
                  <a:cubicBezTo>
                    <a:pt x="189967" y="15240"/>
                    <a:pt x="187965" y="8084"/>
                    <a:pt x="182505" y="4240"/>
                  </a:cubicBezTo>
                  <a:cubicBezTo>
                    <a:pt x="180746" y="3026"/>
                    <a:pt x="178880" y="1974"/>
                    <a:pt x="176930" y="1099"/>
                  </a:cubicBezTo>
                  <a:lnTo>
                    <a:pt x="177951" y="0"/>
                  </a:lnTo>
                  <a:lnTo>
                    <a:pt x="177009" y="0"/>
                  </a:lnTo>
                  <a:cubicBezTo>
                    <a:pt x="176971" y="234"/>
                    <a:pt x="176971" y="473"/>
                    <a:pt x="177009" y="707"/>
                  </a:cubicBezTo>
                  <a:cubicBezTo>
                    <a:pt x="171591" y="6361"/>
                    <a:pt x="164132" y="5575"/>
                    <a:pt x="157457" y="7303"/>
                  </a:cubicBezTo>
                  <a:close/>
                </a:path>
              </a:pathLst>
            </a:custGeom>
            <a:grpFill/>
            <a:ln w="7849"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94EC169E-798A-6049-A745-01F0DBDE562B}"/>
                </a:ext>
              </a:extLst>
            </p:cNvPr>
            <p:cNvSpPr/>
            <p:nvPr/>
          </p:nvSpPr>
          <p:spPr>
            <a:xfrm>
              <a:off x="7834646" y="3419543"/>
              <a:ext cx="518230" cy="282696"/>
            </a:xfrm>
            <a:custGeom>
              <a:avLst/>
              <a:gdLst>
                <a:gd name="connsiteX0" fmla="*/ 492479 w 518229"/>
                <a:gd name="connsiteY0" fmla="*/ 247655 h 282696"/>
                <a:gd name="connsiteX1" fmla="*/ 490673 w 518229"/>
                <a:gd name="connsiteY1" fmla="*/ 244985 h 282696"/>
                <a:gd name="connsiteX2" fmla="*/ 475440 w 518229"/>
                <a:gd name="connsiteY2" fmla="*/ 233442 h 282696"/>
                <a:gd name="connsiteX3" fmla="*/ 464682 w 518229"/>
                <a:gd name="connsiteY3" fmla="*/ 217344 h 282696"/>
                <a:gd name="connsiteX4" fmla="*/ 453140 w 518229"/>
                <a:gd name="connsiteY4" fmla="*/ 206193 h 282696"/>
                <a:gd name="connsiteX5" fmla="*/ 441441 w 518229"/>
                <a:gd name="connsiteY5" fmla="*/ 190959 h 282696"/>
                <a:gd name="connsiteX6" fmla="*/ 442312 w 518229"/>
                <a:gd name="connsiteY6" fmla="*/ 181002 h 282696"/>
                <a:gd name="connsiteX7" fmla="*/ 443640 w 518229"/>
                <a:gd name="connsiteY7" fmla="*/ 180122 h 282696"/>
                <a:gd name="connsiteX8" fmla="*/ 451492 w 518229"/>
                <a:gd name="connsiteY8" fmla="*/ 175096 h 282696"/>
                <a:gd name="connsiteX9" fmla="*/ 451097 w 518229"/>
                <a:gd name="connsiteY9" fmla="*/ 159220 h 282696"/>
                <a:gd name="connsiteX10" fmla="*/ 449764 w 518229"/>
                <a:gd name="connsiteY10" fmla="*/ 158134 h 282696"/>
                <a:gd name="connsiteX11" fmla="*/ 441206 w 518229"/>
                <a:gd name="connsiteY11" fmla="*/ 153580 h 282696"/>
                <a:gd name="connsiteX12" fmla="*/ 420162 w 518229"/>
                <a:gd name="connsiteY12" fmla="*/ 145727 h 282696"/>
                <a:gd name="connsiteX13" fmla="*/ 402417 w 518229"/>
                <a:gd name="connsiteY13" fmla="*/ 125781 h 282696"/>
                <a:gd name="connsiteX14" fmla="*/ 395036 w 518229"/>
                <a:gd name="connsiteY14" fmla="*/ 115730 h 282696"/>
                <a:gd name="connsiteX15" fmla="*/ 326410 w 518229"/>
                <a:gd name="connsiteY15" fmla="*/ 80707 h 282696"/>
                <a:gd name="connsiteX16" fmla="*/ 292960 w 518229"/>
                <a:gd name="connsiteY16" fmla="*/ 68692 h 282696"/>
                <a:gd name="connsiteX17" fmla="*/ 256920 w 518229"/>
                <a:gd name="connsiteY17" fmla="*/ 54872 h 282696"/>
                <a:gd name="connsiteX18" fmla="*/ 204861 w 518229"/>
                <a:gd name="connsiteY18" fmla="*/ 37282 h 282696"/>
                <a:gd name="connsiteX19" fmla="*/ 166151 w 518229"/>
                <a:gd name="connsiteY19" fmla="*/ 44506 h 282696"/>
                <a:gd name="connsiteX20" fmla="*/ 163874 w 518229"/>
                <a:gd name="connsiteY20" fmla="*/ 46784 h 282696"/>
                <a:gd name="connsiteX21" fmla="*/ 127441 w 518229"/>
                <a:gd name="connsiteY21" fmla="*/ 77723 h 282696"/>
                <a:gd name="connsiteX22" fmla="*/ 115505 w 518229"/>
                <a:gd name="connsiteY22" fmla="*/ 78351 h 282696"/>
                <a:gd name="connsiteX23" fmla="*/ 96818 w 518229"/>
                <a:gd name="connsiteY23" fmla="*/ 60526 h 282696"/>
                <a:gd name="connsiteX24" fmla="*/ 92499 w 518229"/>
                <a:gd name="connsiteY24" fmla="*/ 48747 h 282696"/>
                <a:gd name="connsiteX25" fmla="*/ 93755 w 518229"/>
                <a:gd name="connsiteY25" fmla="*/ 35947 h 282696"/>
                <a:gd name="connsiteX26" fmla="*/ 88651 w 518229"/>
                <a:gd name="connsiteY26" fmla="*/ 14431 h 282696"/>
                <a:gd name="connsiteX27" fmla="*/ 74440 w 518229"/>
                <a:gd name="connsiteY27" fmla="*/ 8148 h 282696"/>
                <a:gd name="connsiteX28" fmla="*/ 56302 w 518229"/>
                <a:gd name="connsiteY28" fmla="*/ 1552 h 282696"/>
                <a:gd name="connsiteX29" fmla="*/ 37457 w 518229"/>
                <a:gd name="connsiteY29" fmla="*/ 2573 h 282696"/>
                <a:gd name="connsiteX30" fmla="*/ 2437 w 518229"/>
                <a:gd name="connsiteY30" fmla="*/ 18671 h 282696"/>
                <a:gd name="connsiteX31" fmla="*/ 3 w 518229"/>
                <a:gd name="connsiteY31" fmla="*/ 23854 h 282696"/>
                <a:gd name="connsiteX32" fmla="*/ 2830 w 518229"/>
                <a:gd name="connsiteY32" fmla="*/ 29115 h 282696"/>
                <a:gd name="connsiteX33" fmla="*/ 14608 w 518229"/>
                <a:gd name="connsiteY33" fmla="*/ 34141 h 282696"/>
                <a:gd name="connsiteX34" fmla="*/ 27642 w 518229"/>
                <a:gd name="connsiteY34" fmla="*/ 42700 h 282696"/>
                <a:gd name="connsiteX35" fmla="*/ 51198 w 518229"/>
                <a:gd name="connsiteY35" fmla="*/ 55814 h 282696"/>
                <a:gd name="connsiteX36" fmla="*/ 70592 w 518229"/>
                <a:gd name="connsiteY36" fmla="*/ 55814 h 282696"/>
                <a:gd name="connsiteX37" fmla="*/ 74754 w 518229"/>
                <a:gd name="connsiteY37" fmla="*/ 58720 h 282696"/>
                <a:gd name="connsiteX38" fmla="*/ 72634 w 518229"/>
                <a:gd name="connsiteY38" fmla="*/ 60761 h 282696"/>
                <a:gd name="connsiteX39" fmla="*/ 38399 w 518229"/>
                <a:gd name="connsiteY39" fmla="*/ 68614 h 282696"/>
                <a:gd name="connsiteX40" fmla="*/ 35481 w 518229"/>
                <a:gd name="connsiteY40" fmla="*/ 71346 h 282696"/>
                <a:gd name="connsiteX41" fmla="*/ 36201 w 518229"/>
                <a:gd name="connsiteY41" fmla="*/ 73326 h 282696"/>
                <a:gd name="connsiteX42" fmla="*/ 51276 w 518229"/>
                <a:gd name="connsiteY42" fmla="*/ 101281 h 282696"/>
                <a:gd name="connsiteX43" fmla="*/ 62706 w 518229"/>
                <a:gd name="connsiteY43" fmla="*/ 105590 h 282696"/>
                <a:gd name="connsiteX44" fmla="*/ 64782 w 518229"/>
                <a:gd name="connsiteY44" fmla="*/ 104265 h 282696"/>
                <a:gd name="connsiteX45" fmla="*/ 71064 w 518229"/>
                <a:gd name="connsiteY45" fmla="*/ 96962 h 282696"/>
                <a:gd name="connsiteX46" fmla="*/ 78916 w 518229"/>
                <a:gd name="connsiteY46" fmla="*/ 93978 h 282696"/>
                <a:gd name="connsiteX47" fmla="*/ 104277 w 518229"/>
                <a:gd name="connsiteY47" fmla="*/ 108270 h 282696"/>
                <a:gd name="connsiteX48" fmla="*/ 121473 w 518229"/>
                <a:gd name="connsiteY48" fmla="*/ 116751 h 282696"/>
                <a:gd name="connsiteX49" fmla="*/ 152488 w 518229"/>
                <a:gd name="connsiteY49" fmla="*/ 126095 h 282696"/>
                <a:gd name="connsiteX50" fmla="*/ 170548 w 518229"/>
                <a:gd name="connsiteY50" fmla="*/ 132849 h 282696"/>
                <a:gd name="connsiteX51" fmla="*/ 196145 w 518229"/>
                <a:gd name="connsiteY51" fmla="*/ 159940 h 282696"/>
                <a:gd name="connsiteX52" fmla="*/ 203055 w 518229"/>
                <a:gd name="connsiteY52" fmla="*/ 174389 h 282696"/>
                <a:gd name="connsiteX53" fmla="*/ 208316 w 518229"/>
                <a:gd name="connsiteY53" fmla="*/ 186247 h 282696"/>
                <a:gd name="connsiteX54" fmla="*/ 205960 w 518229"/>
                <a:gd name="connsiteY54" fmla="*/ 194100 h 282696"/>
                <a:gd name="connsiteX55" fmla="*/ 184996 w 518229"/>
                <a:gd name="connsiteY55" fmla="*/ 212475 h 282696"/>
                <a:gd name="connsiteX56" fmla="*/ 190570 w 518229"/>
                <a:gd name="connsiteY56" fmla="*/ 224018 h 282696"/>
                <a:gd name="connsiteX57" fmla="*/ 219230 w 518229"/>
                <a:gd name="connsiteY57" fmla="*/ 220171 h 282696"/>
                <a:gd name="connsiteX58" fmla="*/ 247890 w 518229"/>
                <a:gd name="connsiteY58" fmla="*/ 229908 h 282696"/>
                <a:gd name="connsiteX59" fmla="*/ 253936 w 518229"/>
                <a:gd name="connsiteY59" fmla="*/ 237760 h 282696"/>
                <a:gd name="connsiteX60" fmla="*/ 270896 w 518229"/>
                <a:gd name="connsiteY60" fmla="*/ 245613 h 282696"/>
                <a:gd name="connsiteX61" fmla="*/ 309214 w 518229"/>
                <a:gd name="connsiteY61" fmla="*/ 251267 h 282696"/>
                <a:gd name="connsiteX62" fmla="*/ 324918 w 518229"/>
                <a:gd name="connsiteY62" fmla="*/ 248440 h 282696"/>
                <a:gd name="connsiteX63" fmla="*/ 331121 w 518229"/>
                <a:gd name="connsiteY63" fmla="*/ 232735 h 282696"/>
                <a:gd name="connsiteX64" fmla="*/ 330336 w 518229"/>
                <a:gd name="connsiteY64" fmla="*/ 227238 h 282696"/>
                <a:gd name="connsiteX65" fmla="*/ 352949 w 518229"/>
                <a:gd name="connsiteY65" fmla="*/ 209098 h 282696"/>
                <a:gd name="connsiteX66" fmla="*/ 374778 w 518229"/>
                <a:gd name="connsiteY66" fmla="*/ 207056 h 282696"/>
                <a:gd name="connsiteX67" fmla="*/ 395193 w 518229"/>
                <a:gd name="connsiteY67" fmla="*/ 216872 h 282696"/>
                <a:gd name="connsiteX68" fmla="*/ 409876 w 518229"/>
                <a:gd name="connsiteY68" fmla="*/ 228808 h 282696"/>
                <a:gd name="connsiteX69" fmla="*/ 437986 w 518229"/>
                <a:gd name="connsiteY69" fmla="*/ 264381 h 282696"/>
                <a:gd name="connsiteX70" fmla="*/ 463112 w 518229"/>
                <a:gd name="connsiteY70" fmla="*/ 276788 h 282696"/>
                <a:gd name="connsiteX71" fmla="*/ 512893 w 518229"/>
                <a:gd name="connsiteY71" fmla="*/ 288724 h 282696"/>
                <a:gd name="connsiteX72" fmla="*/ 515956 w 518229"/>
                <a:gd name="connsiteY72" fmla="*/ 289352 h 282696"/>
                <a:gd name="connsiteX73" fmla="*/ 521609 w 518229"/>
                <a:gd name="connsiteY73" fmla="*/ 286997 h 282696"/>
                <a:gd name="connsiteX74" fmla="*/ 523415 w 518229"/>
                <a:gd name="connsiteY74" fmla="*/ 281343 h 282696"/>
                <a:gd name="connsiteX75" fmla="*/ 516426 w 518229"/>
                <a:gd name="connsiteY75" fmla="*/ 271448 h 282696"/>
                <a:gd name="connsiteX76" fmla="*/ 510460 w 518229"/>
                <a:gd name="connsiteY76" fmla="*/ 256607 h 282696"/>
                <a:gd name="connsiteX77" fmla="*/ 492479 w 518229"/>
                <a:gd name="connsiteY77" fmla="*/ 247655 h 28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18229" h="282696">
                  <a:moveTo>
                    <a:pt x="492479" y="247655"/>
                  </a:moveTo>
                  <a:cubicBezTo>
                    <a:pt x="492067" y="246650"/>
                    <a:pt x="491453" y="245740"/>
                    <a:pt x="490673" y="244985"/>
                  </a:cubicBezTo>
                  <a:cubicBezTo>
                    <a:pt x="485291" y="241556"/>
                    <a:pt x="480196" y="237696"/>
                    <a:pt x="475440" y="233442"/>
                  </a:cubicBezTo>
                  <a:cubicBezTo>
                    <a:pt x="471121" y="228730"/>
                    <a:pt x="468687" y="222369"/>
                    <a:pt x="464682" y="217344"/>
                  </a:cubicBezTo>
                  <a:cubicBezTo>
                    <a:pt x="460678" y="212318"/>
                    <a:pt x="456830" y="210198"/>
                    <a:pt x="453140" y="206193"/>
                  </a:cubicBezTo>
                  <a:cubicBezTo>
                    <a:pt x="448914" y="201374"/>
                    <a:pt x="445006" y="196285"/>
                    <a:pt x="441441" y="190959"/>
                  </a:cubicBezTo>
                  <a:cubicBezTo>
                    <a:pt x="438932" y="187969"/>
                    <a:pt x="439322" y="183511"/>
                    <a:pt x="442312" y="181002"/>
                  </a:cubicBezTo>
                  <a:cubicBezTo>
                    <a:pt x="442720" y="180659"/>
                    <a:pt x="443165" y="180364"/>
                    <a:pt x="443640" y="180122"/>
                  </a:cubicBezTo>
                  <a:cubicBezTo>
                    <a:pt x="446366" y="178623"/>
                    <a:pt x="448989" y="176944"/>
                    <a:pt x="451492" y="175096"/>
                  </a:cubicBezTo>
                  <a:cubicBezTo>
                    <a:pt x="455766" y="170603"/>
                    <a:pt x="455589" y="163495"/>
                    <a:pt x="451097" y="159220"/>
                  </a:cubicBezTo>
                  <a:cubicBezTo>
                    <a:pt x="450681" y="158825"/>
                    <a:pt x="450236" y="158462"/>
                    <a:pt x="449764" y="158134"/>
                  </a:cubicBezTo>
                  <a:cubicBezTo>
                    <a:pt x="447022" y="156416"/>
                    <a:pt x="444162" y="154894"/>
                    <a:pt x="441206" y="153580"/>
                  </a:cubicBezTo>
                  <a:cubicBezTo>
                    <a:pt x="434343" y="150573"/>
                    <a:pt x="427317" y="147951"/>
                    <a:pt x="420162" y="145727"/>
                  </a:cubicBezTo>
                  <a:cubicBezTo>
                    <a:pt x="410216" y="144220"/>
                    <a:pt x="402757" y="135836"/>
                    <a:pt x="402417" y="125781"/>
                  </a:cubicBezTo>
                  <a:cubicBezTo>
                    <a:pt x="401228" y="121661"/>
                    <a:pt x="398612" y="118098"/>
                    <a:pt x="395036" y="115730"/>
                  </a:cubicBezTo>
                  <a:cubicBezTo>
                    <a:pt x="374787" y="99499"/>
                    <a:pt x="351433" y="87580"/>
                    <a:pt x="326410" y="80707"/>
                  </a:cubicBezTo>
                  <a:cubicBezTo>
                    <a:pt x="314993" y="77490"/>
                    <a:pt x="303815" y="73475"/>
                    <a:pt x="292960" y="68692"/>
                  </a:cubicBezTo>
                  <a:cubicBezTo>
                    <a:pt x="281422" y="62930"/>
                    <a:pt x="269352" y="58301"/>
                    <a:pt x="256920" y="54872"/>
                  </a:cubicBezTo>
                  <a:cubicBezTo>
                    <a:pt x="239023" y="50762"/>
                    <a:pt x="221583" y="44870"/>
                    <a:pt x="204861" y="37282"/>
                  </a:cubicBezTo>
                  <a:cubicBezTo>
                    <a:pt x="189157" y="30529"/>
                    <a:pt x="176280" y="26759"/>
                    <a:pt x="166151" y="44506"/>
                  </a:cubicBezTo>
                  <a:cubicBezTo>
                    <a:pt x="165667" y="45498"/>
                    <a:pt x="164865" y="46300"/>
                    <a:pt x="163874" y="46784"/>
                  </a:cubicBezTo>
                  <a:cubicBezTo>
                    <a:pt x="149296" y="53829"/>
                    <a:pt x="136756" y="64478"/>
                    <a:pt x="127441" y="77723"/>
                  </a:cubicBezTo>
                  <a:cubicBezTo>
                    <a:pt x="124052" y="80584"/>
                    <a:pt x="119175" y="80840"/>
                    <a:pt x="115505" y="78351"/>
                  </a:cubicBezTo>
                  <a:cubicBezTo>
                    <a:pt x="109224" y="72383"/>
                    <a:pt x="103100" y="66415"/>
                    <a:pt x="96818" y="60526"/>
                  </a:cubicBezTo>
                  <a:cubicBezTo>
                    <a:pt x="93744" y="57408"/>
                    <a:pt x="92170" y="53113"/>
                    <a:pt x="92499" y="48747"/>
                  </a:cubicBezTo>
                  <a:cubicBezTo>
                    <a:pt x="92525" y="44451"/>
                    <a:pt x="92945" y="40166"/>
                    <a:pt x="93755" y="35947"/>
                  </a:cubicBezTo>
                  <a:cubicBezTo>
                    <a:pt x="94770" y="28390"/>
                    <a:pt x="92952" y="20726"/>
                    <a:pt x="88651" y="14431"/>
                  </a:cubicBezTo>
                  <a:cubicBezTo>
                    <a:pt x="85982" y="9248"/>
                    <a:pt x="79622" y="9562"/>
                    <a:pt x="74440" y="8148"/>
                  </a:cubicBezTo>
                  <a:cubicBezTo>
                    <a:pt x="69258" y="6735"/>
                    <a:pt x="62348" y="3672"/>
                    <a:pt x="56302" y="1552"/>
                  </a:cubicBezTo>
                  <a:cubicBezTo>
                    <a:pt x="50165" y="-829"/>
                    <a:pt x="43301" y="-457"/>
                    <a:pt x="37457" y="2573"/>
                  </a:cubicBezTo>
                  <a:cubicBezTo>
                    <a:pt x="26538" y="9448"/>
                    <a:pt x="14764" y="14860"/>
                    <a:pt x="2437" y="18671"/>
                  </a:cubicBezTo>
                  <a:cubicBezTo>
                    <a:pt x="1259" y="18671"/>
                    <a:pt x="-75" y="22048"/>
                    <a:pt x="3" y="23854"/>
                  </a:cubicBezTo>
                  <a:cubicBezTo>
                    <a:pt x="216" y="25911"/>
                    <a:pt x="1232" y="27802"/>
                    <a:pt x="2830" y="29115"/>
                  </a:cubicBezTo>
                  <a:cubicBezTo>
                    <a:pt x="6542" y="31254"/>
                    <a:pt x="10495" y="32941"/>
                    <a:pt x="14608" y="34141"/>
                  </a:cubicBezTo>
                  <a:cubicBezTo>
                    <a:pt x="19996" y="34948"/>
                    <a:pt x="24760" y="38077"/>
                    <a:pt x="27642" y="42700"/>
                  </a:cubicBezTo>
                  <a:cubicBezTo>
                    <a:pt x="31969" y="51577"/>
                    <a:pt x="41374" y="56813"/>
                    <a:pt x="51198" y="55814"/>
                  </a:cubicBezTo>
                  <a:cubicBezTo>
                    <a:pt x="57636" y="55814"/>
                    <a:pt x="64154" y="55343"/>
                    <a:pt x="70592" y="55814"/>
                  </a:cubicBezTo>
                  <a:cubicBezTo>
                    <a:pt x="72006" y="55814"/>
                    <a:pt x="73419" y="57699"/>
                    <a:pt x="74754" y="58720"/>
                  </a:cubicBezTo>
                  <a:cubicBezTo>
                    <a:pt x="74047" y="59426"/>
                    <a:pt x="73262" y="60761"/>
                    <a:pt x="72634" y="60761"/>
                  </a:cubicBezTo>
                  <a:cubicBezTo>
                    <a:pt x="60542" y="59819"/>
                    <a:pt x="50570" y="68614"/>
                    <a:pt x="38399" y="68614"/>
                  </a:cubicBezTo>
                  <a:cubicBezTo>
                    <a:pt x="36839" y="68563"/>
                    <a:pt x="35532" y="69786"/>
                    <a:pt x="35481" y="71346"/>
                  </a:cubicBezTo>
                  <a:cubicBezTo>
                    <a:pt x="35457" y="72074"/>
                    <a:pt x="35715" y="72783"/>
                    <a:pt x="36201" y="73326"/>
                  </a:cubicBezTo>
                  <a:cubicBezTo>
                    <a:pt x="43438" y="81270"/>
                    <a:pt x="48615" y="90869"/>
                    <a:pt x="51276" y="101281"/>
                  </a:cubicBezTo>
                  <a:cubicBezTo>
                    <a:pt x="53243" y="105628"/>
                    <a:pt x="58360" y="107557"/>
                    <a:pt x="62706" y="105590"/>
                  </a:cubicBezTo>
                  <a:cubicBezTo>
                    <a:pt x="63458" y="105250"/>
                    <a:pt x="64157" y="104804"/>
                    <a:pt x="64782" y="104265"/>
                  </a:cubicBezTo>
                  <a:cubicBezTo>
                    <a:pt x="67060" y="101995"/>
                    <a:pt x="69160" y="99554"/>
                    <a:pt x="71064" y="96962"/>
                  </a:cubicBezTo>
                  <a:cubicBezTo>
                    <a:pt x="73105" y="94371"/>
                    <a:pt x="75618" y="92172"/>
                    <a:pt x="78916" y="93978"/>
                  </a:cubicBezTo>
                  <a:cubicBezTo>
                    <a:pt x="87474" y="98611"/>
                    <a:pt x="96269" y="102930"/>
                    <a:pt x="104277" y="108270"/>
                  </a:cubicBezTo>
                  <a:cubicBezTo>
                    <a:pt x="109477" y="112068"/>
                    <a:pt x="115295" y="114937"/>
                    <a:pt x="121473" y="116751"/>
                  </a:cubicBezTo>
                  <a:cubicBezTo>
                    <a:pt x="131916" y="119499"/>
                    <a:pt x="142124" y="123112"/>
                    <a:pt x="152488" y="126095"/>
                  </a:cubicBezTo>
                  <a:cubicBezTo>
                    <a:pt x="158696" y="127808"/>
                    <a:pt x="164739" y="130068"/>
                    <a:pt x="170548" y="132849"/>
                  </a:cubicBezTo>
                  <a:cubicBezTo>
                    <a:pt x="182640" y="138817"/>
                    <a:pt x="192848" y="145649"/>
                    <a:pt x="196145" y="159940"/>
                  </a:cubicBezTo>
                  <a:cubicBezTo>
                    <a:pt x="197934" y="164986"/>
                    <a:pt x="200250" y="169830"/>
                    <a:pt x="203055" y="174389"/>
                  </a:cubicBezTo>
                  <a:cubicBezTo>
                    <a:pt x="204940" y="178316"/>
                    <a:pt x="206589" y="182242"/>
                    <a:pt x="208316" y="186247"/>
                  </a:cubicBezTo>
                  <a:cubicBezTo>
                    <a:pt x="210043" y="190252"/>
                    <a:pt x="209337" y="193550"/>
                    <a:pt x="205960" y="194100"/>
                  </a:cubicBezTo>
                  <a:cubicBezTo>
                    <a:pt x="194653" y="195592"/>
                    <a:pt x="189707" y="203758"/>
                    <a:pt x="184996" y="212475"/>
                  </a:cubicBezTo>
                  <a:cubicBezTo>
                    <a:pt x="181855" y="218443"/>
                    <a:pt x="184525" y="223390"/>
                    <a:pt x="190570" y="224018"/>
                  </a:cubicBezTo>
                  <a:cubicBezTo>
                    <a:pt x="200265" y="224235"/>
                    <a:pt x="209935" y="222936"/>
                    <a:pt x="219230" y="220171"/>
                  </a:cubicBezTo>
                  <a:cubicBezTo>
                    <a:pt x="229886" y="216624"/>
                    <a:pt x="241599" y="220604"/>
                    <a:pt x="247890" y="229908"/>
                  </a:cubicBezTo>
                  <a:cubicBezTo>
                    <a:pt x="249742" y="232647"/>
                    <a:pt x="251761" y="235270"/>
                    <a:pt x="253936" y="237760"/>
                  </a:cubicBezTo>
                  <a:cubicBezTo>
                    <a:pt x="258309" y="242545"/>
                    <a:pt x="264419" y="245374"/>
                    <a:pt x="270896" y="245613"/>
                  </a:cubicBezTo>
                  <a:cubicBezTo>
                    <a:pt x="283868" y="245730"/>
                    <a:pt x="296761" y="247633"/>
                    <a:pt x="309214" y="251267"/>
                  </a:cubicBezTo>
                  <a:cubicBezTo>
                    <a:pt x="314615" y="252532"/>
                    <a:pt x="320297" y="251509"/>
                    <a:pt x="324918" y="248440"/>
                  </a:cubicBezTo>
                  <a:cubicBezTo>
                    <a:pt x="331670" y="245142"/>
                    <a:pt x="332770" y="241844"/>
                    <a:pt x="331121" y="232735"/>
                  </a:cubicBezTo>
                  <a:cubicBezTo>
                    <a:pt x="331121" y="230850"/>
                    <a:pt x="329550" y="227866"/>
                    <a:pt x="330336" y="227238"/>
                  </a:cubicBezTo>
                  <a:cubicBezTo>
                    <a:pt x="337499" y="220738"/>
                    <a:pt x="345050" y="214680"/>
                    <a:pt x="352949" y="209098"/>
                  </a:cubicBezTo>
                  <a:cubicBezTo>
                    <a:pt x="359446" y="204867"/>
                    <a:pt x="367609" y="204103"/>
                    <a:pt x="374778" y="207056"/>
                  </a:cubicBezTo>
                  <a:cubicBezTo>
                    <a:pt x="381766" y="209962"/>
                    <a:pt x="388283" y="213967"/>
                    <a:pt x="395193" y="216872"/>
                  </a:cubicBezTo>
                  <a:cubicBezTo>
                    <a:pt x="401134" y="219355"/>
                    <a:pt x="406232" y="223499"/>
                    <a:pt x="409876" y="228808"/>
                  </a:cubicBezTo>
                  <a:cubicBezTo>
                    <a:pt x="418827" y="240980"/>
                    <a:pt x="428878" y="252367"/>
                    <a:pt x="437986" y="264381"/>
                  </a:cubicBezTo>
                  <a:cubicBezTo>
                    <a:pt x="443815" y="272394"/>
                    <a:pt x="453207" y="277032"/>
                    <a:pt x="463112" y="276788"/>
                  </a:cubicBezTo>
                  <a:cubicBezTo>
                    <a:pt x="480457" y="276414"/>
                    <a:pt x="497605" y="280525"/>
                    <a:pt x="512893" y="288724"/>
                  </a:cubicBezTo>
                  <a:cubicBezTo>
                    <a:pt x="513819" y="289259"/>
                    <a:pt x="514894" y="289480"/>
                    <a:pt x="515956" y="289352"/>
                  </a:cubicBezTo>
                  <a:cubicBezTo>
                    <a:pt x="518023" y="289110"/>
                    <a:pt x="519982" y="288294"/>
                    <a:pt x="521609" y="286997"/>
                  </a:cubicBezTo>
                  <a:cubicBezTo>
                    <a:pt x="522928" y="285421"/>
                    <a:pt x="523576" y="283391"/>
                    <a:pt x="523415" y="281343"/>
                  </a:cubicBezTo>
                  <a:cubicBezTo>
                    <a:pt x="523407" y="276900"/>
                    <a:pt x="520611" y="272940"/>
                    <a:pt x="516426" y="271448"/>
                  </a:cubicBezTo>
                  <a:cubicBezTo>
                    <a:pt x="507633" y="268857"/>
                    <a:pt x="509360" y="262654"/>
                    <a:pt x="510460" y="256607"/>
                  </a:cubicBezTo>
                  <a:cubicBezTo>
                    <a:pt x="503629" y="255508"/>
                    <a:pt x="496247" y="256214"/>
                    <a:pt x="492479" y="247655"/>
                  </a:cubicBezTo>
                  <a:close/>
                </a:path>
              </a:pathLst>
            </a:custGeom>
            <a:grpFill/>
            <a:ln w="7849"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207A4F2A-F840-E14A-A86F-6D0D8DF13689}"/>
                </a:ext>
              </a:extLst>
            </p:cNvPr>
            <p:cNvSpPr/>
            <p:nvPr/>
          </p:nvSpPr>
          <p:spPr>
            <a:xfrm>
              <a:off x="7246575" y="3217794"/>
              <a:ext cx="266967" cy="306254"/>
            </a:xfrm>
            <a:custGeom>
              <a:avLst/>
              <a:gdLst>
                <a:gd name="connsiteX0" fmla="*/ 1454 w 266966"/>
                <a:gd name="connsiteY0" fmla="*/ 183434 h 306254"/>
                <a:gd name="connsiteX1" fmla="*/ 11112 w 266966"/>
                <a:gd name="connsiteY1" fmla="*/ 217515 h 306254"/>
                <a:gd name="connsiteX2" fmla="*/ 24539 w 266966"/>
                <a:gd name="connsiteY2" fmla="*/ 234162 h 306254"/>
                <a:gd name="connsiteX3" fmla="*/ 27915 w 266966"/>
                <a:gd name="connsiteY3" fmla="*/ 238874 h 306254"/>
                <a:gd name="connsiteX4" fmla="*/ 33333 w 266966"/>
                <a:gd name="connsiteY4" fmla="*/ 264081 h 306254"/>
                <a:gd name="connsiteX5" fmla="*/ 48409 w 266966"/>
                <a:gd name="connsiteY5" fmla="*/ 277980 h 306254"/>
                <a:gd name="connsiteX6" fmla="*/ 64113 w 266966"/>
                <a:gd name="connsiteY6" fmla="*/ 278687 h 306254"/>
                <a:gd name="connsiteX7" fmla="*/ 76990 w 266966"/>
                <a:gd name="connsiteY7" fmla="*/ 286540 h 306254"/>
                <a:gd name="connsiteX8" fmla="*/ 89580 w 266966"/>
                <a:gd name="connsiteY8" fmla="*/ 291835 h 306254"/>
                <a:gd name="connsiteX9" fmla="*/ 90339 w 266966"/>
                <a:gd name="connsiteY9" fmla="*/ 291487 h 306254"/>
                <a:gd name="connsiteX10" fmla="*/ 108869 w 266966"/>
                <a:gd name="connsiteY10" fmla="*/ 285911 h 306254"/>
                <a:gd name="connsiteX11" fmla="*/ 115229 w 266966"/>
                <a:gd name="connsiteY11" fmla="*/ 285126 h 306254"/>
                <a:gd name="connsiteX12" fmla="*/ 142161 w 266966"/>
                <a:gd name="connsiteY12" fmla="*/ 295335 h 306254"/>
                <a:gd name="connsiteX13" fmla="*/ 147737 w 266966"/>
                <a:gd name="connsiteY13" fmla="*/ 303187 h 306254"/>
                <a:gd name="connsiteX14" fmla="*/ 158886 w 266966"/>
                <a:gd name="connsiteY14" fmla="*/ 307585 h 306254"/>
                <a:gd name="connsiteX15" fmla="*/ 177417 w 266966"/>
                <a:gd name="connsiteY15" fmla="*/ 301852 h 306254"/>
                <a:gd name="connsiteX16" fmla="*/ 186368 w 266966"/>
                <a:gd name="connsiteY16" fmla="*/ 303423 h 306254"/>
                <a:gd name="connsiteX17" fmla="*/ 195609 w 266966"/>
                <a:gd name="connsiteY17" fmla="*/ 297266 h 306254"/>
                <a:gd name="connsiteX18" fmla="*/ 195633 w 266966"/>
                <a:gd name="connsiteY18" fmla="*/ 297141 h 306254"/>
                <a:gd name="connsiteX19" fmla="*/ 195633 w 266966"/>
                <a:gd name="connsiteY19" fmla="*/ 294000 h 306254"/>
                <a:gd name="connsiteX20" fmla="*/ 196811 w 266966"/>
                <a:gd name="connsiteY20" fmla="*/ 272719 h 306254"/>
                <a:gd name="connsiteX21" fmla="*/ 200109 w 266966"/>
                <a:gd name="connsiteY21" fmla="*/ 257014 h 306254"/>
                <a:gd name="connsiteX22" fmla="*/ 207961 w 266966"/>
                <a:gd name="connsiteY22" fmla="*/ 233456 h 306254"/>
                <a:gd name="connsiteX23" fmla="*/ 226413 w 266966"/>
                <a:gd name="connsiteY23" fmla="*/ 199689 h 306254"/>
                <a:gd name="connsiteX24" fmla="*/ 233166 w 266966"/>
                <a:gd name="connsiteY24" fmla="*/ 181471 h 306254"/>
                <a:gd name="connsiteX25" fmla="*/ 243138 w 266966"/>
                <a:gd name="connsiteY25" fmla="*/ 174168 h 306254"/>
                <a:gd name="connsiteX26" fmla="*/ 252796 w 266966"/>
                <a:gd name="connsiteY26" fmla="*/ 173461 h 306254"/>
                <a:gd name="connsiteX27" fmla="*/ 258763 w 266966"/>
                <a:gd name="connsiteY27" fmla="*/ 171341 h 306254"/>
                <a:gd name="connsiteX28" fmla="*/ 260962 w 266966"/>
                <a:gd name="connsiteY28" fmla="*/ 163017 h 306254"/>
                <a:gd name="connsiteX29" fmla="*/ 242431 w 266966"/>
                <a:gd name="connsiteY29" fmla="*/ 145270 h 306254"/>
                <a:gd name="connsiteX30" fmla="*/ 240390 w 266966"/>
                <a:gd name="connsiteY30" fmla="*/ 133412 h 306254"/>
                <a:gd name="connsiteX31" fmla="*/ 239055 w 266966"/>
                <a:gd name="connsiteY31" fmla="*/ 121398 h 306254"/>
                <a:gd name="connsiteX32" fmla="*/ 235914 w 266966"/>
                <a:gd name="connsiteY32" fmla="*/ 85433 h 306254"/>
                <a:gd name="connsiteX33" fmla="*/ 244551 w 266966"/>
                <a:gd name="connsiteY33" fmla="*/ 76088 h 306254"/>
                <a:gd name="connsiteX34" fmla="*/ 251068 w 266966"/>
                <a:gd name="connsiteY34" fmla="*/ 65644 h 306254"/>
                <a:gd name="connsiteX35" fmla="*/ 258920 w 266966"/>
                <a:gd name="connsiteY35" fmla="*/ 56771 h 306254"/>
                <a:gd name="connsiteX36" fmla="*/ 271169 w 266966"/>
                <a:gd name="connsiteY36" fmla="*/ 47976 h 306254"/>
                <a:gd name="connsiteX37" fmla="*/ 270463 w 266966"/>
                <a:gd name="connsiteY37" fmla="*/ 45227 h 306254"/>
                <a:gd name="connsiteX38" fmla="*/ 248006 w 266966"/>
                <a:gd name="connsiteY38" fmla="*/ 32741 h 306254"/>
                <a:gd name="connsiteX39" fmla="*/ 231203 w 266966"/>
                <a:gd name="connsiteY39" fmla="*/ 14994 h 306254"/>
                <a:gd name="connsiteX40" fmla="*/ 217855 w 266966"/>
                <a:gd name="connsiteY40" fmla="*/ 1095 h 306254"/>
                <a:gd name="connsiteX41" fmla="*/ 208903 w 266966"/>
                <a:gd name="connsiteY41" fmla="*/ 624 h 306254"/>
                <a:gd name="connsiteX42" fmla="*/ 196026 w 266966"/>
                <a:gd name="connsiteY42" fmla="*/ 9733 h 306254"/>
                <a:gd name="connsiteX43" fmla="*/ 187075 w 266966"/>
                <a:gd name="connsiteY43" fmla="*/ 26930 h 306254"/>
                <a:gd name="connsiteX44" fmla="*/ 179223 w 266966"/>
                <a:gd name="connsiteY44" fmla="*/ 37060 h 306254"/>
                <a:gd name="connsiteX45" fmla="*/ 155667 w 266966"/>
                <a:gd name="connsiteY45" fmla="*/ 52766 h 306254"/>
                <a:gd name="connsiteX46" fmla="*/ 127400 w 266966"/>
                <a:gd name="connsiteY46" fmla="*/ 77894 h 306254"/>
                <a:gd name="connsiteX47" fmla="*/ 115858 w 266966"/>
                <a:gd name="connsiteY47" fmla="*/ 93600 h 306254"/>
                <a:gd name="connsiteX48" fmla="*/ 87355 w 266966"/>
                <a:gd name="connsiteY48" fmla="*/ 113074 h 306254"/>
                <a:gd name="connsiteX49" fmla="*/ 64427 w 266966"/>
                <a:gd name="connsiteY49" fmla="*/ 133805 h 306254"/>
                <a:gd name="connsiteX50" fmla="*/ 59637 w 266966"/>
                <a:gd name="connsiteY50" fmla="*/ 145820 h 306254"/>
                <a:gd name="connsiteX51" fmla="*/ 48644 w 266966"/>
                <a:gd name="connsiteY51" fmla="*/ 150217 h 306254"/>
                <a:gd name="connsiteX52" fmla="*/ 27366 w 266966"/>
                <a:gd name="connsiteY52" fmla="*/ 142365 h 306254"/>
                <a:gd name="connsiteX53" fmla="*/ 10720 w 266966"/>
                <a:gd name="connsiteY53" fmla="*/ 147547 h 306254"/>
                <a:gd name="connsiteX54" fmla="*/ 5380 w 266966"/>
                <a:gd name="connsiteY54" fmla="*/ 155400 h 306254"/>
                <a:gd name="connsiteX55" fmla="*/ 1454 w 266966"/>
                <a:gd name="connsiteY55" fmla="*/ 183434 h 30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66966" h="306254">
                  <a:moveTo>
                    <a:pt x="1454" y="183434"/>
                  </a:moveTo>
                  <a:cubicBezTo>
                    <a:pt x="5412" y="194572"/>
                    <a:pt x="8638" y="205956"/>
                    <a:pt x="11112" y="217515"/>
                  </a:cubicBezTo>
                  <a:cubicBezTo>
                    <a:pt x="12918" y="224661"/>
                    <a:pt x="15509" y="232042"/>
                    <a:pt x="24539" y="234162"/>
                  </a:cubicBezTo>
                  <a:cubicBezTo>
                    <a:pt x="26423" y="235019"/>
                    <a:pt x="27709" y="236814"/>
                    <a:pt x="27915" y="238874"/>
                  </a:cubicBezTo>
                  <a:cubicBezTo>
                    <a:pt x="27366" y="247826"/>
                    <a:pt x="32155" y="255600"/>
                    <a:pt x="33333" y="264081"/>
                  </a:cubicBezTo>
                  <a:cubicBezTo>
                    <a:pt x="33796" y="272018"/>
                    <a:pt x="40461" y="278163"/>
                    <a:pt x="48409" y="277980"/>
                  </a:cubicBezTo>
                  <a:cubicBezTo>
                    <a:pt x="53616" y="278631"/>
                    <a:pt x="58868" y="278868"/>
                    <a:pt x="64113" y="278687"/>
                  </a:cubicBezTo>
                  <a:cubicBezTo>
                    <a:pt x="69686" y="278095"/>
                    <a:pt x="74964" y="281314"/>
                    <a:pt x="76990" y="286540"/>
                  </a:cubicBezTo>
                  <a:cubicBezTo>
                    <a:pt x="79005" y="291479"/>
                    <a:pt x="84642" y="293850"/>
                    <a:pt x="89580" y="291835"/>
                  </a:cubicBezTo>
                  <a:cubicBezTo>
                    <a:pt x="89838" y="291730"/>
                    <a:pt x="90091" y="291614"/>
                    <a:pt x="90339" y="291487"/>
                  </a:cubicBezTo>
                  <a:cubicBezTo>
                    <a:pt x="96385" y="289288"/>
                    <a:pt x="102666" y="287639"/>
                    <a:pt x="108869" y="285911"/>
                  </a:cubicBezTo>
                  <a:cubicBezTo>
                    <a:pt x="110871" y="285050"/>
                    <a:pt x="113078" y="284778"/>
                    <a:pt x="115229" y="285126"/>
                  </a:cubicBezTo>
                  <a:cubicBezTo>
                    <a:pt x="124259" y="288189"/>
                    <a:pt x="133367" y="291408"/>
                    <a:pt x="142161" y="295335"/>
                  </a:cubicBezTo>
                  <a:cubicBezTo>
                    <a:pt x="144674" y="296513"/>
                    <a:pt x="145616" y="300674"/>
                    <a:pt x="147737" y="303187"/>
                  </a:cubicBezTo>
                  <a:cubicBezTo>
                    <a:pt x="150077" y="306952"/>
                    <a:pt x="154606" y="308738"/>
                    <a:pt x="158886" y="307585"/>
                  </a:cubicBezTo>
                  <a:cubicBezTo>
                    <a:pt x="164955" y="305342"/>
                    <a:pt x="171141" y="303428"/>
                    <a:pt x="177417" y="301852"/>
                  </a:cubicBezTo>
                  <a:cubicBezTo>
                    <a:pt x="180472" y="301820"/>
                    <a:pt x="183506" y="302353"/>
                    <a:pt x="186368" y="303423"/>
                  </a:cubicBezTo>
                  <a:cubicBezTo>
                    <a:pt x="190620" y="304275"/>
                    <a:pt x="194758" y="301518"/>
                    <a:pt x="195609" y="297266"/>
                  </a:cubicBezTo>
                  <a:cubicBezTo>
                    <a:pt x="195618" y="297224"/>
                    <a:pt x="195626" y="297183"/>
                    <a:pt x="195633" y="297141"/>
                  </a:cubicBezTo>
                  <a:cubicBezTo>
                    <a:pt x="195859" y="296106"/>
                    <a:pt x="195859" y="295035"/>
                    <a:pt x="195633" y="294000"/>
                  </a:cubicBezTo>
                  <a:cubicBezTo>
                    <a:pt x="192317" y="287181"/>
                    <a:pt x="192763" y="279131"/>
                    <a:pt x="196811" y="272719"/>
                  </a:cubicBezTo>
                  <a:cubicBezTo>
                    <a:pt x="199625" y="267996"/>
                    <a:pt x="200786" y="262470"/>
                    <a:pt x="200109" y="257014"/>
                  </a:cubicBezTo>
                  <a:cubicBezTo>
                    <a:pt x="198828" y="248359"/>
                    <a:pt x="201744" y="239611"/>
                    <a:pt x="207961" y="233456"/>
                  </a:cubicBezTo>
                  <a:cubicBezTo>
                    <a:pt x="216094" y="223403"/>
                    <a:pt x="222345" y="211964"/>
                    <a:pt x="226413" y="199689"/>
                  </a:cubicBezTo>
                  <a:cubicBezTo>
                    <a:pt x="229004" y="193721"/>
                    <a:pt x="230810" y="187517"/>
                    <a:pt x="233166" y="181471"/>
                  </a:cubicBezTo>
                  <a:cubicBezTo>
                    <a:pt x="234942" y="177426"/>
                    <a:pt x="238746" y="174640"/>
                    <a:pt x="243138" y="174168"/>
                  </a:cubicBezTo>
                  <a:cubicBezTo>
                    <a:pt x="246279" y="173540"/>
                    <a:pt x="249576" y="174168"/>
                    <a:pt x="252796" y="173461"/>
                  </a:cubicBezTo>
                  <a:cubicBezTo>
                    <a:pt x="254832" y="172895"/>
                    <a:pt x="256826" y="172186"/>
                    <a:pt x="258763" y="171341"/>
                  </a:cubicBezTo>
                  <a:cubicBezTo>
                    <a:pt x="261354" y="170477"/>
                    <a:pt x="262218" y="165530"/>
                    <a:pt x="260962" y="163017"/>
                  </a:cubicBezTo>
                  <a:cubicBezTo>
                    <a:pt x="256800" y="155164"/>
                    <a:pt x="247928" y="151866"/>
                    <a:pt x="242431" y="145270"/>
                  </a:cubicBezTo>
                  <a:cubicBezTo>
                    <a:pt x="239292" y="142157"/>
                    <a:pt x="238472" y="137396"/>
                    <a:pt x="240390" y="133412"/>
                  </a:cubicBezTo>
                  <a:cubicBezTo>
                    <a:pt x="242593" y="129541"/>
                    <a:pt x="242054" y="124691"/>
                    <a:pt x="239055" y="121398"/>
                  </a:cubicBezTo>
                  <a:cubicBezTo>
                    <a:pt x="228062" y="110012"/>
                    <a:pt x="230417" y="97840"/>
                    <a:pt x="235914" y="85433"/>
                  </a:cubicBezTo>
                  <a:cubicBezTo>
                    <a:pt x="237670" y="81442"/>
                    <a:pt x="240711" y="78153"/>
                    <a:pt x="244551" y="76088"/>
                  </a:cubicBezTo>
                  <a:cubicBezTo>
                    <a:pt x="248285" y="73866"/>
                    <a:pt x="250714" y="69975"/>
                    <a:pt x="251068" y="65644"/>
                  </a:cubicBezTo>
                  <a:cubicBezTo>
                    <a:pt x="251430" y="61272"/>
                    <a:pt x="254626" y="57661"/>
                    <a:pt x="258920" y="56771"/>
                  </a:cubicBezTo>
                  <a:cubicBezTo>
                    <a:pt x="264657" y="57425"/>
                    <a:pt x="269955" y="53621"/>
                    <a:pt x="271169" y="47976"/>
                  </a:cubicBezTo>
                  <a:cubicBezTo>
                    <a:pt x="271169" y="47033"/>
                    <a:pt x="271169" y="45541"/>
                    <a:pt x="270463" y="45227"/>
                  </a:cubicBezTo>
                  <a:cubicBezTo>
                    <a:pt x="262611" y="40908"/>
                    <a:pt x="255544" y="36746"/>
                    <a:pt x="248006" y="32741"/>
                  </a:cubicBezTo>
                  <a:cubicBezTo>
                    <a:pt x="240468" y="28736"/>
                    <a:pt x="232302" y="25360"/>
                    <a:pt x="231203" y="14994"/>
                  </a:cubicBezTo>
                  <a:cubicBezTo>
                    <a:pt x="227079" y="10060"/>
                    <a:pt x="222618" y="5416"/>
                    <a:pt x="217855" y="1095"/>
                  </a:cubicBezTo>
                  <a:cubicBezTo>
                    <a:pt x="215036" y="-180"/>
                    <a:pt x="211840" y="-348"/>
                    <a:pt x="208903" y="624"/>
                  </a:cubicBezTo>
                  <a:cubicBezTo>
                    <a:pt x="203514" y="1699"/>
                    <a:pt x="198834" y="5009"/>
                    <a:pt x="196026" y="9733"/>
                  </a:cubicBezTo>
                  <a:cubicBezTo>
                    <a:pt x="192885" y="15308"/>
                    <a:pt x="190294" y="21355"/>
                    <a:pt x="187075" y="26930"/>
                  </a:cubicBezTo>
                  <a:cubicBezTo>
                    <a:pt x="185145" y="30788"/>
                    <a:pt x="182478" y="34230"/>
                    <a:pt x="179223" y="37060"/>
                  </a:cubicBezTo>
                  <a:cubicBezTo>
                    <a:pt x="172085" y="43294"/>
                    <a:pt x="164166" y="48573"/>
                    <a:pt x="155667" y="52766"/>
                  </a:cubicBezTo>
                  <a:cubicBezTo>
                    <a:pt x="143467" y="57368"/>
                    <a:pt x="133400" y="66317"/>
                    <a:pt x="127400" y="77894"/>
                  </a:cubicBezTo>
                  <a:cubicBezTo>
                    <a:pt x="124416" y="83548"/>
                    <a:pt x="119548" y="88103"/>
                    <a:pt x="115858" y="93600"/>
                  </a:cubicBezTo>
                  <a:cubicBezTo>
                    <a:pt x="109663" y="103948"/>
                    <a:pt x="99247" y="111065"/>
                    <a:pt x="87355" y="113074"/>
                  </a:cubicBezTo>
                  <a:cubicBezTo>
                    <a:pt x="76490" y="115259"/>
                    <a:pt x="67692" y="123215"/>
                    <a:pt x="64427" y="133805"/>
                  </a:cubicBezTo>
                  <a:cubicBezTo>
                    <a:pt x="62778" y="137732"/>
                    <a:pt x="61365" y="141658"/>
                    <a:pt x="59637" y="145820"/>
                  </a:cubicBezTo>
                  <a:cubicBezTo>
                    <a:pt x="57446" y="149669"/>
                    <a:pt x="52886" y="151493"/>
                    <a:pt x="48644" y="150217"/>
                  </a:cubicBezTo>
                  <a:cubicBezTo>
                    <a:pt x="41499" y="147783"/>
                    <a:pt x="34433" y="145113"/>
                    <a:pt x="27366" y="142365"/>
                  </a:cubicBezTo>
                  <a:cubicBezTo>
                    <a:pt x="21330" y="139290"/>
                    <a:pt x="13943" y="141590"/>
                    <a:pt x="10720" y="147547"/>
                  </a:cubicBezTo>
                  <a:cubicBezTo>
                    <a:pt x="8629" y="149939"/>
                    <a:pt x="6836" y="152576"/>
                    <a:pt x="5380" y="155400"/>
                  </a:cubicBezTo>
                  <a:cubicBezTo>
                    <a:pt x="1847" y="164274"/>
                    <a:pt x="-2236" y="174089"/>
                    <a:pt x="1454" y="183434"/>
                  </a:cubicBezTo>
                  <a:close/>
                </a:path>
              </a:pathLst>
            </a:custGeom>
            <a:grpFill/>
            <a:ln w="7849"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2BA81237-CF64-8C46-B584-8110F6981A83}"/>
                </a:ext>
              </a:extLst>
            </p:cNvPr>
            <p:cNvSpPr/>
            <p:nvPr/>
          </p:nvSpPr>
          <p:spPr>
            <a:xfrm>
              <a:off x="5450212" y="3732949"/>
              <a:ext cx="204151" cy="369076"/>
            </a:xfrm>
            <a:custGeom>
              <a:avLst/>
              <a:gdLst>
                <a:gd name="connsiteX0" fmla="*/ 181803 w 204151"/>
                <a:gd name="connsiteY0" fmla="*/ 1232 h 369075"/>
                <a:gd name="connsiteX1" fmla="*/ 176150 w 204151"/>
                <a:gd name="connsiteY1" fmla="*/ 1704 h 369075"/>
                <a:gd name="connsiteX2" fmla="*/ 167827 w 204151"/>
                <a:gd name="connsiteY2" fmla="*/ 18508 h 369075"/>
                <a:gd name="connsiteX3" fmla="*/ 157933 w 204151"/>
                <a:gd name="connsiteY3" fmla="*/ 33350 h 369075"/>
                <a:gd name="connsiteX4" fmla="*/ 155185 w 204151"/>
                <a:gd name="connsiteY4" fmla="*/ 38847 h 369075"/>
                <a:gd name="connsiteX5" fmla="*/ 141444 w 204151"/>
                <a:gd name="connsiteY5" fmla="*/ 54552 h 369075"/>
                <a:gd name="connsiteX6" fmla="*/ 124170 w 204151"/>
                <a:gd name="connsiteY6" fmla="*/ 76383 h 369075"/>
                <a:gd name="connsiteX7" fmla="*/ 100614 w 204151"/>
                <a:gd name="connsiteY7" fmla="*/ 93737 h 369075"/>
                <a:gd name="connsiteX8" fmla="*/ 73132 w 204151"/>
                <a:gd name="connsiteY8" fmla="*/ 102453 h 369075"/>
                <a:gd name="connsiteX9" fmla="*/ 69991 w 204151"/>
                <a:gd name="connsiteY9" fmla="*/ 103239 h 369075"/>
                <a:gd name="connsiteX10" fmla="*/ 43373 w 204151"/>
                <a:gd name="connsiteY10" fmla="*/ 114389 h 369075"/>
                <a:gd name="connsiteX11" fmla="*/ 33401 w 204151"/>
                <a:gd name="connsiteY11" fmla="*/ 134571 h 369075"/>
                <a:gd name="connsiteX12" fmla="*/ 30260 w 204151"/>
                <a:gd name="connsiteY12" fmla="*/ 175012 h 369075"/>
                <a:gd name="connsiteX13" fmla="*/ 34814 w 204151"/>
                <a:gd name="connsiteY13" fmla="*/ 187105 h 369075"/>
                <a:gd name="connsiteX14" fmla="*/ 30888 w 204151"/>
                <a:gd name="connsiteY14" fmla="*/ 220872 h 369075"/>
                <a:gd name="connsiteX15" fmla="*/ 10002 w 204151"/>
                <a:gd name="connsiteY15" fmla="*/ 253539 h 369075"/>
                <a:gd name="connsiteX16" fmla="*/ 3092 w 204151"/>
                <a:gd name="connsiteY16" fmla="*/ 296257 h 369075"/>
                <a:gd name="connsiteX17" fmla="*/ 6626 w 204151"/>
                <a:gd name="connsiteY17" fmla="*/ 318480 h 369075"/>
                <a:gd name="connsiteX18" fmla="*/ 7097 w 204151"/>
                <a:gd name="connsiteY18" fmla="*/ 337876 h 369075"/>
                <a:gd name="connsiteX19" fmla="*/ 11494 w 204151"/>
                <a:gd name="connsiteY19" fmla="*/ 349891 h 369075"/>
                <a:gd name="connsiteX20" fmla="*/ 44865 w 204151"/>
                <a:gd name="connsiteY20" fmla="*/ 374313 h 369075"/>
                <a:gd name="connsiteX21" fmla="*/ 65987 w 204151"/>
                <a:gd name="connsiteY21" fmla="*/ 368266 h 369075"/>
                <a:gd name="connsiteX22" fmla="*/ 81691 w 204151"/>
                <a:gd name="connsiteY22" fmla="*/ 365361 h 369075"/>
                <a:gd name="connsiteX23" fmla="*/ 106739 w 204151"/>
                <a:gd name="connsiteY23" fmla="*/ 347535 h 369075"/>
                <a:gd name="connsiteX24" fmla="*/ 117182 w 204151"/>
                <a:gd name="connsiteY24" fmla="*/ 323977 h 369075"/>
                <a:gd name="connsiteX25" fmla="*/ 138539 w 204151"/>
                <a:gd name="connsiteY25" fmla="*/ 266339 h 369075"/>
                <a:gd name="connsiteX26" fmla="*/ 171125 w 204151"/>
                <a:gd name="connsiteY26" fmla="*/ 181765 h 369075"/>
                <a:gd name="connsiteX27" fmla="*/ 177956 w 204151"/>
                <a:gd name="connsiteY27" fmla="*/ 156794 h 369075"/>
                <a:gd name="connsiteX28" fmla="*/ 186593 w 204151"/>
                <a:gd name="connsiteY28" fmla="*/ 125854 h 369075"/>
                <a:gd name="connsiteX29" fmla="*/ 200412 w 204151"/>
                <a:gd name="connsiteY29" fmla="*/ 102296 h 369075"/>
                <a:gd name="connsiteX30" fmla="*/ 204810 w 204151"/>
                <a:gd name="connsiteY30" fmla="*/ 87062 h 369075"/>
                <a:gd name="connsiteX31" fmla="*/ 201904 w 204151"/>
                <a:gd name="connsiteY31" fmla="*/ 58164 h 369075"/>
                <a:gd name="connsiteX32" fmla="*/ 181803 w 204151"/>
                <a:gd name="connsiteY32" fmla="*/ 1232 h 36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4151" h="369075">
                  <a:moveTo>
                    <a:pt x="181803" y="1232"/>
                  </a:moveTo>
                  <a:cubicBezTo>
                    <a:pt x="180233" y="-731"/>
                    <a:pt x="178191" y="-181"/>
                    <a:pt x="176150" y="1704"/>
                  </a:cubicBezTo>
                  <a:cubicBezTo>
                    <a:pt x="171250" y="5974"/>
                    <a:pt x="168255" y="12022"/>
                    <a:pt x="167827" y="18508"/>
                  </a:cubicBezTo>
                  <a:cubicBezTo>
                    <a:pt x="167536" y="24907"/>
                    <a:pt x="163728" y="30620"/>
                    <a:pt x="157933" y="33350"/>
                  </a:cubicBezTo>
                  <a:cubicBezTo>
                    <a:pt x="157069" y="35234"/>
                    <a:pt x="156677" y="37747"/>
                    <a:pt x="155185" y="38847"/>
                  </a:cubicBezTo>
                  <a:cubicBezTo>
                    <a:pt x="149375" y="42930"/>
                    <a:pt x="142543" y="44736"/>
                    <a:pt x="141444" y="54552"/>
                  </a:cubicBezTo>
                  <a:cubicBezTo>
                    <a:pt x="139719" y="64269"/>
                    <a:pt x="133230" y="72471"/>
                    <a:pt x="124170" y="76383"/>
                  </a:cubicBezTo>
                  <a:cubicBezTo>
                    <a:pt x="115690" y="80859"/>
                    <a:pt x="109408" y="89339"/>
                    <a:pt x="100614" y="93737"/>
                  </a:cubicBezTo>
                  <a:cubicBezTo>
                    <a:pt x="91738" y="97474"/>
                    <a:pt x="82539" y="100392"/>
                    <a:pt x="73132" y="102453"/>
                  </a:cubicBezTo>
                  <a:cubicBezTo>
                    <a:pt x="72112" y="102453"/>
                    <a:pt x="71012" y="102846"/>
                    <a:pt x="69991" y="103239"/>
                  </a:cubicBezTo>
                  <a:lnTo>
                    <a:pt x="43373" y="114389"/>
                  </a:lnTo>
                  <a:cubicBezTo>
                    <a:pt x="40075" y="121143"/>
                    <a:pt x="37249" y="128210"/>
                    <a:pt x="33401" y="134571"/>
                  </a:cubicBezTo>
                  <a:cubicBezTo>
                    <a:pt x="26054" y="146808"/>
                    <a:pt x="24890" y="161788"/>
                    <a:pt x="30260" y="175012"/>
                  </a:cubicBezTo>
                  <a:cubicBezTo>
                    <a:pt x="31566" y="179120"/>
                    <a:pt x="33087" y="183156"/>
                    <a:pt x="34814" y="187105"/>
                  </a:cubicBezTo>
                  <a:cubicBezTo>
                    <a:pt x="40095" y="198181"/>
                    <a:pt x="38570" y="211303"/>
                    <a:pt x="30888" y="220872"/>
                  </a:cubicBezTo>
                  <a:cubicBezTo>
                    <a:pt x="23037" y="231316"/>
                    <a:pt x="18011" y="243173"/>
                    <a:pt x="10002" y="253539"/>
                  </a:cubicBezTo>
                  <a:cubicBezTo>
                    <a:pt x="-138" y="265352"/>
                    <a:pt x="-2807" y="281850"/>
                    <a:pt x="3092" y="296257"/>
                  </a:cubicBezTo>
                  <a:cubicBezTo>
                    <a:pt x="5790" y="303342"/>
                    <a:pt x="6993" y="310908"/>
                    <a:pt x="6626" y="318480"/>
                  </a:cubicBezTo>
                  <a:cubicBezTo>
                    <a:pt x="6312" y="324948"/>
                    <a:pt x="6470" y="331431"/>
                    <a:pt x="7097" y="337876"/>
                  </a:cubicBezTo>
                  <a:cubicBezTo>
                    <a:pt x="7696" y="342147"/>
                    <a:pt x="9195" y="346242"/>
                    <a:pt x="11494" y="349891"/>
                  </a:cubicBezTo>
                  <a:cubicBezTo>
                    <a:pt x="19643" y="361467"/>
                    <a:pt x="31367" y="370047"/>
                    <a:pt x="44865" y="374313"/>
                  </a:cubicBezTo>
                  <a:cubicBezTo>
                    <a:pt x="52717" y="377375"/>
                    <a:pt x="58998" y="371093"/>
                    <a:pt x="65987" y="368266"/>
                  </a:cubicBezTo>
                  <a:cubicBezTo>
                    <a:pt x="71045" y="366510"/>
                    <a:pt x="76339" y="365531"/>
                    <a:pt x="81691" y="365361"/>
                  </a:cubicBezTo>
                  <a:cubicBezTo>
                    <a:pt x="92803" y="364817"/>
                    <a:pt x="102583" y="357857"/>
                    <a:pt x="106739" y="347535"/>
                  </a:cubicBezTo>
                  <a:cubicBezTo>
                    <a:pt x="110507" y="339683"/>
                    <a:pt x="114119" y="331830"/>
                    <a:pt x="117182" y="323977"/>
                  </a:cubicBezTo>
                  <a:cubicBezTo>
                    <a:pt x="124405" y="304817"/>
                    <a:pt x="130137" y="284714"/>
                    <a:pt x="138539" y="266339"/>
                  </a:cubicBezTo>
                  <a:cubicBezTo>
                    <a:pt x="150945" y="238776"/>
                    <a:pt x="158719" y="209407"/>
                    <a:pt x="171125" y="181765"/>
                  </a:cubicBezTo>
                  <a:cubicBezTo>
                    <a:pt x="174361" y="173734"/>
                    <a:pt x="176653" y="165354"/>
                    <a:pt x="177956" y="156794"/>
                  </a:cubicBezTo>
                  <a:cubicBezTo>
                    <a:pt x="179904" y="146243"/>
                    <a:pt x="182795" y="135888"/>
                    <a:pt x="186593" y="125854"/>
                  </a:cubicBezTo>
                  <a:cubicBezTo>
                    <a:pt x="190126" y="117216"/>
                    <a:pt x="188634" y="105987"/>
                    <a:pt x="200412" y="102296"/>
                  </a:cubicBezTo>
                  <a:cubicBezTo>
                    <a:pt x="203554" y="97859"/>
                    <a:pt x="205103" y="92491"/>
                    <a:pt x="204810" y="87062"/>
                  </a:cubicBezTo>
                  <a:cubicBezTo>
                    <a:pt x="204025" y="77482"/>
                    <a:pt x="201826" y="67745"/>
                    <a:pt x="201904" y="58164"/>
                  </a:cubicBezTo>
                  <a:cubicBezTo>
                    <a:pt x="202334" y="37376"/>
                    <a:pt x="195190" y="17141"/>
                    <a:pt x="181803" y="1232"/>
                  </a:cubicBezTo>
                  <a:close/>
                </a:path>
              </a:pathLst>
            </a:custGeom>
            <a:grpFill/>
            <a:ln w="7849"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8049981F-C5AC-BB40-9646-4748BAB75A81}"/>
                </a:ext>
              </a:extLst>
            </p:cNvPr>
            <p:cNvSpPr/>
            <p:nvPr/>
          </p:nvSpPr>
          <p:spPr>
            <a:xfrm>
              <a:off x="5347122" y="552627"/>
              <a:ext cx="235559" cy="447602"/>
            </a:xfrm>
            <a:custGeom>
              <a:avLst/>
              <a:gdLst>
                <a:gd name="connsiteX0" fmla="*/ 21852 w 235559"/>
                <a:gd name="connsiteY0" fmla="*/ 286274 h 447602"/>
                <a:gd name="connsiteX1" fmla="*/ 8425 w 235559"/>
                <a:gd name="connsiteY1" fmla="*/ 318863 h 447602"/>
                <a:gd name="connsiteX2" fmla="*/ 11488 w 235559"/>
                <a:gd name="connsiteY2" fmla="*/ 333312 h 447602"/>
                <a:gd name="connsiteX3" fmla="*/ 17219 w 235559"/>
                <a:gd name="connsiteY3" fmla="*/ 341164 h 447602"/>
                <a:gd name="connsiteX4" fmla="*/ 12037 w 235559"/>
                <a:gd name="connsiteY4" fmla="*/ 360718 h 447602"/>
                <a:gd name="connsiteX5" fmla="*/ 809 w 235559"/>
                <a:gd name="connsiteY5" fmla="*/ 371005 h 447602"/>
                <a:gd name="connsiteX6" fmla="*/ 2222 w 235559"/>
                <a:gd name="connsiteY6" fmla="*/ 389694 h 447602"/>
                <a:gd name="connsiteX7" fmla="*/ 14707 w 235559"/>
                <a:gd name="connsiteY7" fmla="*/ 404221 h 447602"/>
                <a:gd name="connsiteX8" fmla="*/ 23737 w 235559"/>
                <a:gd name="connsiteY8" fmla="*/ 406734 h 447602"/>
                <a:gd name="connsiteX9" fmla="*/ 36222 w 235559"/>
                <a:gd name="connsiteY9" fmla="*/ 403593 h 447602"/>
                <a:gd name="connsiteX10" fmla="*/ 53182 w 235559"/>
                <a:gd name="connsiteY10" fmla="*/ 410896 h 447602"/>
                <a:gd name="connsiteX11" fmla="*/ 58364 w 235559"/>
                <a:gd name="connsiteY11" fmla="*/ 422440 h 447602"/>
                <a:gd name="connsiteX12" fmla="*/ 75089 w 235559"/>
                <a:gd name="connsiteY12" fmla="*/ 439480 h 447602"/>
                <a:gd name="connsiteX13" fmla="*/ 90322 w 235559"/>
                <a:gd name="connsiteY13" fmla="*/ 444584 h 447602"/>
                <a:gd name="connsiteX14" fmla="*/ 106026 w 235559"/>
                <a:gd name="connsiteY14" fmla="*/ 447647 h 447602"/>
                <a:gd name="connsiteX15" fmla="*/ 118903 w 235559"/>
                <a:gd name="connsiteY15" fmla="*/ 447647 h 447602"/>
                <a:gd name="connsiteX16" fmla="*/ 118903 w 235559"/>
                <a:gd name="connsiteY16" fmla="*/ 448353 h 447602"/>
                <a:gd name="connsiteX17" fmla="*/ 138297 w 235559"/>
                <a:gd name="connsiteY17" fmla="*/ 448353 h 447602"/>
                <a:gd name="connsiteX18" fmla="*/ 143087 w 235559"/>
                <a:gd name="connsiteY18" fmla="*/ 444741 h 447602"/>
                <a:gd name="connsiteX19" fmla="*/ 145835 w 235559"/>
                <a:gd name="connsiteY19" fmla="*/ 435554 h 447602"/>
                <a:gd name="connsiteX20" fmla="*/ 141909 w 235559"/>
                <a:gd name="connsiteY20" fmla="*/ 424246 h 447602"/>
                <a:gd name="connsiteX21" fmla="*/ 122515 w 235559"/>
                <a:gd name="connsiteY21" fmla="*/ 412467 h 447602"/>
                <a:gd name="connsiteX22" fmla="*/ 86867 w 235559"/>
                <a:gd name="connsiteY22" fmla="*/ 363859 h 447602"/>
                <a:gd name="connsiteX23" fmla="*/ 79957 w 235559"/>
                <a:gd name="connsiteY23" fmla="*/ 335589 h 447602"/>
                <a:gd name="connsiteX24" fmla="*/ 80663 w 235559"/>
                <a:gd name="connsiteY24" fmla="*/ 293656 h 447602"/>
                <a:gd name="connsiteX25" fmla="*/ 88515 w 235559"/>
                <a:gd name="connsiteY25" fmla="*/ 276223 h 447602"/>
                <a:gd name="connsiteX26" fmla="*/ 92677 w 235559"/>
                <a:gd name="connsiteY26" fmla="*/ 264130 h 447602"/>
                <a:gd name="connsiteX27" fmla="*/ 100529 w 235559"/>
                <a:gd name="connsiteY27" fmla="*/ 209868 h 447602"/>
                <a:gd name="connsiteX28" fmla="*/ 110423 w 235559"/>
                <a:gd name="connsiteY28" fmla="*/ 190472 h 447602"/>
                <a:gd name="connsiteX29" fmla="*/ 130131 w 235559"/>
                <a:gd name="connsiteY29" fmla="*/ 165814 h 447602"/>
                <a:gd name="connsiteX30" fmla="*/ 151488 w 235559"/>
                <a:gd name="connsiteY30" fmla="*/ 129927 h 447602"/>
                <a:gd name="connsiteX31" fmla="*/ 176379 w 235559"/>
                <a:gd name="connsiteY31" fmla="*/ 100401 h 447602"/>
                <a:gd name="connsiteX32" fmla="*/ 212184 w 235559"/>
                <a:gd name="connsiteY32" fmla="*/ 72917 h 447602"/>
                <a:gd name="connsiteX33" fmla="*/ 227888 w 235559"/>
                <a:gd name="connsiteY33" fmla="*/ 61138 h 447602"/>
                <a:gd name="connsiteX34" fmla="*/ 238095 w 235559"/>
                <a:gd name="connsiteY34" fmla="*/ 30513 h 447602"/>
                <a:gd name="connsiteX35" fmla="*/ 235504 w 235559"/>
                <a:gd name="connsiteY35" fmla="*/ 21168 h 447602"/>
                <a:gd name="connsiteX36" fmla="*/ 228359 w 235559"/>
                <a:gd name="connsiteY36" fmla="*/ 10881 h 447602"/>
                <a:gd name="connsiteX37" fmla="*/ 220507 w 235559"/>
                <a:gd name="connsiteY37" fmla="*/ 4913 h 447602"/>
                <a:gd name="connsiteX38" fmla="*/ 196244 w 235559"/>
                <a:gd name="connsiteY38" fmla="*/ 3107 h 447602"/>
                <a:gd name="connsiteX39" fmla="*/ 172689 w 235559"/>
                <a:gd name="connsiteY39" fmla="*/ 31848 h 447602"/>
                <a:gd name="connsiteX40" fmla="*/ 157770 w 235559"/>
                <a:gd name="connsiteY40" fmla="*/ 51872 h 447602"/>
                <a:gd name="connsiteX41" fmla="*/ 125263 w 235559"/>
                <a:gd name="connsiteY41" fmla="*/ 65143 h 447602"/>
                <a:gd name="connsiteX42" fmla="*/ 83569 w 235559"/>
                <a:gd name="connsiteY42" fmla="*/ 91135 h 447602"/>
                <a:gd name="connsiteX43" fmla="*/ 81763 w 235559"/>
                <a:gd name="connsiteY43" fmla="*/ 93884 h 447602"/>
                <a:gd name="connsiteX44" fmla="*/ 69592 w 235559"/>
                <a:gd name="connsiteY44" fmla="*/ 103621 h 447602"/>
                <a:gd name="connsiteX45" fmla="*/ 61740 w 235559"/>
                <a:gd name="connsiteY45" fmla="*/ 112573 h 447602"/>
                <a:gd name="connsiteX46" fmla="*/ 56401 w 235559"/>
                <a:gd name="connsiteY46" fmla="*/ 127650 h 447602"/>
                <a:gd name="connsiteX47" fmla="*/ 53653 w 235559"/>
                <a:gd name="connsiteY47" fmla="*/ 142884 h 447602"/>
                <a:gd name="connsiteX48" fmla="*/ 51454 w 235559"/>
                <a:gd name="connsiteY48" fmla="*/ 148224 h 447602"/>
                <a:gd name="connsiteX49" fmla="*/ 48706 w 235559"/>
                <a:gd name="connsiteY49" fmla="*/ 149873 h 447602"/>
                <a:gd name="connsiteX50" fmla="*/ 37164 w 235559"/>
                <a:gd name="connsiteY50" fmla="*/ 160710 h 447602"/>
                <a:gd name="connsiteX51" fmla="*/ 25935 w 235559"/>
                <a:gd name="connsiteY51" fmla="*/ 165422 h 447602"/>
                <a:gd name="connsiteX52" fmla="*/ 22167 w 235559"/>
                <a:gd name="connsiteY52" fmla="*/ 172882 h 447602"/>
                <a:gd name="connsiteX53" fmla="*/ 33160 w 235559"/>
                <a:gd name="connsiteY53" fmla="*/ 192356 h 447602"/>
                <a:gd name="connsiteX54" fmla="*/ 31275 w 235559"/>
                <a:gd name="connsiteY54" fmla="*/ 217877 h 447602"/>
                <a:gd name="connsiteX55" fmla="*/ 27113 w 235559"/>
                <a:gd name="connsiteY55" fmla="*/ 233112 h 447602"/>
                <a:gd name="connsiteX56" fmla="*/ 16199 w 235559"/>
                <a:gd name="connsiteY56" fmla="*/ 252900 h 447602"/>
                <a:gd name="connsiteX57" fmla="*/ 19340 w 235559"/>
                <a:gd name="connsiteY57" fmla="*/ 267192 h 447602"/>
                <a:gd name="connsiteX58" fmla="*/ 21852 w 235559"/>
                <a:gd name="connsiteY58" fmla="*/ 286274 h 447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35559" h="447602">
                  <a:moveTo>
                    <a:pt x="21852" y="286274"/>
                  </a:moveTo>
                  <a:cubicBezTo>
                    <a:pt x="13293" y="295854"/>
                    <a:pt x="14629" y="308733"/>
                    <a:pt x="8425" y="318863"/>
                  </a:cubicBezTo>
                  <a:cubicBezTo>
                    <a:pt x="5577" y="323750"/>
                    <a:pt x="6902" y="330000"/>
                    <a:pt x="11488" y="333312"/>
                  </a:cubicBezTo>
                  <a:cubicBezTo>
                    <a:pt x="13760" y="335645"/>
                    <a:pt x="15690" y="338289"/>
                    <a:pt x="17219" y="341164"/>
                  </a:cubicBezTo>
                  <a:cubicBezTo>
                    <a:pt x="21015" y="348017"/>
                    <a:pt x="18728" y="356644"/>
                    <a:pt x="12037" y="360718"/>
                  </a:cubicBezTo>
                  <a:cubicBezTo>
                    <a:pt x="7248" y="363309"/>
                    <a:pt x="1987" y="364879"/>
                    <a:pt x="809" y="371005"/>
                  </a:cubicBezTo>
                  <a:cubicBezTo>
                    <a:pt x="-633" y="377233"/>
                    <a:pt x="-139" y="383753"/>
                    <a:pt x="2222" y="389694"/>
                  </a:cubicBezTo>
                  <a:cubicBezTo>
                    <a:pt x="4770" y="395718"/>
                    <a:pt x="9135" y="400797"/>
                    <a:pt x="14707" y="404221"/>
                  </a:cubicBezTo>
                  <a:cubicBezTo>
                    <a:pt x="17409" y="405919"/>
                    <a:pt x="20547" y="406792"/>
                    <a:pt x="23737" y="406734"/>
                  </a:cubicBezTo>
                  <a:cubicBezTo>
                    <a:pt x="27977" y="406734"/>
                    <a:pt x="31589" y="404300"/>
                    <a:pt x="36222" y="403593"/>
                  </a:cubicBezTo>
                  <a:cubicBezTo>
                    <a:pt x="42818" y="402487"/>
                    <a:pt x="49452" y="405344"/>
                    <a:pt x="53182" y="410896"/>
                  </a:cubicBezTo>
                  <a:cubicBezTo>
                    <a:pt x="55881" y="414229"/>
                    <a:pt x="57666" y="418207"/>
                    <a:pt x="58364" y="422440"/>
                  </a:cubicBezTo>
                  <a:cubicBezTo>
                    <a:pt x="59463" y="432962"/>
                    <a:pt x="66216" y="437045"/>
                    <a:pt x="75089" y="439480"/>
                  </a:cubicBezTo>
                  <a:cubicBezTo>
                    <a:pt x="80316" y="440695"/>
                    <a:pt x="85417" y="442404"/>
                    <a:pt x="90322" y="444584"/>
                  </a:cubicBezTo>
                  <a:cubicBezTo>
                    <a:pt x="95113" y="447206"/>
                    <a:pt x="100600" y="448276"/>
                    <a:pt x="106026" y="447647"/>
                  </a:cubicBezTo>
                  <a:cubicBezTo>
                    <a:pt x="110312" y="447332"/>
                    <a:pt x="114616" y="447332"/>
                    <a:pt x="118903" y="447647"/>
                  </a:cubicBezTo>
                  <a:cubicBezTo>
                    <a:pt x="118941" y="447881"/>
                    <a:pt x="118941" y="448119"/>
                    <a:pt x="118903" y="448353"/>
                  </a:cubicBezTo>
                  <a:cubicBezTo>
                    <a:pt x="125420" y="448353"/>
                    <a:pt x="131858" y="448353"/>
                    <a:pt x="138297" y="448353"/>
                  </a:cubicBezTo>
                  <a:cubicBezTo>
                    <a:pt x="140360" y="447941"/>
                    <a:pt x="142123" y="446612"/>
                    <a:pt x="143087" y="444741"/>
                  </a:cubicBezTo>
                  <a:cubicBezTo>
                    <a:pt x="144250" y="441758"/>
                    <a:pt x="145169" y="438685"/>
                    <a:pt x="145835" y="435554"/>
                  </a:cubicBezTo>
                  <a:cubicBezTo>
                    <a:pt x="147331" y="431330"/>
                    <a:pt x="145700" y="426633"/>
                    <a:pt x="141909" y="424246"/>
                  </a:cubicBezTo>
                  <a:cubicBezTo>
                    <a:pt x="135706" y="419927"/>
                    <a:pt x="128796" y="416393"/>
                    <a:pt x="122515" y="412467"/>
                  </a:cubicBezTo>
                  <a:cubicBezTo>
                    <a:pt x="105311" y="400935"/>
                    <a:pt x="92695" y="383734"/>
                    <a:pt x="86867" y="363859"/>
                  </a:cubicBezTo>
                  <a:cubicBezTo>
                    <a:pt x="83961" y="354592"/>
                    <a:pt x="82077" y="345012"/>
                    <a:pt x="79957" y="335589"/>
                  </a:cubicBezTo>
                  <a:cubicBezTo>
                    <a:pt x="76816" y="321611"/>
                    <a:pt x="80585" y="307633"/>
                    <a:pt x="80663" y="293656"/>
                  </a:cubicBezTo>
                  <a:cubicBezTo>
                    <a:pt x="81589" y="287222"/>
                    <a:pt x="84311" y="281179"/>
                    <a:pt x="88515" y="276223"/>
                  </a:cubicBezTo>
                  <a:cubicBezTo>
                    <a:pt x="90641" y="272485"/>
                    <a:pt x="92053" y="268384"/>
                    <a:pt x="92677" y="264130"/>
                  </a:cubicBezTo>
                  <a:cubicBezTo>
                    <a:pt x="95504" y="246069"/>
                    <a:pt x="98252" y="228007"/>
                    <a:pt x="100529" y="209868"/>
                  </a:cubicBezTo>
                  <a:cubicBezTo>
                    <a:pt x="100566" y="202199"/>
                    <a:pt x="104237" y="195003"/>
                    <a:pt x="110423" y="190472"/>
                  </a:cubicBezTo>
                  <a:cubicBezTo>
                    <a:pt x="119712" y="184854"/>
                    <a:pt x="126698" y="176113"/>
                    <a:pt x="130131" y="165814"/>
                  </a:cubicBezTo>
                  <a:cubicBezTo>
                    <a:pt x="136124" y="153217"/>
                    <a:pt x="143274" y="141203"/>
                    <a:pt x="151488" y="129927"/>
                  </a:cubicBezTo>
                  <a:cubicBezTo>
                    <a:pt x="158255" y="118891"/>
                    <a:pt x="166646" y="108937"/>
                    <a:pt x="176379" y="100401"/>
                  </a:cubicBezTo>
                  <a:cubicBezTo>
                    <a:pt x="187289" y="89977"/>
                    <a:pt x="199294" y="80762"/>
                    <a:pt x="212184" y="72917"/>
                  </a:cubicBezTo>
                  <a:cubicBezTo>
                    <a:pt x="217759" y="69855"/>
                    <a:pt x="222156" y="65064"/>
                    <a:pt x="227888" y="61138"/>
                  </a:cubicBezTo>
                  <a:cubicBezTo>
                    <a:pt x="238849" y="55232"/>
                    <a:pt x="243321" y="41815"/>
                    <a:pt x="238095" y="30513"/>
                  </a:cubicBezTo>
                  <a:cubicBezTo>
                    <a:pt x="236968" y="27477"/>
                    <a:pt x="236101" y="24351"/>
                    <a:pt x="235504" y="21168"/>
                  </a:cubicBezTo>
                  <a:cubicBezTo>
                    <a:pt x="234652" y="16896"/>
                    <a:pt x="232064" y="13171"/>
                    <a:pt x="228359" y="10881"/>
                  </a:cubicBezTo>
                  <a:cubicBezTo>
                    <a:pt x="225768" y="8996"/>
                    <a:pt x="223098" y="7033"/>
                    <a:pt x="220507" y="4913"/>
                  </a:cubicBezTo>
                  <a:cubicBezTo>
                    <a:pt x="213670" y="-896"/>
                    <a:pt x="203866" y="-1625"/>
                    <a:pt x="196244" y="3107"/>
                  </a:cubicBezTo>
                  <a:cubicBezTo>
                    <a:pt x="184702" y="9310"/>
                    <a:pt x="174337" y="17163"/>
                    <a:pt x="172689" y="31848"/>
                  </a:cubicBezTo>
                  <a:cubicBezTo>
                    <a:pt x="171272" y="40553"/>
                    <a:pt x="165706" y="48024"/>
                    <a:pt x="157770" y="51872"/>
                  </a:cubicBezTo>
                  <a:cubicBezTo>
                    <a:pt x="147641" y="57761"/>
                    <a:pt x="137276" y="65143"/>
                    <a:pt x="125263" y="65143"/>
                  </a:cubicBezTo>
                  <a:cubicBezTo>
                    <a:pt x="105397" y="65143"/>
                    <a:pt x="93855" y="76608"/>
                    <a:pt x="83569" y="91135"/>
                  </a:cubicBezTo>
                  <a:cubicBezTo>
                    <a:pt x="82885" y="91995"/>
                    <a:pt x="82281" y="92915"/>
                    <a:pt x="81763" y="93884"/>
                  </a:cubicBezTo>
                  <a:cubicBezTo>
                    <a:pt x="79309" y="98740"/>
                    <a:pt x="74869" y="102293"/>
                    <a:pt x="69592" y="103621"/>
                  </a:cubicBezTo>
                  <a:cubicBezTo>
                    <a:pt x="65539" y="104950"/>
                    <a:pt x="62530" y="108381"/>
                    <a:pt x="61740" y="112573"/>
                  </a:cubicBezTo>
                  <a:cubicBezTo>
                    <a:pt x="60745" y="117843"/>
                    <a:pt x="58944" y="122929"/>
                    <a:pt x="56401" y="127650"/>
                  </a:cubicBezTo>
                  <a:cubicBezTo>
                    <a:pt x="53346" y="132100"/>
                    <a:pt x="52345" y="137647"/>
                    <a:pt x="53653" y="142884"/>
                  </a:cubicBezTo>
                  <a:cubicBezTo>
                    <a:pt x="53653" y="144376"/>
                    <a:pt x="52475" y="146575"/>
                    <a:pt x="51454" y="148224"/>
                  </a:cubicBezTo>
                  <a:cubicBezTo>
                    <a:pt x="50434" y="149873"/>
                    <a:pt x="49727" y="149481"/>
                    <a:pt x="48706" y="149873"/>
                  </a:cubicBezTo>
                  <a:cubicBezTo>
                    <a:pt x="43751" y="152088"/>
                    <a:pt x="39686" y="155905"/>
                    <a:pt x="37164" y="160710"/>
                  </a:cubicBezTo>
                  <a:cubicBezTo>
                    <a:pt x="34494" y="164872"/>
                    <a:pt x="30333" y="165107"/>
                    <a:pt x="25935" y="165422"/>
                  </a:cubicBezTo>
                  <a:cubicBezTo>
                    <a:pt x="22914" y="166532"/>
                    <a:pt x="21268" y="169791"/>
                    <a:pt x="22167" y="172882"/>
                  </a:cubicBezTo>
                  <a:cubicBezTo>
                    <a:pt x="26890" y="178715"/>
                    <a:pt x="30606" y="185298"/>
                    <a:pt x="33160" y="192356"/>
                  </a:cubicBezTo>
                  <a:cubicBezTo>
                    <a:pt x="34651" y="200209"/>
                    <a:pt x="31275" y="209318"/>
                    <a:pt x="31275" y="217877"/>
                  </a:cubicBezTo>
                  <a:cubicBezTo>
                    <a:pt x="31266" y="223235"/>
                    <a:pt x="29829" y="228493"/>
                    <a:pt x="27113" y="233112"/>
                  </a:cubicBezTo>
                  <a:cubicBezTo>
                    <a:pt x="23423" y="239629"/>
                    <a:pt x="19811" y="246226"/>
                    <a:pt x="16199" y="252900"/>
                  </a:cubicBezTo>
                  <a:cubicBezTo>
                    <a:pt x="13832" y="257819"/>
                    <a:pt x="15128" y="263719"/>
                    <a:pt x="19340" y="267192"/>
                  </a:cubicBezTo>
                  <a:cubicBezTo>
                    <a:pt x="25778" y="275830"/>
                    <a:pt x="27584" y="279756"/>
                    <a:pt x="21852" y="286274"/>
                  </a:cubicBezTo>
                  <a:close/>
                </a:path>
              </a:pathLst>
            </a:custGeom>
            <a:grpFill/>
            <a:ln w="7849"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6EB649B0-9644-2D49-8EC9-6CE26F516D39}"/>
                </a:ext>
              </a:extLst>
            </p:cNvPr>
            <p:cNvSpPr/>
            <p:nvPr/>
          </p:nvSpPr>
          <p:spPr>
            <a:xfrm>
              <a:off x="7704220" y="2062951"/>
              <a:ext cx="266967" cy="400486"/>
            </a:xfrm>
            <a:custGeom>
              <a:avLst/>
              <a:gdLst>
                <a:gd name="connsiteX0" fmla="*/ 45785 w 266966"/>
                <a:gd name="connsiteY0" fmla="*/ 405772 h 400486"/>
                <a:gd name="connsiteX1" fmla="*/ 48455 w 266966"/>
                <a:gd name="connsiteY1" fmla="*/ 404045 h 400486"/>
                <a:gd name="connsiteX2" fmla="*/ 56307 w 266966"/>
                <a:gd name="connsiteY2" fmla="*/ 390224 h 400486"/>
                <a:gd name="connsiteX3" fmla="*/ 61489 w 266966"/>
                <a:gd name="connsiteY3" fmla="*/ 339025 h 400486"/>
                <a:gd name="connsiteX4" fmla="*/ 38954 w 266966"/>
                <a:gd name="connsiteY4" fmla="*/ 310833 h 400486"/>
                <a:gd name="connsiteX5" fmla="*/ 38482 w 266966"/>
                <a:gd name="connsiteY5" fmla="*/ 308085 h 400486"/>
                <a:gd name="connsiteX6" fmla="*/ 39896 w 266966"/>
                <a:gd name="connsiteY6" fmla="*/ 305494 h 400486"/>
                <a:gd name="connsiteX7" fmla="*/ 45706 w 266966"/>
                <a:gd name="connsiteY7" fmla="*/ 303295 h 400486"/>
                <a:gd name="connsiteX8" fmla="*/ 61960 w 266966"/>
                <a:gd name="connsiteY8" fmla="*/ 295992 h 400486"/>
                <a:gd name="connsiteX9" fmla="*/ 69812 w 266966"/>
                <a:gd name="connsiteY9" fmla="*/ 290888 h 400486"/>
                <a:gd name="connsiteX10" fmla="*/ 97843 w 266966"/>
                <a:gd name="connsiteY10" fmla="*/ 289239 h 400486"/>
                <a:gd name="connsiteX11" fmla="*/ 98314 w 266966"/>
                <a:gd name="connsiteY11" fmla="*/ 288610 h 400486"/>
                <a:gd name="connsiteX12" fmla="*/ 99178 w 266966"/>
                <a:gd name="connsiteY12" fmla="*/ 287275 h 400486"/>
                <a:gd name="connsiteX13" fmla="*/ 98628 w 266966"/>
                <a:gd name="connsiteY13" fmla="*/ 289396 h 400486"/>
                <a:gd name="connsiteX14" fmla="*/ 97843 w 266966"/>
                <a:gd name="connsiteY14" fmla="*/ 289396 h 400486"/>
                <a:gd name="connsiteX15" fmla="*/ 83239 w 266966"/>
                <a:gd name="connsiteY15" fmla="*/ 299290 h 400486"/>
                <a:gd name="connsiteX16" fmla="*/ 76800 w 266966"/>
                <a:gd name="connsiteY16" fmla="*/ 299918 h 400486"/>
                <a:gd name="connsiteX17" fmla="*/ 66671 w 266966"/>
                <a:gd name="connsiteY17" fmla="*/ 318058 h 400486"/>
                <a:gd name="connsiteX18" fmla="*/ 73188 w 266966"/>
                <a:gd name="connsiteY18" fmla="*/ 332742 h 400486"/>
                <a:gd name="connsiteX19" fmla="*/ 75308 w 266966"/>
                <a:gd name="connsiteY19" fmla="*/ 335177 h 400486"/>
                <a:gd name="connsiteX20" fmla="*/ 87119 w 266966"/>
                <a:gd name="connsiteY20" fmla="*/ 337260 h 400486"/>
                <a:gd name="connsiteX21" fmla="*/ 90306 w 266966"/>
                <a:gd name="connsiteY21" fmla="*/ 332978 h 400486"/>
                <a:gd name="connsiteX22" fmla="*/ 97373 w 266966"/>
                <a:gd name="connsiteY22" fmla="*/ 318843 h 400486"/>
                <a:gd name="connsiteX23" fmla="*/ 113076 w 266966"/>
                <a:gd name="connsiteY23" fmla="*/ 318451 h 400486"/>
                <a:gd name="connsiteX24" fmla="*/ 116139 w 266966"/>
                <a:gd name="connsiteY24" fmla="*/ 318451 h 400486"/>
                <a:gd name="connsiteX25" fmla="*/ 123991 w 266966"/>
                <a:gd name="connsiteY25" fmla="*/ 296542 h 400486"/>
                <a:gd name="connsiteX26" fmla="*/ 114176 w 266966"/>
                <a:gd name="connsiteY26" fmla="*/ 283742 h 400486"/>
                <a:gd name="connsiteX27" fmla="*/ 116531 w 266966"/>
                <a:gd name="connsiteY27" fmla="*/ 275104 h 400486"/>
                <a:gd name="connsiteX28" fmla="*/ 124854 w 266966"/>
                <a:gd name="connsiteY28" fmla="*/ 271020 h 400486"/>
                <a:gd name="connsiteX29" fmla="*/ 128073 w 266966"/>
                <a:gd name="connsiteY29" fmla="*/ 271020 h 400486"/>
                <a:gd name="connsiteX30" fmla="*/ 128623 w 266966"/>
                <a:gd name="connsiteY30" fmla="*/ 276203 h 400486"/>
                <a:gd name="connsiteX31" fmla="*/ 126424 w 266966"/>
                <a:gd name="connsiteY31" fmla="*/ 285077 h 400486"/>
                <a:gd name="connsiteX32" fmla="*/ 135532 w 266966"/>
                <a:gd name="connsiteY32" fmla="*/ 302039 h 400486"/>
                <a:gd name="connsiteX33" fmla="*/ 147703 w 266966"/>
                <a:gd name="connsiteY33" fmla="*/ 312247 h 400486"/>
                <a:gd name="connsiteX34" fmla="*/ 159323 w 266966"/>
                <a:gd name="connsiteY34" fmla="*/ 309498 h 400486"/>
                <a:gd name="connsiteX35" fmla="*/ 178719 w 266966"/>
                <a:gd name="connsiteY35" fmla="*/ 276125 h 400486"/>
                <a:gd name="connsiteX36" fmla="*/ 185864 w 266966"/>
                <a:gd name="connsiteY36" fmla="*/ 270628 h 400486"/>
                <a:gd name="connsiteX37" fmla="*/ 202039 w 266966"/>
                <a:gd name="connsiteY37" fmla="*/ 269214 h 400486"/>
                <a:gd name="connsiteX38" fmla="*/ 218449 w 266966"/>
                <a:gd name="connsiteY38" fmla="*/ 260733 h 400486"/>
                <a:gd name="connsiteX39" fmla="*/ 224103 w 266966"/>
                <a:gd name="connsiteY39" fmla="*/ 262932 h 400486"/>
                <a:gd name="connsiteX40" fmla="*/ 232426 w 266966"/>
                <a:gd name="connsiteY40" fmla="*/ 259948 h 400486"/>
                <a:gd name="connsiteX41" fmla="*/ 241534 w 266966"/>
                <a:gd name="connsiteY41" fmla="*/ 239845 h 400486"/>
                <a:gd name="connsiteX42" fmla="*/ 243890 w 266966"/>
                <a:gd name="connsiteY42" fmla="*/ 237568 h 400486"/>
                <a:gd name="connsiteX43" fmla="*/ 245382 w 266966"/>
                <a:gd name="connsiteY43" fmla="*/ 239845 h 400486"/>
                <a:gd name="connsiteX44" fmla="*/ 247659 w 266966"/>
                <a:gd name="connsiteY44" fmla="*/ 249269 h 400486"/>
                <a:gd name="connsiteX45" fmla="*/ 254869 w 266966"/>
                <a:gd name="connsiteY45" fmla="*/ 252973 h 400486"/>
                <a:gd name="connsiteX46" fmla="*/ 255511 w 266966"/>
                <a:gd name="connsiteY46" fmla="*/ 252724 h 400486"/>
                <a:gd name="connsiteX47" fmla="*/ 269644 w 266966"/>
                <a:gd name="connsiteY47" fmla="*/ 218015 h 400486"/>
                <a:gd name="connsiteX48" fmla="*/ 262499 w 266966"/>
                <a:gd name="connsiteY48" fmla="*/ 187075 h 400486"/>
                <a:gd name="connsiteX49" fmla="*/ 255590 w 266966"/>
                <a:gd name="connsiteY49" fmla="*/ 139488 h 400486"/>
                <a:gd name="connsiteX50" fmla="*/ 260222 w 266966"/>
                <a:gd name="connsiteY50" fmla="*/ 125118 h 400486"/>
                <a:gd name="connsiteX51" fmla="*/ 266818 w 266966"/>
                <a:gd name="connsiteY51" fmla="*/ 111376 h 400486"/>
                <a:gd name="connsiteX52" fmla="*/ 266190 w 266966"/>
                <a:gd name="connsiteY52" fmla="*/ 95670 h 400486"/>
                <a:gd name="connsiteX53" fmla="*/ 254176 w 266966"/>
                <a:gd name="connsiteY53" fmla="*/ 49575 h 400486"/>
                <a:gd name="connsiteX54" fmla="*/ 225830 w 266966"/>
                <a:gd name="connsiteY54" fmla="*/ 2852 h 400486"/>
                <a:gd name="connsiteX55" fmla="*/ 214288 w 266966"/>
                <a:gd name="connsiteY55" fmla="*/ 1752 h 400486"/>
                <a:gd name="connsiteX56" fmla="*/ 200311 w 266966"/>
                <a:gd name="connsiteY56" fmla="*/ 47847 h 400486"/>
                <a:gd name="connsiteX57" fmla="*/ 205887 w 266966"/>
                <a:gd name="connsiteY57" fmla="*/ 70699 h 400486"/>
                <a:gd name="connsiteX58" fmla="*/ 208085 w 266966"/>
                <a:gd name="connsiteY58" fmla="*/ 76588 h 400486"/>
                <a:gd name="connsiteX59" fmla="*/ 198348 w 266966"/>
                <a:gd name="connsiteY59" fmla="*/ 145613 h 400486"/>
                <a:gd name="connsiteX60" fmla="*/ 194815 w 266966"/>
                <a:gd name="connsiteY60" fmla="*/ 157942 h 400486"/>
                <a:gd name="connsiteX61" fmla="*/ 167961 w 266966"/>
                <a:gd name="connsiteY61" fmla="*/ 183149 h 400486"/>
                <a:gd name="connsiteX62" fmla="*/ 160109 w 266966"/>
                <a:gd name="connsiteY62" fmla="*/ 178830 h 400486"/>
                <a:gd name="connsiteX63" fmla="*/ 159403 w 266966"/>
                <a:gd name="connsiteY63" fmla="*/ 172469 h 400486"/>
                <a:gd name="connsiteX64" fmla="*/ 154220 w 266966"/>
                <a:gd name="connsiteY64" fmla="*/ 166109 h 400486"/>
                <a:gd name="connsiteX65" fmla="*/ 146840 w 266966"/>
                <a:gd name="connsiteY65" fmla="*/ 171527 h 400486"/>
                <a:gd name="connsiteX66" fmla="*/ 146840 w 266966"/>
                <a:gd name="connsiteY66" fmla="*/ 184091 h 400486"/>
                <a:gd name="connsiteX67" fmla="*/ 146211 w 266966"/>
                <a:gd name="connsiteY67" fmla="*/ 196734 h 400486"/>
                <a:gd name="connsiteX68" fmla="*/ 136082 w 266966"/>
                <a:gd name="connsiteY68" fmla="*/ 230500 h 400486"/>
                <a:gd name="connsiteX69" fmla="*/ 131333 w 266966"/>
                <a:gd name="connsiteY69" fmla="*/ 233976 h 400486"/>
                <a:gd name="connsiteX70" fmla="*/ 131214 w 266966"/>
                <a:gd name="connsiteY70" fmla="*/ 233956 h 400486"/>
                <a:gd name="connsiteX71" fmla="*/ 105538 w 266966"/>
                <a:gd name="connsiteY71" fmla="*/ 235683 h 400486"/>
                <a:gd name="connsiteX72" fmla="*/ 74130 w 266966"/>
                <a:gd name="connsiteY72" fmla="*/ 242829 h 400486"/>
                <a:gd name="connsiteX73" fmla="*/ 60546 w 266966"/>
                <a:gd name="connsiteY73" fmla="*/ 250682 h 400486"/>
                <a:gd name="connsiteX74" fmla="*/ 26155 w 266966"/>
                <a:gd name="connsiteY74" fmla="*/ 289238 h 400486"/>
                <a:gd name="connsiteX75" fmla="*/ 23721 w 266966"/>
                <a:gd name="connsiteY75" fmla="*/ 298191 h 400486"/>
                <a:gd name="connsiteX76" fmla="*/ 20658 w 266966"/>
                <a:gd name="connsiteY76" fmla="*/ 306907 h 400486"/>
                <a:gd name="connsiteX77" fmla="*/ 4954 w 266966"/>
                <a:gd name="connsiteY77" fmla="*/ 323633 h 400486"/>
                <a:gd name="connsiteX78" fmla="*/ 86 w 266966"/>
                <a:gd name="connsiteY78" fmla="*/ 338475 h 400486"/>
                <a:gd name="connsiteX79" fmla="*/ 7938 w 266966"/>
                <a:gd name="connsiteY79" fmla="*/ 351982 h 400486"/>
                <a:gd name="connsiteX80" fmla="*/ 7075 w 266966"/>
                <a:gd name="connsiteY80" fmla="*/ 353002 h 400486"/>
                <a:gd name="connsiteX81" fmla="*/ 8331 w 266966"/>
                <a:gd name="connsiteY81" fmla="*/ 353788 h 400486"/>
                <a:gd name="connsiteX82" fmla="*/ 8331 w 266966"/>
                <a:gd name="connsiteY82" fmla="*/ 352374 h 400486"/>
                <a:gd name="connsiteX83" fmla="*/ 9980 w 266966"/>
                <a:gd name="connsiteY83" fmla="*/ 351353 h 400486"/>
                <a:gd name="connsiteX84" fmla="*/ 18774 w 266966"/>
                <a:gd name="connsiteY84" fmla="*/ 355829 h 400486"/>
                <a:gd name="connsiteX85" fmla="*/ 15005 w 266966"/>
                <a:gd name="connsiteY85" fmla="*/ 365802 h 400486"/>
                <a:gd name="connsiteX86" fmla="*/ 14298 w 266966"/>
                <a:gd name="connsiteY86" fmla="*/ 365252 h 400486"/>
                <a:gd name="connsiteX87" fmla="*/ 14298 w 266966"/>
                <a:gd name="connsiteY87" fmla="*/ 366666 h 400486"/>
                <a:gd name="connsiteX88" fmla="*/ 15084 w 266966"/>
                <a:gd name="connsiteY88" fmla="*/ 366116 h 400486"/>
                <a:gd name="connsiteX89" fmla="*/ 27018 w 266966"/>
                <a:gd name="connsiteY89" fmla="*/ 399647 h 400486"/>
                <a:gd name="connsiteX90" fmla="*/ 45785 w 266966"/>
                <a:gd name="connsiteY90" fmla="*/ 405772 h 400486"/>
                <a:gd name="connsiteX91" fmla="*/ 214523 w 266966"/>
                <a:gd name="connsiteY91" fmla="*/ 14473 h 400486"/>
                <a:gd name="connsiteX92" fmla="*/ 215780 w 266966"/>
                <a:gd name="connsiteY92" fmla="*/ 14002 h 400486"/>
                <a:gd name="connsiteX93" fmla="*/ 215309 w 266966"/>
                <a:gd name="connsiteY93" fmla="*/ 15337 h 400486"/>
                <a:gd name="connsiteX94" fmla="*/ 213817 w 266966"/>
                <a:gd name="connsiteY94" fmla="*/ 15809 h 40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66966" h="400486">
                  <a:moveTo>
                    <a:pt x="45785" y="405772"/>
                  </a:moveTo>
                  <a:cubicBezTo>
                    <a:pt x="46793" y="405404"/>
                    <a:pt x="47706" y="404814"/>
                    <a:pt x="48455" y="404045"/>
                  </a:cubicBezTo>
                  <a:cubicBezTo>
                    <a:pt x="51924" y="399977"/>
                    <a:pt x="54589" y="395287"/>
                    <a:pt x="56307" y="390224"/>
                  </a:cubicBezTo>
                  <a:cubicBezTo>
                    <a:pt x="58741" y="373262"/>
                    <a:pt x="59840" y="356065"/>
                    <a:pt x="61489" y="339025"/>
                  </a:cubicBezTo>
                  <a:cubicBezTo>
                    <a:pt x="56307" y="327795"/>
                    <a:pt x="54971" y="313503"/>
                    <a:pt x="38954" y="310833"/>
                  </a:cubicBezTo>
                  <a:cubicBezTo>
                    <a:pt x="38954" y="310833"/>
                    <a:pt x="38325" y="309027"/>
                    <a:pt x="38482" y="308085"/>
                  </a:cubicBezTo>
                  <a:cubicBezTo>
                    <a:pt x="38607" y="307073"/>
                    <a:pt x="39112" y="306146"/>
                    <a:pt x="39896" y="305494"/>
                  </a:cubicBezTo>
                  <a:cubicBezTo>
                    <a:pt x="41613" y="304277"/>
                    <a:pt x="43613" y="303520"/>
                    <a:pt x="45706" y="303295"/>
                  </a:cubicBezTo>
                  <a:cubicBezTo>
                    <a:pt x="52381" y="303295"/>
                    <a:pt x="58426" y="303295"/>
                    <a:pt x="61960" y="295992"/>
                  </a:cubicBezTo>
                  <a:cubicBezTo>
                    <a:pt x="63766" y="293285"/>
                    <a:pt x="66605" y="291439"/>
                    <a:pt x="69812" y="290888"/>
                  </a:cubicBezTo>
                  <a:cubicBezTo>
                    <a:pt x="78890" y="288110"/>
                    <a:pt x="88502" y="287545"/>
                    <a:pt x="97843" y="289239"/>
                  </a:cubicBezTo>
                  <a:lnTo>
                    <a:pt x="98314" y="288610"/>
                  </a:lnTo>
                  <a:lnTo>
                    <a:pt x="99178" y="287275"/>
                  </a:lnTo>
                  <a:lnTo>
                    <a:pt x="98628" y="289396"/>
                  </a:lnTo>
                  <a:lnTo>
                    <a:pt x="97843" y="289396"/>
                  </a:lnTo>
                  <a:cubicBezTo>
                    <a:pt x="94310" y="294578"/>
                    <a:pt x="90620" y="299604"/>
                    <a:pt x="83239" y="299290"/>
                  </a:cubicBezTo>
                  <a:cubicBezTo>
                    <a:pt x="81074" y="299183"/>
                    <a:pt x="78904" y="299395"/>
                    <a:pt x="76800" y="299918"/>
                  </a:cubicBezTo>
                  <a:cubicBezTo>
                    <a:pt x="69683" y="302947"/>
                    <a:pt x="65516" y="310409"/>
                    <a:pt x="66671" y="318058"/>
                  </a:cubicBezTo>
                  <a:cubicBezTo>
                    <a:pt x="68477" y="323084"/>
                    <a:pt x="70990" y="327874"/>
                    <a:pt x="73188" y="332742"/>
                  </a:cubicBezTo>
                  <a:cubicBezTo>
                    <a:pt x="73786" y="333643"/>
                    <a:pt x="74498" y="334461"/>
                    <a:pt x="75308" y="335177"/>
                  </a:cubicBezTo>
                  <a:cubicBezTo>
                    <a:pt x="77994" y="339014"/>
                    <a:pt x="83282" y="339946"/>
                    <a:pt x="87119" y="337260"/>
                  </a:cubicBezTo>
                  <a:cubicBezTo>
                    <a:pt x="88614" y="336213"/>
                    <a:pt x="89732" y="334711"/>
                    <a:pt x="90306" y="332978"/>
                  </a:cubicBezTo>
                  <a:cubicBezTo>
                    <a:pt x="91127" y="327644"/>
                    <a:pt x="93599" y="322701"/>
                    <a:pt x="97373" y="318843"/>
                  </a:cubicBezTo>
                  <a:cubicBezTo>
                    <a:pt x="102319" y="314917"/>
                    <a:pt x="107580" y="317430"/>
                    <a:pt x="113076" y="318451"/>
                  </a:cubicBezTo>
                  <a:cubicBezTo>
                    <a:pt x="114084" y="318682"/>
                    <a:pt x="115131" y="318682"/>
                    <a:pt x="116139" y="318451"/>
                  </a:cubicBezTo>
                  <a:cubicBezTo>
                    <a:pt x="123932" y="314195"/>
                    <a:pt x="127306" y="304779"/>
                    <a:pt x="123991" y="296542"/>
                  </a:cubicBezTo>
                  <a:cubicBezTo>
                    <a:pt x="120928" y="292144"/>
                    <a:pt x="116924" y="288689"/>
                    <a:pt x="114176" y="283742"/>
                  </a:cubicBezTo>
                  <a:cubicBezTo>
                    <a:pt x="112771" y="280671"/>
                    <a:pt x="113763" y="277036"/>
                    <a:pt x="116531" y="275104"/>
                  </a:cubicBezTo>
                  <a:cubicBezTo>
                    <a:pt x="119080" y="273325"/>
                    <a:pt x="121887" y="271948"/>
                    <a:pt x="124854" y="271020"/>
                  </a:cubicBezTo>
                  <a:cubicBezTo>
                    <a:pt x="125899" y="270673"/>
                    <a:pt x="127028" y="270673"/>
                    <a:pt x="128073" y="271020"/>
                  </a:cubicBezTo>
                  <a:cubicBezTo>
                    <a:pt x="130351" y="272120"/>
                    <a:pt x="129958" y="273690"/>
                    <a:pt x="128623" y="276203"/>
                  </a:cubicBezTo>
                  <a:cubicBezTo>
                    <a:pt x="126830" y="278793"/>
                    <a:pt x="126047" y="281950"/>
                    <a:pt x="126424" y="285077"/>
                  </a:cubicBezTo>
                  <a:cubicBezTo>
                    <a:pt x="128571" y="291165"/>
                    <a:pt x="131643" y="296886"/>
                    <a:pt x="135532" y="302039"/>
                  </a:cubicBezTo>
                  <a:cubicBezTo>
                    <a:pt x="139052" y="306034"/>
                    <a:pt x="143156" y="309476"/>
                    <a:pt x="147703" y="312247"/>
                  </a:cubicBezTo>
                  <a:cubicBezTo>
                    <a:pt x="151743" y="314153"/>
                    <a:pt x="156565" y="313013"/>
                    <a:pt x="159323" y="309498"/>
                  </a:cubicBezTo>
                  <a:cubicBezTo>
                    <a:pt x="165920" y="298426"/>
                    <a:pt x="172437" y="287354"/>
                    <a:pt x="178719" y="276125"/>
                  </a:cubicBezTo>
                  <a:cubicBezTo>
                    <a:pt x="180001" y="273188"/>
                    <a:pt x="182697" y="271114"/>
                    <a:pt x="185864" y="270628"/>
                  </a:cubicBezTo>
                  <a:cubicBezTo>
                    <a:pt x="191214" y="269768"/>
                    <a:pt x="196620" y="269295"/>
                    <a:pt x="202039" y="269214"/>
                  </a:cubicBezTo>
                  <a:cubicBezTo>
                    <a:pt x="209263" y="269214"/>
                    <a:pt x="213110" y="263796"/>
                    <a:pt x="218449" y="260733"/>
                  </a:cubicBezTo>
                  <a:cubicBezTo>
                    <a:pt x="219549" y="260105"/>
                    <a:pt x="222140" y="262304"/>
                    <a:pt x="224103" y="262932"/>
                  </a:cubicBezTo>
                  <a:cubicBezTo>
                    <a:pt x="227232" y="264220"/>
                    <a:pt x="230828" y="262931"/>
                    <a:pt x="232426" y="259948"/>
                  </a:cubicBezTo>
                  <a:cubicBezTo>
                    <a:pt x="234625" y="252802"/>
                    <a:pt x="234703" y="244792"/>
                    <a:pt x="241534" y="239845"/>
                  </a:cubicBezTo>
                  <a:cubicBezTo>
                    <a:pt x="242358" y="239127"/>
                    <a:pt x="243144" y="238366"/>
                    <a:pt x="243890" y="237568"/>
                  </a:cubicBezTo>
                  <a:cubicBezTo>
                    <a:pt x="244502" y="238245"/>
                    <a:pt x="245005" y="239013"/>
                    <a:pt x="245382" y="239845"/>
                  </a:cubicBezTo>
                  <a:cubicBezTo>
                    <a:pt x="246246" y="242986"/>
                    <a:pt x="246717" y="246206"/>
                    <a:pt x="247659" y="249269"/>
                  </a:cubicBezTo>
                  <a:cubicBezTo>
                    <a:pt x="248627" y="252283"/>
                    <a:pt x="251855" y="253942"/>
                    <a:pt x="254869" y="252973"/>
                  </a:cubicBezTo>
                  <a:cubicBezTo>
                    <a:pt x="255088" y="252903"/>
                    <a:pt x="255303" y="252820"/>
                    <a:pt x="255511" y="252724"/>
                  </a:cubicBezTo>
                  <a:cubicBezTo>
                    <a:pt x="268947" y="246992"/>
                    <a:pt x="275254" y="231503"/>
                    <a:pt x="269644" y="218015"/>
                  </a:cubicBezTo>
                  <a:cubicBezTo>
                    <a:pt x="264204" y="208656"/>
                    <a:pt x="261713" y="197873"/>
                    <a:pt x="262499" y="187075"/>
                  </a:cubicBezTo>
                  <a:cubicBezTo>
                    <a:pt x="264200" y="170885"/>
                    <a:pt x="261825" y="154526"/>
                    <a:pt x="255590" y="139488"/>
                  </a:cubicBezTo>
                  <a:cubicBezTo>
                    <a:pt x="253587" y="134204"/>
                    <a:pt x="255511" y="128237"/>
                    <a:pt x="260222" y="125118"/>
                  </a:cubicBezTo>
                  <a:cubicBezTo>
                    <a:pt x="264869" y="122177"/>
                    <a:pt x="267430" y="116841"/>
                    <a:pt x="266818" y="111376"/>
                  </a:cubicBezTo>
                  <a:cubicBezTo>
                    <a:pt x="266193" y="106166"/>
                    <a:pt x="265984" y="100914"/>
                    <a:pt x="266190" y="95670"/>
                  </a:cubicBezTo>
                  <a:cubicBezTo>
                    <a:pt x="266716" y="79468"/>
                    <a:pt x="262543" y="63459"/>
                    <a:pt x="254176" y="49575"/>
                  </a:cubicBezTo>
                  <a:cubicBezTo>
                    <a:pt x="245068" y="33870"/>
                    <a:pt x="231719" y="20520"/>
                    <a:pt x="225830" y="2852"/>
                  </a:cubicBezTo>
                  <a:cubicBezTo>
                    <a:pt x="224653" y="-525"/>
                    <a:pt x="217036" y="-918"/>
                    <a:pt x="214288" y="1752"/>
                  </a:cubicBezTo>
                  <a:cubicBezTo>
                    <a:pt x="201097" y="14552"/>
                    <a:pt x="193402" y="29001"/>
                    <a:pt x="200311" y="47847"/>
                  </a:cubicBezTo>
                  <a:cubicBezTo>
                    <a:pt x="199369" y="56093"/>
                    <a:pt x="195443" y="64966"/>
                    <a:pt x="205887" y="70699"/>
                  </a:cubicBezTo>
                  <a:cubicBezTo>
                    <a:pt x="207378" y="71484"/>
                    <a:pt x="208007" y="74547"/>
                    <a:pt x="208085" y="76588"/>
                  </a:cubicBezTo>
                  <a:cubicBezTo>
                    <a:pt x="209263" y="100146"/>
                    <a:pt x="212404" y="123704"/>
                    <a:pt x="198348" y="145613"/>
                  </a:cubicBezTo>
                  <a:cubicBezTo>
                    <a:pt x="196493" y="149498"/>
                    <a:pt x="195299" y="153665"/>
                    <a:pt x="194815" y="157942"/>
                  </a:cubicBezTo>
                  <a:cubicBezTo>
                    <a:pt x="191439" y="172391"/>
                    <a:pt x="180917" y="179066"/>
                    <a:pt x="167961" y="183149"/>
                  </a:cubicBezTo>
                  <a:cubicBezTo>
                    <a:pt x="164699" y="183491"/>
                    <a:pt x="161568" y="181769"/>
                    <a:pt x="160109" y="178830"/>
                  </a:cubicBezTo>
                  <a:cubicBezTo>
                    <a:pt x="159753" y="176725"/>
                    <a:pt x="159518" y="174601"/>
                    <a:pt x="159403" y="172469"/>
                  </a:cubicBezTo>
                  <a:cubicBezTo>
                    <a:pt x="158618" y="167601"/>
                    <a:pt x="156576" y="165009"/>
                    <a:pt x="154220" y="166109"/>
                  </a:cubicBezTo>
                  <a:cubicBezTo>
                    <a:pt x="151349" y="167275"/>
                    <a:pt x="148813" y="169137"/>
                    <a:pt x="146840" y="171527"/>
                  </a:cubicBezTo>
                  <a:cubicBezTo>
                    <a:pt x="144327" y="175375"/>
                    <a:pt x="146290" y="179851"/>
                    <a:pt x="146840" y="184091"/>
                  </a:cubicBezTo>
                  <a:cubicBezTo>
                    <a:pt x="147709" y="188290"/>
                    <a:pt x="147493" y="192642"/>
                    <a:pt x="146211" y="196734"/>
                  </a:cubicBezTo>
                  <a:cubicBezTo>
                    <a:pt x="141302" y="207471"/>
                    <a:pt x="137894" y="218833"/>
                    <a:pt x="136082" y="230500"/>
                  </a:cubicBezTo>
                  <a:cubicBezTo>
                    <a:pt x="135730" y="232772"/>
                    <a:pt x="133604" y="234328"/>
                    <a:pt x="131333" y="233976"/>
                  </a:cubicBezTo>
                  <a:cubicBezTo>
                    <a:pt x="131293" y="233969"/>
                    <a:pt x="131254" y="233963"/>
                    <a:pt x="131214" y="233956"/>
                  </a:cubicBezTo>
                  <a:cubicBezTo>
                    <a:pt x="122629" y="232718"/>
                    <a:pt x="113880" y="233307"/>
                    <a:pt x="105538" y="235683"/>
                  </a:cubicBezTo>
                  <a:cubicBezTo>
                    <a:pt x="95414" y="239387"/>
                    <a:pt x="84860" y="241788"/>
                    <a:pt x="74130" y="242829"/>
                  </a:cubicBezTo>
                  <a:cubicBezTo>
                    <a:pt x="68683" y="243368"/>
                    <a:pt x="63732" y="246230"/>
                    <a:pt x="60546" y="250682"/>
                  </a:cubicBezTo>
                  <a:cubicBezTo>
                    <a:pt x="50161" y="264457"/>
                    <a:pt x="38658" y="277353"/>
                    <a:pt x="26155" y="289238"/>
                  </a:cubicBezTo>
                  <a:cubicBezTo>
                    <a:pt x="24461" y="291909"/>
                    <a:pt x="23612" y="295029"/>
                    <a:pt x="23721" y="298191"/>
                  </a:cubicBezTo>
                  <a:cubicBezTo>
                    <a:pt x="23876" y="301384"/>
                    <a:pt x="22778" y="304513"/>
                    <a:pt x="20658" y="306907"/>
                  </a:cubicBezTo>
                  <a:cubicBezTo>
                    <a:pt x="15476" y="312404"/>
                    <a:pt x="10451" y="318058"/>
                    <a:pt x="4954" y="323633"/>
                  </a:cubicBezTo>
                  <a:cubicBezTo>
                    <a:pt x="1340" y="327689"/>
                    <a:pt x="-423" y="333066"/>
                    <a:pt x="86" y="338475"/>
                  </a:cubicBezTo>
                  <a:cubicBezTo>
                    <a:pt x="427" y="343964"/>
                    <a:pt x="3337" y="348970"/>
                    <a:pt x="7938" y="351982"/>
                  </a:cubicBezTo>
                  <a:lnTo>
                    <a:pt x="7075" y="353002"/>
                  </a:lnTo>
                  <a:cubicBezTo>
                    <a:pt x="7624" y="353002"/>
                    <a:pt x="7860" y="353552"/>
                    <a:pt x="8331" y="353788"/>
                  </a:cubicBezTo>
                  <a:cubicBezTo>
                    <a:pt x="8367" y="353317"/>
                    <a:pt x="8367" y="352845"/>
                    <a:pt x="8331" y="352374"/>
                  </a:cubicBezTo>
                  <a:cubicBezTo>
                    <a:pt x="8812" y="351935"/>
                    <a:pt x="9372" y="351588"/>
                    <a:pt x="9980" y="351353"/>
                  </a:cubicBezTo>
                  <a:cubicBezTo>
                    <a:pt x="15240" y="349626"/>
                    <a:pt x="18460" y="351353"/>
                    <a:pt x="18774" y="355829"/>
                  </a:cubicBezTo>
                  <a:cubicBezTo>
                    <a:pt x="19017" y="359542"/>
                    <a:pt x="17643" y="363178"/>
                    <a:pt x="15005" y="365802"/>
                  </a:cubicBezTo>
                  <a:lnTo>
                    <a:pt x="14298" y="365252"/>
                  </a:lnTo>
                  <a:cubicBezTo>
                    <a:pt x="14298" y="365724"/>
                    <a:pt x="14298" y="366116"/>
                    <a:pt x="14298" y="366666"/>
                  </a:cubicBezTo>
                  <a:lnTo>
                    <a:pt x="15084" y="366116"/>
                  </a:lnTo>
                  <a:cubicBezTo>
                    <a:pt x="19088" y="377267"/>
                    <a:pt x="22936" y="388496"/>
                    <a:pt x="27018" y="399647"/>
                  </a:cubicBezTo>
                  <a:cubicBezTo>
                    <a:pt x="31736" y="404887"/>
                    <a:pt x="38885" y="407220"/>
                    <a:pt x="45785" y="405772"/>
                  </a:cubicBezTo>
                  <a:close/>
                  <a:moveTo>
                    <a:pt x="214523" y="14473"/>
                  </a:moveTo>
                  <a:lnTo>
                    <a:pt x="215780" y="14002"/>
                  </a:lnTo>
                  <a:lnTo>
                    <a:pt x="215309" y="15337"/>
                  </a:lnTo>
                  <a:lnTo>
                    <a:pt x="213817" y="15809"/>
                  </a:lnTo>
                  <a:close/>
                </a:path>
              </a:pathLst>
            </a:custGeom>
            <a:grpFill/>
            <a:ln w="7849"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5155B9FF-6CC1-A64C-9A11-27B576141CF6}"/>
                </a:ext>
              </a:extLst>
            </p:cNvPr>
            <p:cNvSpPr/>
            <p:nvPr/>
          </p:nvSpPr>
          <p:spPr>
            <a:xfrm>
              <a:off x="2665366" y="83879"/>
              <a:ext cx="172743" cy="282696"/>
            </a:xfrm>
            <a:custGeom>
              <a:avLst/>
              <a:gdLst>
                <a:gd name="connsiteX0" fmla="*/ 17449 w 172743"/>
                <a:gd name="connsiteY0" fmla="*/ 280563 h 282696"/>
                <a:gd name="connsiteX1" fmla="*/ 29227 w 172743"/>
                <a:gd name="connsiteY1" fmla="*/ 284882 h 282696"/>
                <a:gd name="connsiteX2" fmla="*/ 50820 w 172743"/>
                <a:gd name="connsiteY2" fmla="*/ 288887 h 282696"/>
                <a:gd name="connsiteX3" fmla="*/ 62441 w 172743"/>
                <a:gd name="connsiteY3" fmla="*/ 287474 h 282696"/>
                <a:gd name="connsiteX4" fmla="*/ 72492 w 172743"/>
                <a:gd name="connsiteY4" fmla="*/ 279621 h 282696"/>
                <a:gd name="connsiteX5" fmla="*/ 71707 w 172743"/>
                <a:gd name="connsiteY5" fmla="*/ 280328 h 282696"/>
                <a:gd name="connsiteX6" fmla="*/ 72649 w 172743"/>
                <a:gd name="connsiteY6" fmla="*/ 281191 h 282696"/>
                <a:gd name="connsiteX7" fmla="*/ 72649 w 172743"/>
                <a:gd name="connsiteY7" fmla="*/ 279857 h 282696"/>
                <a:gd name="connsiteX8" fmla="*/ 93064 w 172743"/>
                <a:gd name="connsiteY8" fmla="*/ 266036 h 282696"/>
                <a:gd name="connsiteX9" fmla="*/ 111123 w 172743"/>
                <a:gd name="connsiteY9" fmla="*/ 253943 h 282696"/>
                <a:gd name="connsiteX10" fmla="*/ 116070 w 172743"/>
                <a:gd name="connsiteY10" fmla="*/ 244284 h 282696"/>
                <a:gd name="connsiteX11" fmla="*/ 130832 w 172743"/>
                <a:gd name="connsiteY11" fmla="*/ 235960 h 282696"/>
                <a:gd name="connsiteX12" fmla="*/ 130832 w 172743"/>
                <a:gd name="connsiteY12" fmla="*/ 235960 h 282696"/>
                <a:gd name="connsiteX13" fmla="*/ 130832 w 172743"/>
                <a:gd name="connsiteY13" fmla="*/ 235489 h 282696"/>
                <a:gd name="connsiteX14" fmla="*/ 132638 w 172743"/>
                <a:gd name="connsiteY14" fmla="*/ 234704 h 282696"/>
                <a:gd name="connsiteX15" fmla="*/ 130832 w 172743"/>
                <a:gd name="connsiteY15" fmla="*/ 235960 h 282696"/>
                <a:gd name="connsiteX16" fmla="*/ 138684 w 172743"/>
                <a:gd name="connsiteY16" fmla="*/ 247032 h 282696"/>
                <a:gd name="connsiteX17" fmla="*/ 143395 w 172743"/>
                <a:gd name="connsiteY17" fmla="*/ 247582 h 282696"/>
                <a:gd name="connsiteX18" fmla="*/ 156586 w 172743"/>
                <a:gd name="connsiteY18" fmla="*/ 227401 h 282696"/>
                <a:gd name="connsiteX19" fmla="*/ 170249 w 172743"/>
                <a:gd name="connsiteY19" fmla="*/ 210674 h 282696"/>
                <a:gd name="connsiteX20" fmla="*/ 163496 w 172743"/>
                <a:gd name="connsiteY20" fmla="*/ 180128 h 282696"/>
                <a:gd name="connsiteX21" fmla="*/ 160041 w 172743"/>
                <a:gd name="connsiteY21" fmla="*/ 174788 h 282696"/>
                <a:gd name="connsiteX22" fmla="*/ 160826 w 172743"/>
                <a:gd name="connsiteY22" fmla="*/ 165914 h 282696"/>
                <a:gd name="connsiteX23" fmla="*/ 175274 w 172743"/>
                <a:gd name="connsiteY23" fmla="*/ 150209 h 282696"/>
                <a:gd name="connsiteX24" fmla="*/ 175274 w 172743"/>
                <a:gd name="connsiteY24" fmla="*/ 128614 h 282696"/>
                <a:gd name="connsiteX25" fmla="*/ 178650 w 172743"/>
                <a:gd name="connsiteY25" fmla="*/ 112909 h 282696"/>
                <a:gd name="connsiteX26" fmla="*/ 165381 w 172743"/>
                <a:gd name="connsiteY26" fmla="*/ 100266 h 282696"/>
                <a:gd name="connsiteX27" fmla="*/ 149677 w 172743"/>
                <a:gd name="connsiteY27" fmla="*/ 89351 h 282696"/>
                <a:gd name="connsiteX28" fmla="*/ 145358 w 172743"/>
                <a:gd name="connsiteY28" fmla="*/ 81498 h 282696"/>
                <a:gd name="connsiteX29" fmla="*/ 146300 w 172743"/>
                <a:gd name="connsiteY29" fmla="*/ 55820 h 282696"/>
                <a:gd name="connsiteX30" fmla="*/ 150069 w 172743"/>
                <a:gd name="connsiteY30" fmla="*/ 33518 h 282696"/>
                <a:gd name="connsiteX31" fmla="*/ 137114 w 172743"/>
                <a:gd name="connsiteY31" fmla="*/ 5327 h 282696"/>
                <a:gd name="connsiteX32" fmla="*/ 115835 w 172743"/>
                <a:gd name="connsiteY32" fmla="*/ 773 h 282696"/>
                <a:gd name="connsiteX33" fmla="*/ 107512 w 172743"/>
                <a:gd name="connsiteY33" fmla="*/ 9332 h 282696"/>
                <a:gd name="connsiteX34" fmla="*/ 112772 w 172743"/>
                <a:gd name="connsiteY34" fmla="*/ 16556 h 282696"/>
                <a:gd name="connsiteX35" fmla="*/ 124472 w 172743"/>
                <a:gd name="connsiteY35" fmla="*/ 21425 h 282696"/>
                <a:gd name="connsiteX36" fmla="*/ 125858 w 172743"/>
                <a:gd name="connsiteY36" fmla="*/ 26457 h 282696"/>
                <a:gd name="connsiteX37" fmla="*/ 125414 w 172743"/>
                <a:gd name="connsiteY37" fmla="*/ 27079 h 282696"/>
                <a:gd name="connsiteX38" fmla="*/ 123215 w 172743"/>
                <a:gd name="connsiteY38" fmla="*/ 29278 h 282696"/>
                <a:gd name="connsiteX39" fmla="*/ 107512 w 172743"/>
                <a:gd name="connsiteY39" fmla="*/ 30142 h 282696"/>
                <a:gd name="connsiteX40" fmla="*/ 91808 w 172743"/>
                <a:gd name="connsiteY40" fmla="*/ 33911 h 282696"/>
                <a:gd name="connsiteX41" fmla="*/ 82464 w 172743"/>
                <a:gd name="connsiteY41" fmla="*/ 49616 h 282696"/>
                <a:gd name="connsiteX42" fmla="*/ 86861 w 172743"/>
                <a:gd name="connsiteY42" fmla="*/ 61631 h 282696"/>
                <a:gd name="connsiteX43" fmla="*/ 84819 w 172743"/>
                <a:gd name="connsiteY43" fmla="*/ 67128 h 282696"/>
                <a:gd name="connsiteX44" fmla="*/ 81836 w 172743"/>
                <a:gd name="connsiteY44" fmla="*/ 67128 h 282696"/>
                <a:gd name="connsiteX45" fmla="*/ 67310 w 172743"/>
                <a:gd name="connsiteY45" fmla="*/ 65400 h 282696"/>
                <a:gd name="connsiteX46" fmla="*/ 49486 w 172743"/>
                <a:gd name="connsiteY46" fmla="*/ 70661 h 282696"/>
                <a:gd name="connsiteX47" fmla="*/ 42183 w 172743"/>
                <a:gd name="connsiteY47" fmla="*/ 81419 h 282696"/>
                <a:gd name="connsiteX48" fmla="*/ 50035 w 172743"/>
                <a:gd name="connsiteY48" fmla="*/ 95397 h 282696"/>
                <a:gd name="connsiteX49" fmla="*/ 57887 w 172743"/>
                <a:gd name="connsiteY49" fmla="*/ 111652 h 282696"/>
                <a:gd name="connsiteX50" fmla="*/ 58751 w 172743"/>
                <a:gd name="connsiteY50" fmla="*/ 111652 h 282696"/>
                <a:gd name="connsiteX51" fmla="*/ 60871 w 172743"/>
                <a:gd name="connsiteY51" fmla="*/ 112909 h 282696"/>
                <a:gd name="connsiteX52" fmla="*/ 65661 w 172743"/>
                <a:gd name="connsiteY52" fmla="*/ 113615 h 282696"/>
                <a:gd name="connsiteX53" fmla="*/ 60871 w 172743"/>
                <a:gd name="connsiteY53" fmla="*/ 112909 h 282696"/>
                <a:gd name="connsiteX54" fmla="*/ 57966 w 172743"/>
                <a:gd name="connsiteY54" fmla="*/ 112438 h 282696"/>
                <a:gd name="connsiteX55" fmla="*/ 57966 w 172743"/>
                <a:gd name="connsiteY55" fmla="*/ 111574 h 282696"/>
                <a:gd name="connsiteX56" fmla="*/ 41162 w 172743"/>
                <a:gd name="connsiteY56" fmla="*/ 104192 h 282696"/>
                <a:gd name="connsiteX57" fmla="*/ 32682 w 172743"/>
                <a:gd name="connsiteY57" fmla="*/ 106077 h 282696"/>
                <a:gd name="connsiteX58" fmla="*/ 10854 w 172743"/>
                <a:gd name="connsiteY58" fmla="*/ 159711 h 282696"/>
                <a:gd name="connsiteX59" fmla="*/ 16193 w 172743"/>
                <a:gd name="connsiteY59" fmla="*/ 176672 h 282696"/>
                <a:gd name="connsiteX60" fmla="*/ 33781 w 172743"/>
                <a:gd name="connsiteY60" fmla="*/ 183975 h 282696"/>
                <a:gd name="connsiteX61" fmla="*/ 42261 w 172743"/>
                <a:gd name="connsiteY61" fmla="*/ 188137 h 282696"/>
                <a:gd name="connsiteX62" fmla="*/ 43910 w 172743"/>
                <a:gd name="connsiteY62" fmla="*/ 193870 h 282696"/>
                <a:gd name="connsiteX63" fmla="*/ 40455 w 172743"/>
                <a:gd name="connsiteY63" fmla="*/ 198660 h 282696"/>
                <a:gd name="connsiteX64" fmla="*/ 34252 w 172743"/>
                <a:gd name="connsiteY64" fmla="*/ 198660 h 282696"/>
                <a:gd name="connsiteX65" fmla="*/ 6535 w 172743"/>
                <a:gd name="connsiteY65" fmla="*/ 213816 h 282696"/>
                <a:gd name="connsiteX66" fmla="*/ 254 w 172743"/>
                <a:gd name="connsiteY66" fmla="*/ 245226 h 282696"/>
                <a:gd name="connsiteX67" fmla="*/ 17450 w 172743"/>
                <a:gd name="connsiteY67" fmla="*/ 280563 h 28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72743" h="282696">
                  <a:moveTo>
                    <a:pt x="17449" y="280563"/>
                  </a:moveTo>
                  <a:cubicBezTo>
                    <a:pt x="20761" y="283317"/>
                    <a:pt x="24921" y="284843"/>
                    <a:pt x="29227" y="284882"/>
                  </a:cubicBezTo>
                  <a:cubicBezTo>
                    <a:pt x="36673" y="283575"/>
                    <a:pt x="44339" y="284997"/>
                    <a:pt x="50820" y="288887"/>
                  </a:cubicBezTo>
                  <a:cubicBezTo>
                    <a:pt x="54565" y="291113"/>
                    <a:pt x="59339" y="290532"/>
                    <a:pt x="62441" y="287474"/>
                  </a:cubicBezTo>
                  <a:cubicBezTo>
                    <a:pt x="65739" y="284647"/>
                    <a:pt x="69116" y="282055"/>
                    <a:pt x="72492" y="279621"/>
                  </a:cubicBezTo>
                  <a:lnTo>
                    <a:pt x="71707" y="280328"/>
                  </a:lnTo>
                  <a:lnTo>
                    <a:pt x="72649" y="281191"/>
                  </a:lnTo>
                  <a:cubicBezTo>
                    <a:pt x="72687" y="280747"/>
                    <a:pt x="72687" y="280301"/>
                    <a:pt x="72649" y="279857"/>
                  </a:cubicBezTo>
                  <a:cubicBezTo>
                    <a:pt x="80280" y="276608"/>
                    <a:pt x="87213" y="271915"/>
                    <a:pt x="93064" y="266036"/>
                  </a:cubicBezTo>
                  <a:cubicBezTo>
                    <a:pt x="98424" y="261098"/>
                    <a:pt x="104516" y="257018"/>
                    <a:pt x="111123" y="253943"/>
                  </a:cubicBezTo>
                  <a:cubicBezTo>
                    <a:pt x="112772" y="250723"/>
                    <a:pt x="114500" y="247503"/>
                    <a:pt x="116070" y="244284"/>
                  </a:cubicBezTo>
                  <a:cubicBezTo>
                    <a:pt x="118943" y="238864"/>
                    <a:pt x="124708" y="235614"/>
                    <a:pt x="130832" y="235960"/>
                  </a:cubicBezTo>
                  <a:lnTo>
                    <a:pt x="130832" y="235960"/>
                  </a:lnTo>
                  <a:lnTo>
                    <a:pt x="130832" y="235489"/>
                  </a:lnTo>
                  <a:cubicBezTo>
                    <a:pt x="130832" y="232898"/>
                    <a:pt x="130832" y="232583"/>
                    <a:pt x="132638" y="234704"/>
                  </a:cubicBezTo>
                  <a:lnTo>
                    <a:pt x="130832" y="235960"/>
                  </a:lnTo>
                  <a:cubicBezTo>
                    <a:pt x="130832" y="244912"/>
                    <a:pt x="131225" y="245619"/>
                    <a:pt x="138684" y="247032"/>
                  </a:cubicBezTo>
                  <a:cubicBezTo>
                    <a:pt x="140244" y="247297"/>
                    <a:pt x="141816" y="247481"/>
                    <a:pt x="143395" y="247582"/>
                  </a:cubicBezTo>
                  <a:cubicBezTo>
                    <a:pt x="148656" y="241378"/>
                    <a:pt x="149991" y="232583"/>
                    <a:pt x="156586" y="227401"/>
                  </a:cubicBezTo>
                  <a:cubicBezTo>
                    <a:pt x="163182" y="222218"/>
                    <a:pt x="169621" y="219548"/>
                    <a:pt x="170249" y="210674"/>
                  </a:cubicBezTo>
                  <a:cubicBezTo>
                    <a:pt x="172195" y="199998"/>
                    <a:pt x="169762" y="188988"/>
                    <a:pt x="163496" y="180128"/>
                  </a:cubicBezTo>
                  <a:cubicBezTo>
                    <a:pt x="162156" y="178477"/>
                    <a:pt x="160997" y="176687"/>
                    <a:pt x="160041" y="174788"/>
                  </a:cubicBezTo>
                  <a:cubicBezTo>
                    <a:pt x="158438" y="171953"/>
                    <a:pt x="158750" y="168423"/>
                    <a:pt x="160826" y="165914"/>
                  </a:cubicBezTo>
                  <a:cubicBezTo>
                    <a:pt x="164557" y="159776"/>
                    <a:pt x="169468" y="154437"/>
                    <a:pt x="175274" y="150209"/>
                  </a:cubicBezTo>
                  <a:cubicBezTo>
                    <a:pt x="175274" y="143063"/>
                    <a:pt x="172290" y="135996"/>
                    <a:pt x="175274" y="128614"/>
                  </a:cubicBezTo>
                  <a:cubicBezTo>
                    <a:pt x="177470" y="123668"/>
                    <a:pt x="178619" y="118321"/>
                    <a:pt x="178650" y="112909"/>
                  </a:cubicBezTo>
                  <a:cubicBezTo>
                    <a:pt x="178650" y="105056"/>
                    <a:pt x="169150" y="105056"/>
                    <a:pt x="165381" y="100266"/>
                  </a:cubicBezTo>
                  <a:cubicBezTo>
                    <a:pt x="160745" y="95834"/>
                    <a:pt x="155446" y="92151"/>
                    <a:pt x="149677" y="89351"/>
                  </a:cubicBezTo>
                  <a:cubicBezTo>
                    <a:pt x="147252" y="87410"/>
                    <a:pt x="145698" y="84585"/>
                    <a:pt x="145358" y="81498"/>
                  </a:cubicBezTo>
                  <a:cubicBezTo>
                    <a:pt x="145082" y="72927"/>
                    <a:pt x="145397" y="64347"/>
                    <a:pt x="146300" y="55820"/>
                  </a:cubicBezTo>
                  <a:cubicBezTo>
                    <a:pt x="147007" y="47967"/>
                    <a:pt x="148970" y="40978"/>
                    <a:pt x="150069" y="33518"/>
                  </a:cubicBezTo>
                  <a:cubicBezTo>
                    <a:pt x="151797" y="21425"/>
                    <a:pt x="144887" y="13101"/>
                    <a:pt x="137114" y="5327"/>
                  </a:cubicBezTo>
                  <a:cubicBezTo>
                    <a:pt x="131132" y="546"/>
                    <a:pt x="123249" y="-1141"/>
                    <a:pt x="115835" y="773"/>
                  </a:cubicBezTo>
                  <a:cubicBezTo>
                    <a:pt x="111495" y="1514"/>
                    <a:pt x="108131" y="4973"/>
                    <a:pt x="107512" y="9332"/>
                  </a:cubicBezTo>
                  <a:cubicBezTo>
                    <a:pt x="106962" y="12316"/>
                    <a:pt x="108768" y="14907"/>
                    <a:pt x="112772" y="16556"/>
                  </a:cubicBezTo>
                  <a:cubicBezTo>
                    <a:pt x="116777" y="18205"/>
                    <a:pt x="120624" y="19462"/>
                    <a:pt x="124472" y="21425"/>
                  </a:cubicBezTo>
                  <a:cubicBezTo>
                    <a:pt x="126244" y="22432"/>
                    <a:pt x="126865" y="24685"/>
                    <a:pt x="125858" y="26457"/>
                  </a:cubicBezTo>
                  <a:cubicBezTo>
                    <a:pt x="125732" y="26679"/>
                    <a:pt x="125583" y="26888"/>
                    <a:pt x="125414" y="27079"/>
                  </a:cubicBezTo>
                  <a:cubicBezTo>
                    <a:pt x="124786" y="27943"/>
                    <a:pt x="124001" y="29199"/>
                    <a:pt x="123215" y="29278"/>
                  </a:cubicBezTo>
                  <a:cubicBezTo>
                    <a:pt x="117955" y="29278"/>
                    <a:pt x="112615" y="29278"/>
                    <a:pt x="107512" y="30142"/>
                  </a:cubicBezTo>
                  <a:cubicBezTo>
                    <a:pt x="102207" y="31085"/>
                    <a:pt x="96963" y="32344"/>
                    <a:pt x="91808" y="33911"/>
                  </a:cubicBezTo>
                  <a:cubicBezTo>
                    <a:pt x="85655" y="36608"/>
                    <a:pt x="81899" y="42921"/>
                    <a:pt x="82464" y="49616"/>
                  </a:cubicBezTo>
                  <a:cubicBezTo>
                    <a:pt x="83406" y="53778"/>
                    <a:pt x="85840" y="57469"/>
                    <a:pt x="86861" y="61631"/>
                  </a:cubicBezTo>
                  <a:cubicBezTo>
                    <a:pt x="87254" y="63201"/>
                    <a:pt x="85762" y="65400"/>
                    <a:pt x="84819" y="67128"/>
                  </a:cubicBezTo>
                  <a:cubicBezTo>
                    <a:pt x="83892" y="67645"/>
                    <a:pt x="82763" y="67645"/>
                    <a:pt x="81836" y="67128"/>
                  </a:cubicBezTo>
                  <a:cubicBezTo>
                    <a:pt x="77203" y="63672"/>
                    <a:pt x="72492" y="61081"/>
                    <a:pt x="67310" y="65400"/>
                  </a:cubicBezTo>
                  <a:cubicBezTo>
                    <a:pt x="62465" y="69752"/>
                    <a:pt x="55916" y="71685"/>
                    <a:pt x="49486" y="70661"/>
                  </a:cubicBezTo>
                  <a:cubicBezTo>
                    <a:pt x="42183" y="69562"/>
                    <a:pt x="40927" y="76001"/>
                    <a:pt x="42183" y="81419"/>
                  </a:cubicBezTo>
                  <a:cubicBezTo>
                    <a:pt x="43608" y="86655"/>
                    <a:pt x="46305" y="91457"/>
                    <a:pt x="50035" y="95397"/>
                  </a:cubicBezTo>
                  <a:cubicBezTo>
                    <a:pt x="54613" y="99628"/>
                    <a:pt x="57418" y="105436"/>
                    <a:pt x="57887" y="111652"/>
                  </a:cubicBezTo>
                  <a:lnTo>
                    <a:pt x="58751" y="111652"/>
                  </a:lnTo>
                  <a:cubicBezTo>
                    <a:pt x="59545" y="111903"/>
                    <a:pt x="60270" y="112333"/>
                    <a:pt x="60871" y="112909"/>
                  </a:cubicBezTo>
                  <a:lnTo>
                    <a:pt x="65661" y="113615"/>
                  </a:lnTo>
                  <a:cubicBezTo>
                    <a:pt x="63619" y="115029"/>
                    <a:pt x="62206" y="113615"/>
                    <a:pt x="60871" y="112909"/>
                  </a:cubicBezTo>
                  <a:lnTo>
                    <a:pt x="57966" y="112438"/>
                  </a:lnTo>
                  <a:cubicBezTo>
                    <a:pt x="57966" y="112438"/>
                    <a:pt x="57966" y="111888"/>
                    <a:pt x="57966" y="111574"/>
                  </a:cubicBezTo>
                  <a:cubicBezTo>
                    <a:pt x="51884" y="110400"/>
                    <a:pt x="46142" y="107877"/>
                    <a:pt x="41162" y="104192"/>
                  </a:cubicBezTo>
                  <a:cubicBezTo>
                    <a:pt x="38258" y="102643"/>
                    <a:pt x="34657" y="103443"/>
                    <a:pt x="32682" y="106077"/>
                  </a:cubicBezTo>
                  <a:cubicBezTo>
                    <a:pt x="23024" y="122960"/>
                    <a:pt x="19727" y="142513"/>
                    <a:pt x="10854" y="159711"/>
                  </a:cubicBezTo>
                  <a:cubicBezTo>
                    <a:pt x="8243" y="165909"/>
                    <a:pt x="10503" y="173087"/>
                    <a:pt x="16193" y="176672"/>
                  </a:cubicBezTo>
                  <a:cubicBezTo>
                    <a:pt x="21195" y="180808"/>
                    <a:pt x="27321" y="183352"/>
                    <a:pt x="33781" y="183975"/>
                  </a:cubicBezTo>
                  <a:cubicBezTo>
                    <a:pt x="36935" y="184563"/>
                    <a:pt x="39867" y="186003"/>
                    <a:pt x="42261" y="188137"/>
                  </a:cubicBezTo>
                  <a:cubicBezTo>
                    <a:pt x="43640" y="189706"/>
                    <a:pt x="44245" y="191809"/>
                    <a:pt x="43910" y="193870"/>
                  </a:cubicBezTo>
                  <a:cubicBezTo>
                    <a:pt x="43485" y="195882"/>
                    <a:pt x="42230" y="197621"/>
                    <a:pt x="40455" y="198660"/>
                  </a:cubicBezTo>
                  <a:cubicBezTo>
                    <a:pt x="38414" y="199122"/>
                    <a:pt x="36294" y="199122"/>
                    <a:pt x="34252" y="198660"/>
                  </a:cubicBezTo>
                  <a:cubicBezTo>
                    <a:pt x="19098" y="196618"/>
                    <a:pt x="10697" y="201330"/>
                    <a:pt x="6535" y="213816"/>
                  </a:cubicBezTo>
                  <a:cubicBezTo>
                    <a:pt x="3245" y="224010"/>
                    <a:pt x="1137" y="234550"/>
                    <a:pt x="254" y="245226"/>
                  </a:cubicBezTo>
                  <a:cubicBezTo>
                    <a:pt x="-1422" y="259356"/>
                    <a:pt x="5298" y="273164"/>
                    <a:pt x="17450" y="280563"/>
                  </a:cubicBezTo>
                  <a:close/>
                </a:path>
              </a:pathLst>
            </a:custGeom>
            <a:grpFill/>
            <a:ln w="7849"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98A00BEE-A634-9F48-8740-455CB6C08611}"/>
                </a:ext>
              </a:extLst>
            </p:cNvPr>
            <p:cNvSpPr/>
            <p:nvPr/>
          </p:nvSpPr>
          <p:spPr>
            <a:xfrm>
              <a:off x="2775862" y="337351"/>
              <a:ext cx="7852" cy="7853"/>
            </a:xfrm>
            <a:custGeom>
              <a:avLst/>
              <a:gdLst>
                <a:gd name="connsiteX0" fmla="*/ 471 w 0"/>
                <a:gd name="connsiteY0" fmla="*/ 314 h 0"/>
                <a:gd name="connsiteX1" fmla="*/ 0 w 0"/>
                <a:gd name="connsiteY1" fmla="*/ 1178 h 0"/>
                <a:gd name="connsiteX2" fmla="*/ 707 w 0"/>
                <a:gd name="connsiteY2" fmla="*/ 1178 h 0"/>
                <a:gd name="connsiteX3" fmla="*/ 1099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471" y="314"/>
                  </a:moveTo>
                  <a:lnTo>
                    <a:pt x="0" y="1178"/>
                  </a:lnTo>
                  <a:lnTo>
                    <a:pt x="707" y="1178"/>
                  </a:lnTo>
                  <a:cubicBezTo>
                    <a:pt x="802" y="774"/>
                    <a:pt x="933" y="380"/>
                    <a:pt x="1099" y="0"/>
                  </a:cubicBezTo>
                  <a:close/>
                </a:path>
              </a:pathLst>
            </a:custGeom>
            <a:grpFill/>
            <a:ln w="7849"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D74EB20B-0000-9B4F-8823-A1710F05F592}"/>
                </a:ext>
              </a:extLst>
            </p:cNvPr>
            <p:cNvSpPr/>
            <p:nvPr/>
          </p:nvSpPr>
          <p:spPr>
            <a:xfrm>
              <a:off x="6877478" y="3252575"/>
              <a:ext cx="306227" cy="314107"/>
            </a:xfrm>
            <a:custGeom>
              <a:avLst/>
              <a:gdLst>
                <a:gd name="connsiteX0" fmla="*/ 295486 w 306226"/>
                <a:gd name="connsiteY0" fmla="*/ 241864 h 314106"/>
                <a:gd name="connsiteX1" fmla="*/ 294857 w 306226"/>
                <a:gd name="connsiteY1" fmla="*/ 241864 h 314106"/>
                <a:gd name="connsiteX2" fmla="*/ 287005 w 306226"/>
                <a:gd name="connsiteY2" fmla="*/ 234639 h 314106"/>
                <a:gd name="connsiteX3" fmla="*/ 286613 w 306226"/>
                <a:gd name="connsiteY3" fmla="*/ 232362 h 314106"/>
                <a:gd name="connsiteX4" fmla="*/ 284179 w 306226"/>
                <a:gd name="connsiteY4" fmla="*/ 229378 h 314106"/>
                <a:gd name="connsiteX5" fmla="*/ 285906 w 306226"/>
                <a:gd name="connsiteY5" fmla="*/ 228750 h 314106"/>
                <a:gd name="connsiteX6" fmla="*/ 286613 w 306226"/>
                <a:gd name="connsiteY6" fmla="*/ 232362 h 314106"/>
                <a:gd name="connsiteX7" fmla="*/ 287791 w 306226"/>
                <a:gd name="connsiteY7" fmla="*/ 233933 h 314106"/>
                <a:gd name="connsiteX8" fmla="*/ 295643 w 306226"/>
                <a:gd name="connsiteY8" fmla="*/ 241157 h 314106"/>
                <a:gd name="connsiteX9" fmla="*/ 295643 w 306226"/>
                <a:gd name="connsiteY9" fmla="*/ 242021 h 314106"/>
                <a:gd name="connsiteX10" fmla="*/ 304437 w 306226"/>
                <a:gd name="connsiteY10" fmla="*/ 243906 h 314106"/>
                <a:gd name="connsiteX11" fmla="*/ 307578 w 306226"/>
                <a:gd name="connsiteY11" fmla="*/ 243513 h 314106"/>
                <a:gd name="connsiteX12" fmla="*/ 311347 w 306226"/>
                <a:gd name="connsiteY12" fmla="*/ 235660 h 314106"/>
                <a:gd name="connsiteX13" fmla="*/ 292267 w 306226"/>
                <a:gd name="connsiteY13" fmla="*/ 206370 h 314106"/>
                <a:gd name="connsiteX14" fmla="*/ 286456 w 306226"/>
                <a:gd name="connsiteY14" fmla="*/ 204878 h 314106"/>
                <a:gd name="connsiteX15" fmla="*/ 275542 w 306226"/>
                <a:gd name="connsiteY15" fmla="*/ 211003 h 314106"/>
                <a:gd name="connsiteX16" fmla="*/ 272166 w 306226"/>
                <a:gd name="connsiteY16" fmla="*/ 216421 h 314106"/>
                <a:gd name="connsiteX17" fmla="*/ 263588 w 306226"/>
                <a:gd name="connsiteY17" fmla="*/ 217627 h 314106"/>
                <a:gd name="connsiteX18" fmla="*/ 261722 w 306226"/>
                <a:gd name="connsiteY18" fmla="*/ 215322 h 314106"/>
                <a:gd name="connsiteX19" fmla="*/ 254577 w 306226"/>
                <a:gd name="connsiteY19" fmla="*/ 197496 h 314106"/>
                <a:gd name="connsiteX20" fmla="*/ 245625 w 306226"/>
                <a:gd name="connsiteY20" fmla="*/ 188937 h 314106"/>
                <a:gd name="connsiteX21" fmla="*/ 233298 w 306226"/>
                <a:gd name="connsiteY21" fmla="*/ 185482 h 314106"/>
                <a:gd name="connsiteX22" fmla="*/ 229765 w 306226"/>
                <a:gd name="connsiteY22" fmla="*/ 180692 h 314106"/>
                <a:gd name="connsiteX23" fmla="*/ 231414 w 306226"/>
                <a:gd name="connsiteY23" fmla="*/ 163259 h 314106"/>
                <a:gd name="connsiteX24" fmla="*/ 232121 w 306226"/>
                <a:gd name="connsiteY24" fmla="*/ 154385 h 314106"/>
                <a:gd name="connsiteX25" fmla="*/ 214453 w 306226"/>
                <a:gd name="connsiteY25" fmla="*/ 132084 h 314106"/>
                <a:gd name="connsiteX26" fmla="*/ 207387 w 306226"/>
                <a:gd name="connsiteY26" fmla="*/ 125880 h 314106"/>
                <a:gd name="connsiteX27" fmla="*/ 189955 w 306226"/>
                <a:gd name="connsiteY27" fmla="*/ 117635 h 314106"/>
                <a:gd name="connsiteX28" fmla="*/ 182103 w 306226"/>
                <a:gd name="connsiteY28" fmla="*/ 112609 h 314106"/>
                <a:gd name="connsiteX29" fmla="*/ 164986 w 306226"/>
                <a:gd name="connsiteY29" fmla="*/ 98553 h 314106"/>
                <a:gd name="connsiteX30" fmla="*/ 143001 w 306226"/>
                <a:gd name="connsiteY30" fmla="*/ 85282 h 314106"/>
                <a:gd name="connsiteX31" fmla="*/ 130909 w 306226"/>
                <a:gd name="connsiteY31" fmla="*/ 75073 h 314106"/>
                <a:gd name="connsiteX32" fmla="*/ 114734 w 306226"/>
                <a:gd name="connsiteY32" fmla="*/ 59368 h 314106"/>
                <a:gd name="connsiteX33" fmla="*/ 70056 w 306226"/>
                <a:gd name="connsiteY33" fmla="*/ 18456 h 314106"/>
                <a:gd name="connsiteX34" fmla="*/ 53645 w 306226"/>
                <a:gd name="connsiteY34" fmla="*/ 9111 h 314106"/>
                <a:gd name="connsiteX35" fmla="*/ 12893 w 306226"/>
                <a:gd name="connsiteY35" fmla="*/ 237 h 314106"/>
                <a:gd name="connsiteX36" fmla="*/ 3628 w 306226"/>
                <a:gd name="connsiteY36" fmla="*/ 1572 h 314106"/>
                <a:gd name="connsiteX37" fmla="*/ 723 w 306226"/>
                <a:gd name="connsiteY37" fmla="*/ 13194 h 314106"/>
                <a:gd name="connsiteX38" fmla="*/ 7947 w 306226"/>
                <a:gd name="connsiteY38" fmla="*/ 27329 h 314106"/>
                <a:gd name="connsiteX39" fmla="*/ 37391 w 306226"/>
                <a:gd name="connsiteY39" fmla="*/ 52379 h 314106"/>
                <a:gd name="connsiteX40" fmla="*/ 54116 w 306226"/>
                <a:gd name="connsiteY40" fmla="*/ 67063 h 314106"/>
                <a:gd name="connsiteX41" fmla="*/ 66130 w 306226"/>
                <a:gd name="connsiteY41" fmla="*/ 82219 h 314106"/>
                <a:gd name="connsiteX42" fmla="*/ 90942 w 306226"/>
                <a:gd name="connsiteY42" fmla="*/ 111588 h 314106"/>
                <a:gd name="connsiteX43" fmla="*/ 97930 w 306226"/>
                <a:gd name="connsiteY43" fmla="*/ 122110 h 314106"/>
                <a:gd name="connsiteX44" fmla="*/ 105782 w 306226"/>
                <a:gd name="connsiteY44" fmla="*/ 143313 h 314106"/>
                <a:gd name="connsiteX45" fmla="*/ 113085 w 306226"/>
                <a:gd name="connsiteY45" fmla="*/ 153757 h 314106"/>
                <a:gd name="connsiteX46" fmla="*/ 138446 w 306226"/>
                <a:gd name="connsiteY46" fmla="*/ 194120 h 314106"/>
                <a:gd name="connsiteX47" fmla="*/ 146298 w 306226"/>
                <a:gd name="connsiteY47" fmla="*/ 215243 h 314106"/>
                <a:gd name="connsiteX48" fmla="*/ 157840 w 306226"/>
                <a:gd name="connsiteY48" fmla="*/ 234482 h 314106"/>
                <a:gd name="connsiteX49" fmla="*/ 187050 w 306226"/>
                <a:gd name="connsiteY49" fmla="*/ 264323 h 314106"/>
                <a:gd name="connsiteX50" fmla="*/ 217594 w 306226"/>
                <a:gd name="connsiteY50" fmla="*/ 292985 h 314106"/>
                <a:gd name="connsiteX51" fmla="*/ 242014 w 306226"/>
                <a:gd name="connsiteY51" fmla="*/ 314108 h 314106"/>
                <a:gd name="connsiteX52" fmla="*/ 253713 w 306226"/>
                <a:gd name="connsiteY52" fmla="*/ 317721 h 314106"/>
                <a:gd name="connsiteX53" fmla="*/ 287476 w 306226"/>
                <a:gd name="connsiteY53" fmla="*/ 317721 h 314106"/>
                <a:gd name="connsiteX54" fmla="*/ 289047 w 306226"/>
                <a:gd name="connsiteY54" fmla="*/ 280970 h 314106"/>
                <a:gd name="connsiteX55" fmla="*/ 295486 w 306226"/>
                <a:gd name="connsiteY55" fmla="*/ 241864 h 31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6226" h="314106">
                  <a:moveTo>
                    <a:pt x="295486" y="241864"/>
                  </a:moveTo>
                  <a:lnTo>
                    <a:pt x="294857" y="241864"/>
                  </a:lnTo>
                  <a:lnTo>
                    <a:pt x="287005" y="234639"/>
                  </a:lnTo>
                  <a:cubicBezTo>
                    <a:pt x="287005" y="233854"/>
                    <a:pt x="287005" y="233069"/>
                    <a:pt x="286613" y="232362"/>
                  </a:cubicBezTo>
                  <a:lnTo>
                    <a:pt x="284179" y="229378"/>
                  </a:lnTo>
                  <a:lnTo>
                    <a:pt x="285906" y="228750"/>
                  </a:lnTo>
                  <a:lnTo>
                    <a:pt x="286613" y="232362"/>
                  </a:lnTo>
                  <a:lnTo>
                    <a:pt x="287791" y="233933"/>
                  </a:lnTo>
                  <a:lnTo>
                    <a:pt x="295643" y="241157"/>
                  </a:lnTo>
                  <a:cubicBezTo>
                    <a:pt x="295643" y="241157"/>
                    <a:pt x="295643" y="241707"/>
                    <a:pt x="295643" y="242021"/>
                  </a:cubicBezTo>
                  <a:lnTo>
                    <a:pt x="304437" y="243906"/>
                  </a:lnTo>
                  <a:cubicBezTo>
                    <a:pt x="305498" y="243930"/>
                    <a:pt x="306556" y="243798"/>
                    <a:pt x="307578" y="243513"/>
                  </a:cubicBezTo>
                  <a:cubicBezTo>
                    <a:pt x="309933" y="243042"/>
                    <a:pt x="312603" y="237781"/>
                    <a:pt x="311347" y="235660"/>
                  </a:cubicBezTo>
                  <a:cubicBezTo>
                    <a:pt x="305065" y="225766"/>
                    <a:pt x="298862" y="215950"/>
                    <a:pt x="292267" y="206370"/>
                  </a:cubicBezTo>
                  <a:cubicBezTo>
                    <a:pt x="290647" y="205034"/>
                    <a:pt x="288518" y="204488"/>
                    <a:pt x="286456" y="204878"/>
                  </a:cubicBezTo>
                  <a:cubicBezTo>
                    <a:pt x="282093" y="205211"/>
                    <a:pt x="278099" y="207452"/>
                    <a:pt x="275542" y="211003"/>
                  </a:cubicBezTo>
                  <a:cubicBezTo>
                    <a:pt x="274285" y="212731"/>
                    <a:pt x="273422" y="214694"/>
                    <a:pt x="272166" y="216421"/>
                  </a:cubicBezTo>
                  <a:cubicBezTo>
                    <a:pt x="270130" y="219123"/>
                    <a:pt x="266290" y="219663"/>
                    <a:pt x="263588" y="217627"/>
                  </a:cubicBezTo>
                  <a:cubicBezTo>
                    <a:pt x="262787" y="217023"/>
                    <a:pt x="262146" y="216232"/>
                    <a:pt x="261722" y="215322"/>
                  </a:cubicBezTo>
                  <a:cubicBezTo>
                    <a:pt x="259052" y="209511"/>
                    <a:pt x="256854" y="203464"/>
                    <a:pt x="254577" y="197496"/>
                  </a:cubicBezTo>
                  <a:cubicBezTo>
                    <a:pt x="253177" y="193348"/>
                    <a:pt x="249832" y="190149"/>
                    <a:pt x="245625" y="188937"/>
                  </a:cubicBezTo>
                  <a:cubicBezTo>
                    <a:pt x="241543" y="187681"/>
                    <a:pt x="237224" y="187052"/>
                    <a:pt x="233298" y="185482"/>
                  </a:cubicBezTo>
                  <a:cubicBezTo>
                    <a:pt x="231649" y="184775"/>
                    <a:pt x="229372" y="181163"/>
                    <a:pt x="229765" y="180692"/>
                  </a:cubicBezTo>
                  <a:cubicBezTo>
                    <a:pt x="234083" y="175195"/>
                    <a:pt x="227252" y="168599"/>
                    <a:pt x="231414" y="163259"/>
                  </a:cubicBezTo>
                  <a:cubicBezTo>
                    <a:pt x="233776" y="160867"/>
                    <a:pt x="234075" y="157121"/>
                    <a:pt x="232121" y="154385"/>
                  </a:cubicBezTo>
                  <a:cubicBezTo>
                    <a:pt x="226781" y="146532"/>
                    <a:pt x="216416" y="142685"/>
                    <a:pt x="214453" y="132084"/>
                  </a:cubicBezTo>
                  <a:cubicBezTo>
                    <a:pt x="213904" y="129571"/>
                    <a:pt x="210135" y="127372"/>
                    <a:pt x="207387" y="125880"/>
                  </a:cubicBezTo>
                  <a:cubicBezTo>
                    <a:pt x="201733" y="122896"/>
                    <a:pt x="195687" y="120462"/>
                    <a:pt x="189955" y="117635"/>
                  </a:cubicBezTo>
                  <a:cubicBezTo>
                    <a:pt x="187129" y="116300"/>
                    <a:pt x="183124" y="114965"/>
                    <a:pt x="182103" y="112609"/>
                  </a:cubicBezTo>
                  <a:cubicBezTo>
                    <a:pt x="178805" y="104756"/>
                    <a:pt x="170404" y="103500"/>
                    <a:pt x="164986" y="98553"/>
                  </a:cubicBezTo>
                  <a:cubicBezTo>
                    <a:pt x="158712" y="92580"/>
                    <a:pt x="151208" y="88050"/>
                    <a:pt x="143001" y="85282"/>
                  </a:cubicBezTo>
                  <a:cubicBezTo>
                    <a:pt x="137835" y="83511"/>
                    <a:pt x="133521" y="79869"/>
                    <a:pt x="130909" y="75073"/>
                  </a:cubicBezTo>
                  <a:cubicBezTo>
                    <a:pt x="127168" y="68369"/>
                    <a:pt x="121545" y="62909"/>
                    <a:pt x="114734" y="59368"/>
                  </a:cubicBezTo>
                  <a:cubicBezTo>
                    <a:pt x="96595" y="49765"/>
                    <a:pt x="81215" y="35681"/>
                    <a:pt x="70056" y="18456"/>
                  </a:cubicBezTo>
                  <a:cubicBezTo>
                    <a:pt x="66386" y="12904"/>
                    <a:pt x="60292" y="9434"/>
                    <a:pt x="53645" y="9111"/>
                  </a:cubicBezTo>
                  <a:cubicBezTo>
                    <a:pt x="39656" y="8485"/>
                    <a:pt x="25876" y="5484"/>
                    <a:pt x="12893" y="237"/>
                  </a:cubicBezTo>
                  <a:cubicBezTo>
                    <a:pt x="9742" y="-335"/>
                    <a:pt x="6490" y="134"/>
                    <a:pt x="3628" y="1572"/>
                  </a:cubicBezTo>
                  <a:cubicBezTo>
                    <a:pt x="723" y="2514"/>
                    <a:pt x="-1083" y="8797"/>
                    <a:pt x="723" y="13194"/>
                  </a:cubicBezTo>
                  <a:cubicBezTo>
                    <a:pt x="2413" y="18239"/>
                    <a:pt x="4848" y="23004"/>
                    <a:pt x="7947" y="27329"/>
                  </a:cubicBezTo>
                  <a:cubicBezTo>
                    <a:pt x="16007" y="37546"/>
                    <a:pt x="26016" y="46060"/>
                    <a:pt x="37391" y="52379"/>
                  </a:cubicBezTo>
                  <a:cubicBezTo>
                    <a:pt x="44089" y="55823"/>
                    <a:pt x="49834" y="60867"/>
                    <a:pt x="54116" y="67063"/>
                  </a:cubicBezTo>
                  <a:cubicBezTo>
                    <a:pt x="58434" y="71858"/>
                    <a:pt x="62446" y="76920"/>
                    <a:pt x="66130" y="82219"/>
                  </a:cubicBezTo>
                  <a:cubicBezTo>
                    <a:pt x="72431" y="93517"/>
                    <a:pt x="80856" y="103489"/>
                    <a:pt x="90942" y="111588"/>
                  </a:cubicBezTo>
                  <a:cubicBezTo>
                    <a:pt x="93960" y="114586"/>
                    <a:pt x="96337" y="118166"/>
                    <a:pt x="97930" y="122110"/>
                  </a:cubicBezTo>
                  <a:cubicBezTo>
                    <a:pt x="100992" y="129021"/>
                    <a:pt x="102955" y="136403"/>
                    <a:pt x="105782" y="143313"/>
                  </a:cubicBezTo>
                  <a:cubicBezTo>
                    <a:pt x="107525" y="147230"/>
                    <a:pt x="110004" y="150776"/>
                    <a:pt x="113085" y="153757"/>
                  </a:cubicBezTo>
                  <a:cubicBezTo>
                    <a:pt x="125220" y="164512"/>
                    <a:pt x="134021" y="178519"/>
                    <a:pt x="138446" y="194120"/>
                  </a:cubicBezTo>
                  <a:cubicBezTo>
                    <a:pt x="140566" y="201266"/>
                    <a:pt x="144099" y="208098"/>
                    <a:pt x="146298" y="215243"/>
                  </a:cubicBezTo>
                  <a:cubicBezTo>
                    <a:pt x="148924" y="222315"/>
                    <a:pt x="152837" y="228838"/>
                    <a:pt x="157840" y="234482"/>
                  </a:cubicBezTo>
                  <a:cubicBezTo>
                    <a:pt x="166635" y="245476"/>
                    <a:pt x="178491" y="253564"/>
                    <a:pt x="187050" y="264323"/>
                  </a:cubicBezTo>
                  <a:cubicBezTo>
                    <a:pt x="196091" y="275024"/>
                    <a:pt x="206341" y="284642"/>
                    <a:pt x="217594" y="292985"/>
                  </a:cubicBezTo>
                  <a:cubicBezTo>
                    <a:pt x="226438" y="299168"/>
                    <a:pt x="234621" y="306247"/>
                    <a:pt x="242014" y="314108"/>
                  </a:cubicBezTo>
                  <a:cubicBezTo>
                    <a:pt x="245106" y="317124"/>
                    <a:pt x="249459" y="318469"/>
                    <a:pt x="253713" y="317721"/>
                  </a:cubicBezTo>
                  <a:cubicBezTo>
                    <a:pt x="264915" y="316190"/>
                    <a:pt x="276274" y="316190"/>
                    <a:pt x="287476" y="317721"/>
                  </a:cubicBezTo>
                  <a:cubicBezTo>
                    <a:pt x="288105" y="305392"/>
                    <a:pt x="289439" y="293142"/>
                    <a:pt x="289047" y="280970"/>
                  </a:cubicBezTo>
                  <a:cubicBezTo>
                    <a:pt x="288733" y="267699"/>
                    <a:pt x="294779" y="255292"/>
                    <a:pt x="295486" y="241864"/>
                  </a:cubicBezTo>
                  <a:close/>
                </a:path>
              </a:pathLst>
            </a:custGeom>
            <a:grpFill/>
            <a:ln w="7849"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71720FB5-D587-3949-B0FA-1994BB4443E8}"/>
                </a:ext>
              </a:extLst>
            </p:cNvPr>
            <p:cNvSpPr/>
            <p:nvPr/>
          </p:nvSpPr>
          <p:spPr>
            <a:xfrm>
              <a:off x="7165191" y="3570688"/>
              <a:ext cx="7852" cy="7853"/>
            </a:xfrm>
            <a:custGeom>
              <a:avLst/>
              <a:gdLst>
                <a:gd name="connsiteX0" fmla="*/ 0 w 0"/>
                <a:gd name="connsiteY0" fmla="*/ 0 h 0"/>
                <a:gd name="connsiteX1" fmla="*/ 0 w 0"/>
                <a:gd name="connsiteY1" fmla="*/ 1099 h 0"/>
                <a:gd name="connsiteX2" fmla="*/ 942 w 0"/>
                <a:gd name="connsiteY2" fmla="*/ 1099 h 0"/>
                <a:gd name="connsiteX3" fmla="*/ 942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0"/>
                    <a:pt x="0" y="707"/>
                    <a:pt x="0" y="1099"/>
                  </a:cubicBezTo>
                  <a:lnTo>
                    <a:pt x="942" y="1099"/>
                  </a:lnTo>
                  <a:cubicBezTo>
                    <a:pt x="942" y="707"/>
                    <a:pt x="942" y="393"/>
                    <a:pt x="942" y="0"/>
                  </a:cubicBezTo>
                  <a:close/>
                </a:path>
              </a:pathLst>
            </a:custGeom>
            <a:grpFill/>
            <a:ln w="7849"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347B9763-AADC-344E-BFF8-06E3AF1BBC1D}"/>
                </a:ext>
              </a:extLst>
            </p:cNvPr>
            <p:cNvSpPr/>
            <p:nvPr/>
          </p:nvSpPr>
          <p:spPr>
            <a:xfrm>
              <a:off x="1769159" y="460449"/>
              <a:ext cx="259115" cy="204169"/>
            </a:xfrm>
            <a:custGeom>
              <a:avLst/>
              <a:gdLst>
                <a:gd name="connsiteX0" fmla="*/ 13350 w 259114"/>
                <a:gd name="connsiteY0" fmla="*/ 174675 h 204169"/>
                <a:gd name="connsiteX1" fmla="*/ 12800 w 259114"/>
                <a:gd name="connsiteY1" fmla="*/ 200589 h 204169"/>
                <a:gd name="connsiteX2" fmla="*/ 19160 w 259114"/>
                <a:gd name="connsiteY2" fmla="*/ 206793 h 204169"/>
                <a:gd name="connsiteX3" fmla="*/ 52610 w 259114"/>
                <a:gd name="connsiteY3" fmla="*/ 196270 h 204169"/>
                <a:gd name="connsiteX4" fmla="*/ 52217 w 259114"/>
                <a:gd name="connsiteY4" fmla="*/ 195721 h 204169"/>
                <a:gd name="connsiteX5" fmla="*/ 53709 w 259114"/>
                <a:gd name="connsiteY5" fmla="*/ 194700 h 204169"/>
                <a:gd name="connsiteX6" fmla="*/ 52688 w 259114"/>
                <a:gd name="connsiteY6" fmla="*/ 196192 h 204169"/>
                <a:gd name="connsiteX7" fmla="*/ 52688 w 259114"/>
                <a:gd name="connsiteY7" fmla="*/ 196192 h 204169"/>
                <a:gd name="connsiteX8" fmla="*/ 65330 w 259114"/>
                <a:gd name="connsiteY8" fmla="*/ 203416 h 204169"/>
                <a:gd name="connsiteX9" fmla="*/ 80249 w 259114"/>
                <a:gd name="connsiteY9" fmla="*/ 198862 h 204169"/>
                <a:gd name="connsiteX10" fmla="*/ 89043 w 259114"/>
                <a:gd name="connsiteY10" fmla="*/ 189674 h 204169"/>
                <a:gd name="connsiteX11" fmla="*/ 100114 w 259114"/>
                <a:gd name="connsiteY11" fmla="*/ 173969 h 204169"/>
                <a:gd name="connsiteX12" fmla="*/ 123670 w 259114"/>
                <a:gd name="connsiteY12" fmla="*/ 159912 h 204169"/>
                <a:gd name="connsiteX13" fmla="*/ 137490 w 259114"/>
                <a:gd name="connsiteY13" fmla="*/ 152609 h 204169"/>
                <a:gd name="connsiteX14" fmla="*/ 151074 w 259114"/>
                <a:gd name="connsiteY14" fmla="*/ 139181 h 204169"/>
                <a:gd name="connsiteX15" fmla="*/ 162145 w 259114"/>
                <a:gd name="connsiteY15" fmla="*/ 133449 h 204169"/>
                <a:gd name="connsiteX16" fmla="*/ 195987 w 259114"/>
                <a:gd name="connsiteY16" fmla="*/ 125361 h 204169"/>
                <a:gd name="connsiteX17" fmla="*/ 208628 w 259114"/>
                <a:gd name="connsiteY17" fmla="*/ 123554 h 204169"/>
                <a:gd name="connsiteX18" fmla="*/ 207608 w 259114"/>
                <a:gd name="connsiteY18" fmla="*/ 124497 h 204169"/>
                <a:gd name="connsiteX19" fmla="*/ 208079 w 259114"/>
                <a:gd name="connsiteY19" fmla="*/ 124497 h 204169"/>
                <a:gd name="connsiteX20" fmla="*/ 208079 w 259114"/>
                <a:gd name="connsiteY20" fmla="*/ 123947 h 204169"/>
                <a:gd name="connsiteX21" fmla="*/ 226452 w 259114"/>
                <a:gd name="connsiteY21" fmla="*/ 117508 h 204169"/>
                <a:gd name="connsiteX22" fmla="*/ 240665 w 259114"/>
                <a:gd name="connsiteY22" fmla="*/ 117508 h 204169"/>
                <a:gd name="connsiteX23" fmla="*/ 259980 w 259114"/>
                <a:gd name="connsiteY23" fmla="*/ 110990 h 204169"/>
                <a:gd name="connsiteX24" fmla="*/ 259509 w 259114"/>
                <a:gd name="connsiteY24" fmla="*/ 60105 h 204169"/>
                <a:gd name="connsiteX25" fmla="*/ 247417 w 259114"/>
                <a:gd name="connsiteY25" fmla="*/ 37882 h 204169"/>
                <a:gd name="connsiteX26" fmla="*/ 232420 w 259114"/>
                <a:gd name="connsiteY26" fmla="*/ 33249 h 204169"/>
                <a:gd name="connsiteX27" fmla="*/ 208864 w 259114"/>
                <a:gd name="connsiteY27" fmla="*/ 24297 h 204169"/>
                <a:gd name="connsiteX28" fmla="*/ 196694 w 259114"/>
                <a:gd name="connsiteY28" fmla="*/ 13696 h 204169"/>
                <a:gd name="connsiteX29" fmla="*/ 166306 w 259114"/>
                <a:gd name="connsiteY29" fmla="*/ 896 h 204169"/>
                <a:gd name="connsiteX30" fmla="*/ 137176 w 259114"/>
                <a:gd name="connsiteY30" fmla="*/ 1367 h 204169"/>
                <a:gd name="connsiteX31" fmla="*/ 121472 w 259114"/>
                <a:gd name="connsiteY31" fmla="*/ 3409 h 204169"/>
                <a:gd name="connsiteX32" fmla="*/ 112599 w 259114"/>
                <a:gd name="connsiteY32" fmla="*/ 12046 h 204169"/>
                <a:gd name="connsiteX33" fmla="*/ 109694 w 259114"/>
                <a:gd name="connsiteY33" fmla="*/ 31128 h 204169"/>
                <a:gd name="connsiteX34" fmla="*/ 100664 w 259114"/>
                <a:gd name="connsiteY34" fmla="*/ 47462 h 204169"/>
                <a:gd name="connsiteX35" fmla="*/ 70748 w 259114"/>
                <a:gd name="connsiteY35" fmla="*/ 72198 h 204169"/>
                <a:gd name="connsiteX36" fmla="*/ 61247 w 259114"/>
                <a:gd name="connsiteY36" fmla="*/ 87903 h 204169"/>
                <a:gd name="connsiteX37" fmla="*/ 58028 w 259114"/>
                <a:gd name="connsiteY37" fmla="*/ 93165 h 204169"/>
                <a:gd name="connsiteX38" fmla="*/ 10052 w 259114"/>
                <a:gd name="connsiteY38" fmla="*/ 131015 h 204169"/>
                <a:gd name="connsiteX39" fmla="*/ 551 w 259114"/>
                <a:gd name="connsiteY39" fmla="*/ 139417 h 204169"/>
                <a:gd name="connsiteX40" fmla="*/ 7226 w 259114"/>
                <a:gd name="connsiteY40" fmla="*/ 152923 h 204169"/>
                <a:gd name="connsiteX41" fmla="*/ 13350 w 259114"/>
                <a:gd name="connsiteY41" fmla="*/ 174675 h 20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59114" h="204169">
                  <a:moveTo>
                    <a:pt x="13350" y="174675"/>
                  </a:moveTo>
                  <a:cubicBezTo>
                    <a:pt x="13350" y="183313"/>
                    <a:pt x="12957" y="191951"/>
                    <a:pt x="12800" y="200589"/>
                  </a:cubicBezTo>
                  <a:cubicBezTo>
                    <a:pt x="13434" y="203773"/>
                    <a:pt x="15962" y="206239"/>
                    <a:pt x="19160" y="206793"/>
                  </a:cubicBezTo>
                  <a:cubicBezTo>
                    <a:pt x="31017" y="206151"/>
                    <a:pt x="42521" y="202532"/>
                    <a:pt x="52610" y="196270"/>
                  </a:cubicBezTo>
                  <a:lnTo>
                    <a:pt x="52217" y="195721"/>
                  </a:lnTo>
                  <a:lnTo>
                    <a:pt x="53709" y="194700"/>
                  </a:lnTo>
                  <a:lnTo>
                    <a:pt x="52688" y="196192"/>
                  </a:lnTo>
                  <a:lnTo>
                    <a:pt x="52688" y="196192"/>
                  </a:lnTo>
                  <a:cubicBezTo>
                    <a:pt x="55350" y="200644"/>
                    <a:pt x="60143" y="203383"/>
                    <a:pt x="65330" y="203416"/>
                  </a:cubicBezTo>
                  <a:cubicBezTo>
                    <a:pt x="70682" y="203688"/>
                    <a:pt x="75961" y="202077"/>
                    <a:pt x="80249" y="198862"/>
                  </a:cubicBezTo>
                  <a:cubicBezTo>
                    <a:pt x="83475" y="196096"/>
                    <a:pt x="86421" y="193018"/>
                    <a:pt x="89043" y="189674"/>
                  </a:cubicBezTo>
                  <a:cubicBezTo>
                    <a:pt x="92969" y="184570"/>
                    <a:pt x="95953" y="178759"/>
                    <a:pt x="100114" y="173969"/>
                  </a:cubicBezTo>
                  <a:cubicBezTo>
                    <a:pt x="106396" y="166901"/>
                    <a:pt x="112599" y="159912"/>
                    <a:pt x="123670" y="159912"/>
                  </a:cubicBezTo>
                  <a:cubicBezTo>
                    <a:pt x="128912" y="158939"/>
                    <a:pt x="133732" y="156392"/>
                    <a:pt x="137490" y="152609"/>
                  </a:cubicBezTo>
                  <a:cubicBezTo>
                    <a:pt x="142436" y="148683"/>
                    <a:pt x="146284" y="143265"/>
                    <a:pt x="151074" y="139181"/>
                  </a:cubicBezTo>
                  <a:cubicBezTo>
                    <a:pt x="154151" y="136267"/>
                    <a:pt x="157989" y="134280"/>
                    <a:pt x="162145" y="133449"/>
                  </a:cubicBezTo>
                  <a:cubicBezTo>
                    <a:pt x="173652" y="131808"/>
                    <a:pt x="184981" y="129100"/>
                    <a:pt x="195987" y="125361"/>
                  </a:cubicBezTo>
                  <a:cubicBezTo>
                    <a:pt x="200163" y="124517"/>
                    <a:pt x="204384" y="123914"/>
                    <a:pt x="208628" y="123554"/>
                  </a:cubicBezTo>
                  <a:lnTo>
                    <a:pt x="207608" y="124497"/>
                  </a:lnTo>
                  <a:lnTo>
                    <a:pt x="208079" y="124497"/>
                  </a:lnTo>
                  <a:cubicBezTo>
                    <a:pt x="208094" y="124314"/>
                    <a:pt x="208094" y="124130"/>
                    <a:pt x="208079" y="123947"/>
                  </a:cubicBezTo>
                  <a:cubicBezTo>
                    <a:pt x="213284" y="119757"/>
                    <a:pt x="219771" y="117483"/>
                    <a:pt x="226452" y="117508"/>
                  </a:cubicBezTo>
                  <a:cubicBezTo>
                    <a:pt x="231164" y="117508"/>
                    <a:pt x="235875" y="117508"/>
                    <a:pt x="240665" y="117508"/>
                  </a:cubicBezTo>
                  <a:cubicBezTo>
                    <a:pt x="246034" y="112946"/>
                    <a:pt x="252945" y="110614"/>
                    <a:pt x="259980" y="110990"/>
                  </a:cubicBezTo>
                  <a:cubicBezTo>
                    <a:pt x="261394" y="94050"/>
                    <a:pt x="261237" y="77016"/>
                    <a:pt x="259509" y="60105"/>
                  </a:cubicBezTo>
                  <a:cubicBezTo>
                    <a:pt x="258535" y="51402"/>
                    <a:pt x="254195" y="43426"/>
                    <a:pt x="247417" y="37882"/>
                  </a:cubicBezTo>
                  <a:cubicBezTo>
                    <a:pt x="243309" y="34266"/>
                    <a:pt x="237851" y="32580"/>
                    <a:pt x="232420" y="33249"/>
                  </a:cubicBezTo>
                  <a:cubicBezTo>
                    <a:pt x="223676" y="33599"/>
                    <a:pt x="215169" y="30366"/>
                    <a:pt x="208864" y="24297"/>
                  </a:cubicBezTo>
                  <a:cubicBezTo>
                    <a:pt x="204361" y="21310"/>
                    <a:pt x="200270" y="17746"/>
                    <a:pt x="196694" y="13696"/>
                  </a:cubicBezTo>
                  <a:cubicBezTo>
                    <a:pt x="190645" y="3024"/>
                    <a:pt x="178167" y="-2233"/>
                    <a:pt x="166306" y="896"/>
                  </a:cubicBezTo>
                  <a:cubicBezTo>
                    <a:pt x="156615" y="1643"/>
                    <a:pt x="146886" y="1801"/>
                    <a:pt x="137176" y="1367"/>
                  </a:cubicBezTo>
                  <a:cubicBezTo>
                    <a:pt x="131895" y="1629"/>
                    <a:pt x="126644" y="2312"/>
                    <a:pt x="121472" y="3409"/>
                  </a:cubicBezTo>
                  <a:cubicBezTo>
                    <a:pt x="117099" y="4341"/>
                    <a:pt x="113649" y="7700"/>
                    <a:pt x="112599" y="12046"/>
                  </a:cubicBezTo>
                  <a:cubicBezTo>
                    <a:pt x="111084" y="18312"/>
                    <a:pt x="110112" y="24696"/>
                    <a:pt x="109694" y="31128"/>
                  </a:cubicBezTo>
                  <a:cubicBezTo>
                    <a:pt x="109336" y="37666"/>
                    <a:pt x="106010" y="43682"/>
                    <a:pt x="100664" y="47462"/>
                  </a:cubicBezTo>
                  <a:cubicBezTo>
                    <a:pt x="90456" y="55315"/>
                    <a:pt x="80798" y="64031"/>
                    <a:pt x="70748" y="72198"/>
                  </a:cubicBezTo>
                  <a:cubicBezTo>
                    <a:pt x="65158" y="75519"/>
                    <a:pt x="61594" y="81410"/>
                    <a:pt x="61247" y="87903"/>
                  </a:cubicBezTo>
                  <a:cubicBezTo>
                    <a:pt x="61025" y="90054"/>
                    <a:pt x="59841" y="91988"/>
                    <a:pt x="58028" y="93165"/>
                  </a:cubicBezTo>
                  <a:cubicBezTo>
                    <a:pt x="40282" y="103530"/>
                    <a:pt x="26070" y="118450"/>
                    <a:pt x="10052" y="131015"/>
                  </a:cubicBezTo>
                  <a:cubicBezTo>
                    <a:pt x="6676" y="133684"/>
                    <a:pt x="2200" y="135883"/>
                    <a:pt x="551" y="139417"/>
                  </a:cubicBezTo>
                  <a:cubicBezTo>
                    <a:pt x="-1961" y="145306"/>
                    <a:pt x="4791" y="148447"/>
                    <a:pt x="7226" y="152923"/>
                  </a:cubicBezTo>
                  <a:cubicBezTo>
                    <a:pt x="11151" y="159507"/>
                    <a:pt x="13264" y="167011"/>
                    <a:pt x="13350" y="174675"/>
                  </a:cubicBezTo>
                  <a:close/>
                </a:path>
              </a:pathLst>
            </a:custGeom>
            <a:grpFill/>
            <a:ln w="7849"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D8700C3-0487-5842-A255-7841A02FF496}"/>
                </a:ext>
              </a:extLst>
            </p:cNvPr>
            <p:cNvSpPr/>
            <p:nvPr/>
          </p:nvSpPr>
          <p:spPr>
            <a:xfrm>
              <a:off x="4162087" y="1617880"/>
              <a:ext cx="188447" cy="314107"/>
            </a:xfrm>
            <a:custGeom>
              <a:avLst/>
              <a:gdLst>
                <a:gd name="connsiteX0" fmla="*/ 3180 w 188447"/>
                <a:gd name="connsiteY0" fmla="*/ 49792 h 314106"/>
                <a:gd name="connsiteX1" fmla="*/ 9776 w 188447"/>
                <a:gd name="connsiteY1" fmla="*/ 76020 h 314106"/>
                <a:gd name="connsiteX2" fmla="*/ 13702 w 188447"/>
                <a:gd name="connsiteY2" fmla="*/ 84344 h 314106"/>
                <a:gd name="connsiteX3" fmla="*/ 15272 w 188447"/>
                <a:gd name="connsiteY3" fmla="*/ 95259 h 314106"/>
                <a:gd name="connsiteX4" fmla="*/ 10954 w 188447"/>
                <a:gd name="connsiteY4" fmla="*/ 103661 h 314106"/>
                <a:gd name="connsiteX5" fmla="*/ 14644 w 188447"/>
                <a:gd name="connsiteY5" fmla="*/ 107509 h 314106"/>
                <a:gd name="connsiteX6" fmla="*/ 17314 w 188447"/>
                <a:gd name="connsiteY6" fmla="*/ 113399 h 314106"/>
                <a:gd name="connsiteX7" fmla="*/ 31055 w 188447"/>
                <a:gd name="connsiteY7" fmla="*/ 113870 h 314106"/>
                <a:gd name="connsiteX8" fmla="*/ 33332 w 188447"/>
                <a:gd name="connsiteY8" fmla="*/ 111593 h 314106"/>
                <a:gd name="connsiteX9" fmla="*/ 34667 w 188447"/>
                <a:gd name="connsiteY9" fmla="*/ 117639 h 314106"/>
                <a:gd name="connsiteX10" fmla="*/ 32232 w 188447"/>
                <a:gd name="connsiteY10" fmla="*/ 133344 h 314106"/>
                <a:gd name="connsiteX11" fmla="*/ 39002 w 188447"/>
                <a:gd name="connsiteY11" fmla="*/ 144042 h 314106"/>
                <a:gd name="connsiteX12" fmla="*/ 40870 w 188447"/>
                <a:gd name="connsiteY12" fmla="*/ 144260 h 314106"/>
                <a:gd name="connsiteX13" fmla="*/ 44089 w 188447"/>
                <a:gd name="connsiteY13" fmla="*/ 144809 h 314106"/>
                <a:gd name="connsiteX14" fmla="*/ 59793 w 188447"/>
                <a:gd name="connsiteY14" fmla="*/ 144809 h 314106"/>
                <a:gd name="connsiteX15" fmla="*/ 65839 w 188447"/>
                <a:gd name="connsiteY15" fmla="*/ 158709 h 314106"/>
                <a:gd name="connsiteX16" fmla="*/ 71649 w 188447"/>
                <a:gd name="connsiteY16" fmla="*/ 166561 h 314106"/>
                <a:gd name="connsiteX17" fmla="*/ 76439 w 188447"/>
                <a:gd name="connsiteY17" fmla="*/ 180618 h 314106"/>
                <a:gd name="connsiteX18" fmla="*/ 51941 w 188447"/>
                <a:gd name="connsiteY18" fmla="*/ 197030 h 314106"/>
                <a:gd name="connsiteX19" fmla="*/ 48800 w 188447"/>
                <a:gd name="connsiteY19" fmla="*/ 196401 h 314106"/>
                <a:gd name="connsiteX20" fmla="*/ 44717 w 188447"/>
                <a:gd name="connsiteY20" fmla="*/ 199857 h 314106"/>
                <a:gd name="connsiteX21" fmla="*/ 50685 w 188447"/>
                <a:gd name="connsiteY21" fmla="*/ 223964 h 314106"/>
                <a:gd name="connsiteX22" fmla="*/ 49114 w 188447"/>
                <a:gd name="connsiteY22" fmla="*/ 235665 h 314106"/>
                <a:gd name="connsiteX23" fmla="*/ 38985 w 188447"/>
                <a:gd name="connsiteY23" fmla="*/ 243517 h 314106"/>
                <a:gd name="connsiteX24" fmla="*/ 31604 w 188447"/>
                <a:gd name="connsiteY24" fmla="*/ 249407 h 314106"/>
                <a:gd name="connsiteX25" fmla="*/ 30348 w 188447"/>
                <a:gd name="connsiteY25" fmla="*/ 255296 h 314106"/>
                <a:gd name="connsiteX26" fmla="*/ 34353 w 188447"/>
                <a:gd name="connsiteY26" fmla="*/ 259773 h 314106"/>
                <a:gd name="connsiteX27" fmla="*/ 70550 w 188447"/>
                <a:gd name="connsiteY27" fmla="*/ 272886 h 314106"/>
                <a:gd name="connsiteX28" fmla="*/ 72827 w 188447"/>
                <a:gd name="connsiteY28" fmla="*/ 275007 h 314106"/>
                <a:gd name="connsiteX29" fmla="*/ 68273 w 188447"/>
                <a:gd name="connsiteY29" fmla="*/ 276420 h 314106"/>
                <a:gd name="connsiteX30" fmla="*/ 43382 w 188447"/>
                <a:gd name="connsiteY30" fmla="*/ 288121 h 314106"/>
                <a:gd name="connsiteX31" fmla="*/ 20219 w 188447"/>
                <a:gd name="connsiteY31" fmla="*/ 314663 h 314106"/>
                <a:gd name="connsiteX32" fmla="*/ 20690 w 188447"/>
                <a:gd name="connsiteY32" fmla="*/ 317725 h 314106"/>
                <a:gd name="connsiteX33" fmla="*/ 23046 w 188447"/>
                <a:gd name="connsiteY33" fmla="*/ 319845 h 314106"/>
                <a:gd name="connsiteX34" fmla="*/ 32075 w 188447"/>
                <a:gd name="connsiteY34" fmla="*/ 318668 h 314106"/>
                <a:gd name="connsiteX35" fmla="*/ 50213 w 188447"/>
                <a:gd name="connsiteY35" fmla="*/ 313014 h 314106"/>
                <a:gd name="connsiteX36" fmla="*/ 75261 w 188447"/>
                <a:gd name="connsiteY36" fmla="*/ 303276 h 314106"/>
                <a:gd name="connsiteX37" fmla="*/ 87039 w 188447"/>
                <a:gd name="connsiteY37" fmla="*/ 299743 h 314106"/>
                <a:gd name="connsiteX38" fmla="*/ 119154 w 188447"/>
                <a:gd name="connsiteY38" fmla="*/ 297937 h 314106"/>
                <a:gd name="connsiteX39" fmla="*/ 157393 w 188447"/>
                <a:gd name="connsiteY39" fmla="*/ 292597 h 314106"/>
                <a:gd name="connsiteX40" fmla="*/ 188094 w 188447"/>
                <a:gd name="connsiteY40" fmla="*/ 276891 h 314106"/>
                <a:gd name="connsiteX41" fmla="*/ 187073 w 188447"/>
                <a:gd name="connsiteY41" fmla="*/ 268175 h 314106"/>
                <a:gd name="connsiteX42" fmla="*/ 181498 w 188447"/>
                <a:gd name="connsiteY42" fmla="*/ 265034 h 314106"/>
                <a:gd name="connsiteX43" fmla="*/ 178907 w 188447"/>
                <a:gd name="connsiteY43" fmla="*/ 257181 h 314106"/>
                <a:gd name="connsiteX44" fmla="*/ 191392 w 188447"/>
                <a:gd name="connsiteY44" fmla="*/ 238413 h 314106"/>
                <a:gd name="connsiteX45" fmla="*/ 183750 w 188447"/>
                <a:gd name="connsiteY45" fmla="*/ 209764 h 314106"/>
                <a:gd name="connsiteX46" fmla="*/ 174824 w 188447"/>
                <a:gd name="connsiteY46" fmla="*/ 207003 h 314106"/>
                <a:gd name="connsiteX47" fmla="*/ 159120 w 188447"/>
                <a:gd name="connsiteY47" fmla="*/ 206060 h 314106"/>
                <a:gd name="connsiteX48" fmla="*/ 159120 w 188447"/>
                <a:gd name="connsiteY48" fmla="*/ 206767 h 314106"/>
                <a:gd name="connsiteX49" fmla="*/ 158178 w 188447"/>
                <a:gd name="connsiteY49" fmla="*/ 208023 h 314106"/>
                <a:gd name="connsiteX50" fmla="*/ 158728 w 188447"/>
                <a:gd name="connsiteY50" fmla="*/ 206060 h 314106"/>
                <a:gd name="connsiteX51" fmla="*/ 158728 w 188447"/>
                <a:gd name="connsiteY51" fmla="*/ 206060 h 314106"/>
                <a:gd name="connsiteX52" fmla="*/ 157472 w 188447"/>
                <a:gd name="connsiteY52" fmla="*/ 197344 h 314106"/>
                <a:gd name="connsiteX53" fmla="*/ 144280 w 188447"/>
                <a:gd name="connsiteY53" fmla="*/ 167818 h 314106"/>
                <a:gd name="connsiteX54" fmla="*/ 132502 w 188447"/>
                <a:gd name="connsiteY54" fmla="*/ 152741 h 314106"/>
                <a:gd name="connsiteX55" fmla="*/ 113501 w 188447"/>
                <a:gd name="connsiteY55" fmla="*/ 127848 h 314106"/>
                <a:gd name="connsiteX56" fmla="*/ 84134 w 188447"/>
                <a:gd name="connsiteY56" fmla="*/ 95495 h 314106"/>
                <a:gd name="connsiteX57" fmla="*/ 82092 w 188447"/>
                <a:gd name="connsiteY57" fmla="*/ 90626 h 314106"/>
                <a:gd name="connsiteX58" fmla="*/ 88060 w 188447"/>
                <a:gd name="connsiteY58" fmla="*/ 75863 h 314106"/>
                <a:gd name="connsiteX59" fmla="*/ 100466 w 188447"/>
                <a:gd name="connsiteY59" fmla="*/ 46101 h 314106"/>
                <a:gd name="connsiteX60" fmla="*/ 92222 w 188447"/>
                <a:gd name="connsiteY60" fmla="*/ 34244 h 314106"/>
                <a:gd name="connsiteX61" fmla="*/ 85862 w 188447"/>
                <a:gd name="connsiteY61" fmla="*/ 33066 h 314106"/>
                <a:gd name="connsiteX62" fmla="*/ 63169 w 188447"/>
                <a:gd name="connsiteY62" fmla="*/ 33066 h 314106"/>
                <a:gd name="connsiteX63" fmla="*/ 58929 w 188447"/>
                <a:gd name="connsiteY63" fmla="*/ 29532 h 314106"/>
                <a:gd name="connsiteX64" fmla="*/ 59636 w 188447"/>
                <a:gd name="connsiteY64" fmla="*/ 26705 h 314106"/>
                <a:gd name="connsiteX65" fmla="*/ 71492 w 188447"/>
                <a:gd name="connsiteY65" fmla="*/ 11392 h 314106"/>
                <a:gd name="connsiteX66" fmla="*/ 72356 w 188447"/>
                <a:gd name="connsiteY66" fmla="*/ 5189 h 314106"/>
                <a:gd name="connsiteX67" fmla="*/ 65289 w 188447"/>
                <a:gd name="connsiteY67" fmla="*/ 6 h 314106"/>
                <a:gd name="connsiteX68" fmla="*/ 39456 w 188447"/>
                <a:gd name="connsiteY68" fmla="*/ 1655 h 314106"/>
                <a:gd name="connsiteX69" fmla="*/ 29406 w 188447"/>
                <a:gd name="connsiteY69" fmla="*/ 8958 h 314106"/>
                <a:gd name="connsiteX70" fmla="*/ 14173 w 188447"/>
                <a:gd name="connsiteY70" fmla="*/ 37385 h 314106"/>
                <a:gd name="connsiteX71" fmla="*/ 8676 w 188447"/>
                <a:gd name="connsiteY71" fmla="*/ 39269 h 314106"/>
                <a:gd name="connsiteX72" fmla="*/ 3180 w 188447"/>
                <a:gd name="connsiteY72" fmla="*/ 49792 h 31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88447" h="314106">
                  <a:moveTo>
                    <a:pt x="3180" y="49792"/>
                  </a:moveTo>
                  <a:cubicBezTo>
                    <a:pt x="10350" y="56474"/>
                    <a:pt x="12932" y="66741"/>
                    <a:pt x="9776" y="76020"/>
                  </a:cubicBezTo>
                  <a:cubicBezTo>
                    <a:pt x="9151" y="79351"/>
                    <a:pt x="10734" y="82707"/>
                    <a:pt x="13702" y="84344"/>
                  </a:cubicBezTo>
                  <a:cubicBezTo>
                    <a:pt x="18256" y="87328"/>
                    <a:pt x="17785" y="91097"/>
                    <a:pt x="15272" y="95259"/>
                  </a:cubicBezTo>
                  <a:cubicBezTo>
                    <a:pt x="13702" y="97929"/>
                    <a:pt x="12367" y="100834"/>
                    <a:pt x="10954" y="103661"/>
                  </a:cubicBezTo>
                  <a:cubicBezTo>
                    <a:pt x="12321" y="104804"/>
                    <a:pt x="13559" y="106095"/>
                    <a:pt x="14644" y="107509"/>
                  </a:cubicBezTo>
                  <a:cubicBezTo>
                    <a:pt x="15678" y="109404"/>
                    <a:pt x="16570" y="111373"/>
                    <a:pt x="17314" y="113399"/>
                  </a:cubicBezTo>
                  <a:cubicBezTo>
                    <a:pt x="21475" y="121251"/>
                    <a:pt x="22810" y="121251"/>
                    <a:pt x="31055" y="113870"/>
                  </a:cubicBezTo>
                  <a:cubicBezTo>
                    <a:pt x="31761" y="113085"/>
                    <a:pt x="32547" y="112378"/>
                    <a:pt x="33332" y="111593"/>
                  </a:cubicBezTo>
                  <a:cubicBezTo>
                    <a:pt x="34066" y="113533"/>
                    <a:pt x="34515" y="115570"/>
                    <a:pt x="34667" y="117639"/>
                  </a:cubicBezTo>
                  <a:cubicBezTo>
                    <a:pt x="34117" y="122979"/>
                    <a:pt x="33018" y="128240"/>
                    <a:pt x="32232" y="133344"/>
                  </a:cubicBezTo>
                  <a:cubicBezTo>
                    <a:pt x="31148" y="138168"/>
                    <a:pt x="34179" y="142958"/>
                    <a:pt x="39002" y="144042"/>
                  </a:cubicBezTo>
                  <a:cubicBezTo>
                    <a:pt x="39615" y="144180"/>
                    <a:pt x="40241" y="144253"/>
                    <a:pt x="40870" y="144260"/>
                  </a:cubicBezTo>
                  <a:cubicBezTo>
                    <a:pt x="41969" y="144260"/>
                    <a:pt x="42990" y="144809"/>
                    <a:pt x="44089" y="144809"/>
                  </a:cubicBezTo>
                  <a:cubicBezTo>
                    <a:pt x="49293" y="144014"/>
                    <a:pt x="54588" y="144014"/>
                    <a:pt x="59793" y="144809"/>
                  </a:cubicBezTo>
                  <a:cubicBezTo>
                    <a:pt x="65760" y="146615"/>
                    <a:pt x="62620" y="154468"/>
                    <a:pt x="65839" y="158709"/>
                  </a:cubicBezTo>
                  <a:cubicBezTo>
                    <a:pt x="67448" y="161553"/>
                    <a:pt x="69399" y="164191"/>
                    <a:pt x="71649" y="166561"/>
                  </a:cubicBezTo>
                  <a:cubicBezTo>
                    <a:pt x="76119" y="169717"/>
                    <a:pt x="78052" y="175389"/>
                    <a:pt x="76439" y="180618"/>
                  </a:cubicBezTo>
                  <a:cubicBezTo>
                    <a:pt x="73062" y="196951"/>
                    <a:pt x="69843" y="199307"/>
                    <a:pt x="51941" y="197030"/>
                  </a:cubicBezTo>
                  <a:cubicBezTo>
                    <a:pt x="50911" y="196745"/>
                    <a:pt x="49861" y="196535"/>
                    <a:pt x="48800" y="196401"/>
                  </a:cubicBezTo>
                  <a:cubicBezTo>
                    <a:pt x="46131" y="196401"/>
                    <a:pt x="44481" y="197658"/>
                    <a:pt x="44717" y="199857"/>
                  </a:cubicBezTo>
                  <a:cubicBezTo>
                    <a:pt x="45502" y="207709"/>
                    <a:pt x="43225" y="216975"/>
                    <a:pt x="50685" y="223964"/>
                  </a:cubicBezTo>
                  <a:cubicBezTo>
                    <a:pt x="53511" y="226634"/>
                    <a:pt x="52019" y="233152"/>
                    <a:pt x="49114" y="235665"/>
                  </a:cubicBezTo>
                  <a:cubicBezTo>
                    <a:pt x="46209" y="238178"/>
                    <a:pt x="42361" y="240926"/>
                    <a:pt x="38985" y="243517"/>
                  </a:cubicBezTo>
                  <a:cubicBezTo>
                    <a:pt x="36311" y="245196"/>
                    <a:pt x="33835" y="247172"/>
                    <a:pt x="31604" y="249407"/>
                  </a:cubicBezTo>
                  <a:cubicBezTo>
                    <a:pt x="30367" y="251102"/>
                    <a:pt x="29911" y="253244"/>
                    <a:pt x="30348" y="255296"/>
                  </a:cubicBezTo>
                  <a:cubicBezTo>
                    <a:pt x="30819" y="257024"/>
                    <a:pt x="32782" y="259537"/>
                    <a:pt x="34353" y="259773"/>
                  </a:cubicBezTo>
                  <a:cubicBezTo>
                    <a:pt x="47123" y="261877"/>
                    <a:pt x="59395" y="266323"/>
                    <a:pt x="70550" y="272886"/>
                  </a:cubicBezTo>
                  <a:cubicBezTo>
                    <a:pt x="71401" y="273488"/>
                    <a:pt x="72167" y="274201"/>
                    <a:pt x="72827" y="275007"/>
                  </a:cubicBezTo>
                  <a:cubicBezTo>
                    <a:pt x="71335" y="275478"/>
                    <a:pt x="69686" y="276656"/>
                    <a:pt x="68273" y="276420"/>
                  </a:cubicBezTo>
                  <a:cubicBezTo>
                    <a:pt x="58324" y="274569"/>
                    <a:pt x="48305" y="279278"/>
                    <a:pt x="43382" y="288121"/>
                  </a:cubicBezTo>
                  <a:cubicBezTo>
                    <a:pt x="37179" y="298565"/>
                    <a:pt x="27678" y="305318"/>
                    <a:pt x="20219" y="314663"/>
                  </a:cubicBezTo>
                  <a:cubicBezTo>
                    <a:pt x="19748" y="315212"/>
                    <a:pt x="20219" y="316861"/>
                    <a:pt x="20690" y="317725"/>
                  </a:cubicBezTo>
                  <a:cubicBezTo>
                    <a:pt x="21161" y="318589"/>
                    <a:pt x="22260" y="319845"/>
                    <a:pt x="23046" y="319845"/>
                  </a:cubicBezTo>
                  <a:cubicBezTo>
                    <a:pt x="26103" y="320023"/>
                    <a:pt x="29166" y="319623"/>
                    <a:pt x="32075" y="318668"/>
                  </a:cubicBezTo>
                  <a:cubicBezTo>
                    <a:pt x="37288" y="314746"/>
                    <a:pt x="43696" y="312749"/>
                    <a:pt x="50213" y="313014"/>
                  </a:cubicBezTo>
                  <a:cubicBezTo>
                    <a:pt x="59796" y="315646"/>
                    <a:pt x="69972" y="311690"/>
                    <a:pt x="75261" y="303276"/>
                  </a:cubicBezTo>
                  <a:cubicBezTo>
                    <a:pt x="78544" y="300546"/>
                    <a:pt x="82796" y="299270"/>
                    <a:pt x="87039" y="299743"/>
                  </a:cubicBezTo>
                  <a:cubicBezTo>
                    <a:pt x="97771" y="300878"/>
                    <a:pt x="108617" y="300268"/>
                    <a:pt x="119154" y="297937"/>
                  </a:cubicBezTo>
                  <a:cubicBezTo>
                    <a:pt x="131716" y="295022"/>
                    <a:pt x="144513" y="293235"/>
                    <a:pt x="157393" y="292597"/>
                  </a:cubicBezTo>
                  <a:cubicBezTo>
                    <a:pt x="169371" y="291881"/>
                    <a:pt x="180504" y="286186"/>
                    <a:pt x="188094" y="276891"/>
                  </a:cubicBezTo>
                  <a:cubicBezTo>
                    <a:pt x="189911" y="274123"/>
                    <a:pt x="189481" y="270449"/>
                    <a:pt x="187073" y="268175"/>
                  </a:cubicBezTo>
                  <a:cubicBezTo>
                    <a:pt x="185424" y="266918"/>
                    <a:pt x="183304" y="266212"/>
                    <a:pt x="181498" y="265034"/>
                  </a:cubicBezTo>
                  <a:cubicBezTo>
                    <a:pt x="177887" y="262599"/>
                    <a:pt x="177101" y="259930"/>
                    <a:pt x="178907" y="257181"/>
                  </a:cubicBezTo>
                  <a:cubicBezTo>
                    <a:pt x="183473" y="251204"/>
                    <a:pt x="187644" y="244934"/>
                    <a:pt x="191392" y="238413"/>
                  </a:cubicBezTo>
                  <a:cubicBezTo>
                    <a:pt x="197192" y="228391"/>
                    <a:pt x="193771" y="215565"/>
                    <a:pt x="183750" y="209764"/>
                  </a:cubicBezTo>
                  <a:cubicBezTo>
                    <a:pt x="181020" y="208184"/>
                    <a:pt x="177969" y="207240"/>
                    <a:pt x="174824" y="207003"/>
                  </a:cubicBezTo>
                  <a:cubicBezTo>
                    <a:pt x="169642" y="206374"/>
                    <a:pt x="164302" y="206374"/>
                    <a:pt x="159120" y="206060"/>
                  </a:cubicBezTo>
                  <a:cubicBezTo>
                    <a:pt x="159071" y="206293"/>
                    <a:pt x="159071" y="206534"/>
                    <a:pt x="159120" y="206767"/>
                  </a:cubicBezTo>
                  <a:lnTo>
                    <a:pt x="158178" y="208023"/>
                  </a:lnTo>
                  <a:lnTo>
                    <a:pt x="158728" y="206060"/>
                  </a:lnTo>
                  <a:lnTo>
                    <a:pt x="158728" y="206060"/>
                  </a:lnTo>
                  <a:cubicBezTo>
                    <a:pt x="158897" y="203100"/>
                    <a:pt x="158469" y="200136"/>
                    <a:pt x="157472" y="197344"/>
                  </a:cubicBezTo>
                  <a:cubicBezTo>
                    <a:pt x="152028" y="188004"/>
                    <a:pt x="147606" y="178105"/>
                    <a:pt x="144280" y="167818"/>
                  </a:cubicBezTo>
                  <a:cubicBezTo>
                    <a:pt x="142496" y="161435"/>
                    <a:pt x="138263" y="156016"/>
                    <a:pt x="132502" y="152741"/>
                  </a:cubicBezTo>
                  <a:cubicBezTo>
                    <a:pt x="122851" y="147600"/>
                    <a:pt x="115915" y="138513"/>
                    <a:pt x="113501" y="127848"/>
                  </a:cubicBezTo>
                  <a:cubicBezTo>
                    <a:pt x="109743" y="112828"/>
                    <a:pt x="98721" y="100684"/>
                    <a:pt x="84134" y="95495"/>
                  </a:cubicBezTo>
                  <a:cubicBezTo>
                    <a:pt x="81700" y="94631"/>
                    <a:pt x="81072" y="93217"/>
                    <a:pt x="82092" y="90626"/>
                  </a:cubicBezTo>
                  <a:cubicBezTo>
                    <a:pt x="83596" y="85523"/>
                    <a:pt x="85595" y="80578"/>
                    <a:pt x="88060" y="75863"/>
                  </a:cubicBezTo>
                  <a:cubicBezTo>
                    <a:pt x="93842" y="66712"/>
                    <a:pt x="98036" y="56650"/>
                    <a:pt x="100466" y="46101"/>
                  </a:cubicBezTo>
                  <a:cubicBezTo>
                    <a:pt x="101421" y="40560"/>
                    <a:pt x="97748" y="35278"/>
                    <a:pt x="92222" y="34244"/>
                  </a:cubicBezTo>
                  <a:cubicBezTo>
                    <a:pt x="90133" y="33700"/>
                    <a:pt x="88007" y="33306"/>
                    <a:pt x="85862" y="33066"/>
                  </a:cubicBezTo>
                  <a:cubicBezTo>
                    <a:pt x="78009" y="33066"/>
                    <a:pt x="70707" y="33066"/>
                    <a:pt x="63169" y="33066"/>
                  </a:cubicBezTo>
                  <a:cubicBezTo>
                    <a:pt x="61677" y="33066"/>
                    <a:pt x="60107" y="31024"/>
                    <a:pt x="58929" y="29532"/>
                  </a:cubicBezTo>
                  <a:cubicBezTo>
                    <a:pt x="57752" y="28040"/>
                    <a:pt x="58929" y="27490"/>
                    <a:pt x="59636" y="26705"/>
                  </a:cubicBezTo>
                  <a:cubicBezTo>
                    <a:pt x="63562" y="21601"/>
                    <a:pt x="67488" y="16654"/>
                    <a:pt x="71492" y="11392"/>
                  </a:cubicBezTo>
                  <a:cubicBezTo>
                    <a:pt x="72317" y="9435"/>
                    <a:pt x="72614" y="7297"/>
                    <a:pt x="72356" y="5189"/>
                  </a:cubicBezTo>
                  <a:cubicBezTo>
                    <a:pt x="72356" y="2755"/>
                    <a:pt x="68509" y="-151"/>
                    <a:pt x="65289" y="6"/>
                  </a:cubicBezTo>
                  <a:cubicBezTo>
                    <a:pt x="56652" y="477"/>
                    <a:pt x="48015" y="948"/>
                    <a:pt x="39456" y="1655"/>
                  </a:cubicBezTo>
                  <a:cubicBezTo>
                    <a:pt x="35076" y="2206"/>
                    <a:pt x="31283" y="4962"/>
                    <a:pt x="29406" y="8958"/>
                  </a:cubicBezTo>
                  <a:cubicBezTo>
                    <a:pt x="24302" y="18381"/>
                    <a:pt x="19277" y="27883"/>
                    <a:pt x="14173" y="37385"/>
                  </a:cubicBezTo>
                  <a:cubicBezTo>
                    <a:pt x="12917" y="39741"/>
                    <a:pt x="11111" y="39191"/>
                    <a:pt x="8676" y="39269"/>
                  </a:cubicBezTo>
                  <a:cubicBezTo>
                    <a:pt x="118" y="39034"/>
                    <a:pt x="-2866" y="43588"/>
                    <a:pt x="3180" y="49792"/>
                  </a:cubicBezTo>
                  <a:close/>
                </a:path>
              </a:pathLst>
            </a:custGeom>
            <a:grpFill/>
            <a:ln w="7849"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64FFCC12-2A62-6D4E-A0B4-2F940C4BCC17}"/>
                </a:ext>
              </a:extLst>
            </p:cNvPr>
            <p:cNvSpPr/>
            <p:nvPr/>
          </p:nvSpPr>
          <p:spPr>
            <a:xfrm>
              <a:off x="4486557" y="446252"/>
              <a:ext cx="251263" cy="251285"/>
            </a:xfrm>
            <a:custGeom>
              <a:avLst/>
              <a:gdLst>
                <a:gd name="connsiteX0" fmla="*/ 14775 w 251262"/>
                <a:gd name="connsiteY0" fmla="*/ 79248 h 251285"/>
                <a:gd name="connsiteX1" fmla="*/ 24198 w 251262"/>
                <a:gd name="connsiteY1" fmla="*/ 102806 h 251285"/>
                <a:gd name="connsiteX2" fmla="*/ 36447 w 251262"/>
                <a:gd name="connsiteY2" fmla="*/ 121417 h 251285"/>
                <a:gd name="connsiteX3" fmla="*/ 61416 w 251262"/>
                <a:gd name="connsiteY3" fmla="*/ 144975 h 251285"/>
                <a:gd name="connsiteX4" fmla="*/ 61416 w 251262"/>
                <a:gd name="connsiteY4" fmla="*/ 144504 h 251285"/>
                <a:gd name="connsiteX5" fmla="*/ 62672 w 251262"/>
                <a:gd name="connsiteY5" fmla="*/ 144504 h 251285"/>
                <a:gd name="connsiteX6" fmla="*/ 74136 w 251262"/>
                <a:gd name="connsiteY6" fmla="*/ 130448 h 251285"/>
                <a:gd name="connsiteX7" fmla="*/ 77591 w 251262"/>
                <a:gd name="connsiteY7" fmla="*/ 115528 h 251285"/>
                <a:gd name="connsiteX8" fmla="*/ 80653 w 251262"/>
                <a:gd name="connsiteY8" fmla="*/ 110659 h 251285"/>
                <a:gd name="connsiteX9" fmla="*/ 85521 w 251262"/>
                <a:gd name="connsiteY9" fmla="*/ 112858 h 251285"/>
                <a:gd name="connsiteX10" fmla="*/ 101225 w 251262"/>
                <a:gd name="connsiteY10" fmla="*/ 118198 h 251285"/>
                <a:gd name="connsiteX11" fmla="*/ 103817 w 251262"/>
                <a:gd name="connsiteY11" fmla="*/ 119768 h 251285"/>
                <a:gd name="connsiteX12" fmla="*/ 103817 w 251262"/>
                <a:gd name="connsiteY12" fmla="*/ 122438 h 251285"/>
                <a:gd name="connsiteX13" fmla="*/ 84422 w 251262"/>
                <a:gd name="connsiteY13" fmla="*/ 138143 h 251285"/>
                <a:gd name="connsiteX14" fmla="*/ 62280 w 251262"/>
                <a:gd name="connsiteY14" fmla="*/ 144347 h 251285"/>
                <a:gd name="connsiteX15" fmla="*/ 61730 w 251262"/>
                <a:gd name="connsiteY15" fmla="*/ 144975 h 251285"/>
                <a:gd name="connsiteX16" fmla="*/ 61023 w 251262"/>
                <a:gd name="connsiteY16" fmla="*/ 144975 h 251285"/>
                <a:gd name="connsiteX17" fmla="*/ 61023 w 251262"/>
                <a:gd name="connsiteY17" fmla="*/ 162801 h 251285"/>
                <a:gd name="connsiteX18" fmla="*/ 68247 w 251262"/>
                <a:gd name="connsiteY18" fmla="*/ 171439 h 251285"/>
                <a:gd name="connsiteX19" fmla="*/ 80182 w 251262"/>
                <a:gd name="connsiteY19" fmla="*/ 178035 h 251285"/>
                <a:gd name="connsiteX20" fmla="*/ 81046 w 251262"/>
                <a:gd name="connsiteY20" fmla="*/ 178035 h 251285"/>
                <a:gd name="connsiteX21" fmla="*/ 81831 w 251262"/>
                <a:gd name="connsiteY21" fmla="*/ 178820 h 251285"/>
                <a:gd name="connsiteX22" fmla="*/ 89683 w 251262"/>
                <a:gd name="connsiteY22" fmla="*/ 178820 h 251285"/>
                <a:gd name="connsiteX23" fmla="*/ 91646 w 251262"/>
                <a:gd name="connsiteY23" fmla="*/ 182040 h 251285"/>
                <a:gd name="connsiteX24" fmla="*/ 88662 w 251262"/>
                <a:gd name="connsiteY24" fmla="*/ 182040 h 251285"/>
                <a:gd name="connsiteX25" fmla="*/ 81909 w 251262"/>
                <a:gd name="connsiteY25" fmla="*/ 178271 h 251285"/>
                <a:gd name="connsiteX26" fmla="*/ 80575 w 251262"/>
                <a:gd name="connsiteY26" fmla="*/ 178271 h 251285"/>
                <a:gd name="connsiteX27" fmla="*/ 80575 w 251262"/>
                <a:gd name="connsiteY27" fmla="*/ 177799 h 251285"/>
                <a:gd name="connsiteX28" fmla="*/ 70367 w 251262"/>
                <a:gd name="connsiteY28" fmla="*/ 183139 h 251285"/>
                <a:gd name="connsiteX29" fmla="*/ 70367 w 251262"/>
                <a:gd name="connsiteY29" fmla="*/ 198452 h 251285"/>
                <a:gd name="connsiteX30" fmla="*/ 108135 w 251262"/>
                <a:gd name="connsiteY30" fmla="*/ 231198 h 251285"/>
                <a:gd name="connsiteX31" fmla="*/ 108135 w 251262"/>
                <a:gd name="connsiteY31" fmla="*/ 230412 h 251285"/>
                <a:gd name="connsiteX32" fmla="*/ 108685 w 251262"/>
                <a:gd name="connsiteY32" fmla="*/ 228842 h 251285"/>
                <a:gd name="connsiteX33" fmla="*/ 108214 w 251262"/>
                <a:gd name="connsiteY33" fmla="*/ 231276 h 251285"/>
                <a:gd name="connsiteX34" fmla="*/ 108214 w 251262"/>
                <a:gd name="connsiteY34" fmla="*/ 231276 h 251285"/>
                <a:gd name="connsiteX35" fmla="*/ 107507 w 251262"/>
                <a:gd name="connsiteY35" fmla="*/ 236773 h 251285"/>
                <a:gd name="connsiteX36" fmla="*/ 121484 w 251262"/>
                <a:gd name="connsiteY36" fmla="*/ 257818 h 251285"/>
                <a:gd name="connsiteX37" fmla="*/ 133183 w 251262"/>
                <a:gd name="connsiteY37" fmla="*/ 255776 h 251285"/>
                <a:gd name="connsiteX38" fmla="*/ 135931 w 251262"/>
                <a:gd name="connsiteY38" fmla="*/ 250044 h 251285"/>
                <a:gd name="connsiteX39" fmla="*/ 140799 w 251262"/>
                <a:gd name="connsiteY39" fmla="*/ 208503 h 251285"/>
                <a:gd name="connsiteX40" fmla="*/ 148101 w 251262"/>
                <a:gd name="connsiteY40" fmla="*/ 187380 h 251285"/>
                <a:gd name="connsiteX41" fmla="*/ 152812 w 251262"/>
                <a:gd name="connsiteY41" fmla="*/ 175679 h 251285"/>
                <a:gd name="connsiteX42" fmla="*/ 160272 w 251262"/>
                <a:gd name="connsiteY42" fmla="*/ 124794 h 251285"/>
                <a:gd name="connsiteX43" fmla="*/ 161293 w 251262"/>
                <a:gd name="connsiteY43" fmla="*/ 118433 h 251285"/>
                <a:gd name="connsiteX44" fmla="*/ 175584 w 251262"/>
                <a:gd name="connsiteY44" fmla="*/ 101943 h 251285"/>
                <a:gd name="connsiteX45" fmla="*/ 180923 w 251262"/>
                <a:gd name="connsiteY45" fmla="*/ 104141 h 251285"/>
                <a:gd name="connsiteX46" fmla="*/ 180923 w 251262"/>
                <a:gd name="connsiteY46" fmla="*/ 116470 h 251285"/>
                <a:gd name="connsiteX47" fmla="*/ 195920 w 251262"/>
                <a:gd name="connsiteY47" fmla="*/ 151886 h 251285"/>
                <a:gd name="connsiteX48" fmla="*/ 198119 w 251262"/>
                <a:gd name="connsiteY48" fmla="*/ 167591 h 251285"/>
                <a:gd name="connsiteX49" fmla="*/ 194271 w 251262"/>
                <a:gd name="connsiteY49" fmla="*/ 183296 h 251285"/>
                <a:gd name="connsiteX50" fmla="*/ 202123 w 251262"/>
                <a:gd name="connsiteY50" fmla="*/ 191149 h 251285"/>
                <a:gd name="connsiteX51" fmla="*/ 217042 w 251262"/>
                <a:gd name="connsiteY51" fmla="*/ 185102 h 251285"/>
                <a:gd name="connsiteX52" fmla="*/ 224894 w 251262"/>
                <a:gd name="connsiteY52" fmla="*/ 190678 h 251285"/>
                <a:gd name="connsiteX53" fmla="*/ 225444 w 251262"/>
                <a:gd name="connsiteY53" fmla="*/ 193819 h 251285"/>
                <a:gd name="connsiteX54" fmla="*/ 234787 w 251262"/>
                <a:gd name="connsiteY54" fmla="*/ 197117 h 251285"/>
                <a:gd name="connsiteX55" fmla="*/ 256851 w 251262"/>
                <a:gd name="connsiteY55" fmla="*/ 158403 h 251285"/>
                <a:gd name="connsiteX56" fmla="*/ 253710 w 251262"/>
                <a:gd name="connsiteY56" fmla="*/ 153378 h 251285"/>
                <a:gd name="connsiteX57" fmla="*/ 247821 w 251262"/>
                <a:gd name="connsiteY57" fmla="*/ 151257 h 251285"/>
                <a:gd name="connsiteX58" fmla="*/ 232117 w 251262"/>
                <a:gd name="connsiteY58" fmla="*/ 135552 h 251285"/>
                <a:gd name="connsiteX59" fmla="*/ 216414 w 251262"/>
                <a:gd name="connsiteY59" fmla="*/ 127699 h 251285"/>
                <a:gd name="connsiteX60" fmla="*/ 211545 w 251262"/>
                <a:gd name="connsiteY60" fmla="*/ 123302 h 251285"/>
                <a:gd name="connsiteX61" fmla="*/ 213901 w 251262"/>
                <a:gd name="connsiteY61" fmla="*/ 113800 h 251285"/>
                <a:gd name="connsiteX62" fmla="*/ 207893 w 251262"/>
                <a:gd name="connsiteY62" fmla="*/ 101286 h 251285"/>
                <a:gd name="connsiteX63" fmla="*/ 207227 w 251262"/>
                <a:gd name="connsiteY63" fmla="*/ 101079 h 251285"/>
                <a:gd name="connsiteX64" fmla="*/ 191523 w 251262"/>
                <a:gd name="connsiteY64" fmla="*/ 91420 h 251285"/>
                <a:gd name="connsiteX65" fmla="*/ 177154 w 251262"/>
                <a:gd name="connsiteY65" fmla="*/ 70689 h 251285"/>
                <a:gd name="connsiteX66" fmla="*/ 172364 w 251262"/>
                <a:gd name="connsiteY66" fmla="*/ 66998 h 251285"/>
                <a:gd name="connsiteX67" fmla="*/ 159723 w 251262"/>
                <a:gd name="connsiteY67" fmla="*/ 64485 h 251285"/>
                <a:gd name="connsiteX68" fmla="*/ 141977 w 251262"/>
                <a:gd name="connsiteY68" fmla="*/ 47131 h 251285"/>
                <a:gd name="connsiteX69" fmla="*/ 127922 w 251262"/>
                <a:gd name="connsiteY69" fmla="*/ 26321 h 251285"/>
                <a:gd name="connsiteX70" fmla="*/ 121876 w 251262"/>
                <a:gd name="connsiteY70" fmla="*/ 19018 h 251285"/>
                <a:gd name="connsiteX71" fmla="*/ 107585 w 251262"/>
                <a:gd name="connsiteY71" fmla="*/ 6847 h 251285"/>
                <a:gd name="connsiteX72" fmla="*/ 96357 w 251262"/>
                <a:gd name="connsiteY72" fmla="*/ 643 h 251285"/>
                <a:gd name="connsiteX73" fmla="*/ 87277 w 251262"/>
                <a:gd name="connsiteY73" fmla="*/ 3943 h 251285"/>
                <a:gd name="connsiteX74" fmla="*/ 86699 w 251262"/>
                <a:gd name="connsiteY74" fmla="*/ 5904 h 251285"/>
                <a:gd name="connsiteX75" fmla="*/ 81831 w 251262"/>
                <a:gd name="connsiteY75" fmla="*/ 27342 h 251285"/>
                <a:gd name="connsiteX76" fmla="*/ 82459 w 251262"/>
                <a:gd name="connsiteY76" fmla="*/ 27342 h 251285"/>
                <a:gd name="connsiteX77" fmla="*/ 82459 w 251262"/>
                <a:gd name="connsiteY77" fmla="*/ 29070 h 251285"/>
                <a:gd name="connsiteX78" fmla="*/ 86149 w 251262"/>
                <a:gd name="connsiteY78" fmla="*/ 42105 h 251285"/>
                <a:gd name="connsiteX79" fmla="*/ 85442 w 251262"/>
                <a:gd name="connsiteY79" fmla="*/ 44932 h 251285"/>
                <a:gd name="connsiteX80" fmla="*/ 82616 w 251262"/>
                <a:gd name="connsiteY80" fmla="*/ 42576 h 251285"/>
                <a:gd name="connsiteX81" fmla="*/ 82616 w 251262"/>
                <a:gd name="connsiteY81" fmla="*/ 29070 h 251285"/>
                <a:gd name="connsiteX82" fmla="*/ 81831 w 251262"/>
                <a:gd name="connsiteY82" fmla="*/ 27970 h 251285"/>
                <a:gd name="connsiteX83" fmla="*/ 81831 w 251262"/>
                <a:gd name="connsiteY83" fmla="*/ 27342 h 251285"/>
                <a:gd name="connsiteX84" fmla="*/ 76806 w 251262"/>
                <a:gd name="connsiteY84" fmla="*/ 27342 h 251285"/>
                <a:gd name="connsiteX85" fmla="*/ 55527 w 251262"/>
                <a:gd name="connsiteY85" fmla="*/ 27342 h 251285"/>
                <a:gd name="connsiteX86" fmla="*/ 55527 w 251262"/>
                <a:gd name="connsiteY86" fmla="*/ 28520 h 251285"/>
                <a:gd name="connsiteX87" fmla="*/ 54585 w 251262"/>
                <a:gd name="connsiteY87" fmla="*/ 28520 h 251285"/>
                <a:gd name="connsiteX88" fmla="*/ 54585 w 251262"/>
                <a:gd name="connsiteY88" fmla="*/ 33389 h 251285"/>
                <a:gd name="connsiteX89" fmla="*/ 50188 w 251262"/>
                <a:gd name="connsiteY89" fmla="*/ 36059 h 251285"/>
                <a:gd name="connsiteX90" fmla="*/ 47911 w 251262"/>
                <a:gd name="connsiteY90" fmla="*/ 34174 h 251285"/>
                <a:gd name="connsiteX91" fmla="*/ 49795 w 251262"/>
                <a:gd name="connsiteY91" fmla="*/ 29855 h 251285"/>
                <a:gd name="connsiteX92" fmla="*/ 54742 w 251262"/>
                <a:gd name="connsiteY92" fmla="*/ 28520 h 251285"/>
                <a:gd name="connsiteX93" fmla="*/ 54742 w 251262"/>
                <a:gd name="connsiteY93" fmla="*/ 27421 h 251285"/>
                <a:gd name="connsiteX94" fmla="*/ 55527 w 251262"/>
                <a:gd name="connsiteY94" fmla="*/ 27421 h 251285"/>
                <a:gd name="connsiteX95" fmla="*/ 55527 w 251262"/>
                <a:gd name="connsiteY95" fmla="*/ 25379 h 251285"/>
                <a:gd name="connsiteX96" fmla="*/ 42178 w 251262"/>
                <a:gd name="connsiteY96" fmla="*/ 15799 h 251285"/>
                <a:gd name="connsiteX97" fmla="*/ 17209 w 251262"/>
                <a:gd name="connsiteY97" fmla="*/ 21610 h 251285"/>
                <a:gd name="connsiteX98" fmla="*/ 5902 w 251262"/>
                <a:gd name="connsiteY98" fmla="*/ 31347 h 251285"/>
                <a:gd name="connsiteX99" fmla="*/ 2526 w 251262"/>
                <a:gd name="connsiteY99" fmla="*/ 40456 h 251285"/>
                <a:gd name="connsiteX100" fmla="*/ 9750 w 251262"/>
                <a:gd name="connsiteY100" fmla="*/ 71867 h 251285"/>
                <a:gd name="connsiteX101" fmla="*/ 14775 w 251262"/>
                <a:gd name="connsiteY101" fmla="*/ 79248 h 251285"/>
                <a:gd name="connsiteX102" fmla="*/ 94944 w 251262"/>
                <a:gd name="connsiteY102" fmla="*/ 168376 h 251285"/>
                <a:gd name="connsiteX103" fmla="*/ 92353 w 251262"/>
                <a:gd name="connsiteY103" fmla="*/ 166963 h 251285"/>
                <a:gd name="connsiteX104" fmla="*/ 95258 w 251262"/>
                <a:gd name="connsiteY104" fmla="*/ 166256 h 251285"/>
                <a:gd name="connsiteX105" fmla="*/ 87720 w 251262"/>
                <a:gd name="connsiteY105" fmla="*/ 66998 h 251285"/>
                <a:gd name="connsiteX106" fmla="*/ 88976 w 251262"/>
                <a:gd name="connsiteY106" fmla="*/ 67941 h 251285"/>
                <a:gd name="connsiteX107" fmla="*/ 87013 w 251262"/>
                <a:gd name="connsiteY107" fmla="*/ 67312 h 251285"/>
                <a:gd name="connsiteX108" fmla="*/ 86306 w 251262"/>
                <a:gd name="connsiteY108" fmla="*/ 65035 h 251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51262" h="251285">
                  <a:moveTo>
                    <a:pt x="14775" y="79248"/>
                  </a:moveTo>
                  <a:cubicBezTo>
                    <a:pt x="14815" y="88012"/>
                    <a:pt x="18183" y="96433"/>
                    <a:pt x="24198" y="102806"/>
                  </a:cubicBezTo>
                  <a:cubicBezTo>
                    <a:pt x="29452" y="108154"/>
                    <a:pt x="33613" y="114476"/>
                    <a:pt x="36447" y="121417"/>
                  </a:cubicBezTo>
                  <a:cubicBezTo>
                    <a:pt x="44691" y="129270"/>
                    <a:pt x="50345" y="139871"/>
                    <a:pt x="61416" y="144975"/>
                  </a:cubicBezTo>
                  <a:lnTo>
                    <a:pt x="61416" y="144504"/>
                  </a:lnTo>
                  <a:cubicBezTo>
                    <a:pt x="61887" y="144504"/>
                    <a:pt x="62279" y="144504"/>
                    <a:pt x="62672" y="144504"/>
                  </a:cubicBezTo>
                  <a:cubicBezTo>
                    <a:pt x="66520" y="139793"/>
                    <a:pt x="70524" y="135081"/>
                    <a:pt x="74136" y="130448"/>
                  </a:cubicBezTo>
                  <a:cubicBezTo>
                    <a:pt x="77294" y="126163"/>
                    <a:pt x="78544" y="120765"/>
                    <a:pt x="77591" y="115528"/>
                  </a:cubicBezTo>
                  <a:cubicBezTo>
                    <a:pt x="77845" y="113533"/>
                    <a:pt x="78966" y="111752"/>
                    <a:pt x="80653" y="110659"/>
                  </a:cubicBezTo>
                  <a:cubicBezTo>
                    <a:pt x="82459" y="109403"/>
                    <a:pt x="84579" y="110659"/>
                    <a:pt x="85521" y="112858"/>
                  </a:cubicBezTo>
                  <a:cubicBezTo>
                    <a:pt x="88898" y="120711"/>
                    <a:pt x="95022" y="119611"/>
                    <a:pt x="101225" y="118198"/>
                  </a:cubicBezTo>
                  <a:cubicBezTo>
                    <a:pt x="102274" y="118326"/>
                    <a:pt x="103218" y="118898"/>
                    <a:pt x="103817" y="119768"/>
                  </a:cubicBezTo>
                  <a:cubicBezTo>
                    <a:pt x="104288" y="120475"/>
                    <a:pt x="104288" y="122281"/>
                    <a:pt x="103817" y="122438"/>
                  </a:cubicBezTo>
                  <a:cubicBezTo>
                    <a:pt x="96510" y="126538"/>
                    <a:pt x="89952" y="131849"/>
                    <a:pt x="84422" y="138143"/>
                  </a:cubicBezTo>
                  <a:cubicBezTo>
                    <a:pt x="78670" y="144002"/>
                    <a:pt x="70239" y="146364"/>
                    <a:pt x="62280" y="144347"/>
                  </a:cubicBezTo>
                  <a:lnTo>
                    <a:pt x="61730" y="144975"/>
                  </a:lnTo>
                  <a:cubicBezTo>
                    <a:pt x="61730" y="144975"/>
                    <a:pt x="61730" y="144975"/>
                    <a:pt x="61023" y="144975"/>
                  </a:cubicBezTo>
                  <a:cubicBezTo>
                    <a:pt x="61023" y="150943"/>
                    <a:pt x="61023" y="156833"/>
                    <a:pt x="61023" y="162801"/>
                  </a:cubicBezTo>
                  <a:cubicBezTo>
                    <a:pt x="61092" y="167024"/>
                    <a:pt x="64103" y="170624"/>
                    <a:pt x="68247" y="171439"/>
                  </a:cubicBezTo>
                  <a:cubicBezTo>
                    <a:pt x="72801" y="172617"/>
                    <a:pt x="78062" y="172538"/>
                    <a:pt x="80182" y="178035"/>
                  </a:cubicBezTo>
                  <a:lnTo>
                    <a:pt x="81046" y="178035"/>
                  </a:lnTo>
                  <a:cubicBezTo>
                    <a:pt x="81046" y="178035"/>
                    <a:pt x="81595" y="178506"/>
                    <a:pt x="81831" y="178820"/>
                  </a:cubicBezTo>
                  <a:lnTo>
                    <a:pt x="89683" y="178820"/>
                  </a:lnTo>
                  <a:cubicBezTo>
                    <a:pt x="92824" y="178820"/>
                    <a:pt x="93609" y="180312"/>
                    <a:pt x="91646" y="182040"/>
                  </a:cubicBezTo>
                  <a:cubicBezTo>
                    <a:pt x="91018" y="182590"/>
                    <a:pt x="89683" y="182040"/>
                    <a:pt x="88662" y="182040"/>
                  </a:cubicBezTo>
                  <a:cubicBezTo>
                    <a:pt x="85953" y="181882"/>
                    <a:pt x="83465" y="180494"/>
                    <a:pt x="81909" y="178271"/>
                  </a:cubicBezTo>
                  <a:lnTo>
                    <a:pt x="80575" y="178271"/>
                  </a:lnTo>
                  <a:cubicBezTo>
                    <a:pt x="80575" y="178271"/>
                    <a:pt x="80575" y="178271"/>
                    <a:pt x="80575" y="177799"/>
                  </a:cubicBezTo>
                  <a:cubicBezTo>
                    <a:pt x="76884" y="179056"/>
                    <a:pt x="72723" y="179292"/>
                    <a:pt x="70367" y="183139"/>
                  </a:cubicBezTo>
                  <a:cubicBezTo>
                    <a:pt x="67495" y="187840"/>
                    <a:pt x="67495" y="193752"/>
                    <a:pt x="70367" y="198452"/>
                  </a:cubicBezTo>
                  <a:cubicBezTo>
                    <a:pt x="78368" y="213747"/>
                    <a:pt x="91861" y="225446"/>
                    <a:pt x="108135" y="231198"/>
                  </a:cubicBezTo>
                  <a:cubicBezTo>
                    <a:pt x="108172" y="230937"/>
                    <a:pt x="108172" y="230673"/>
                    <a:pt x="108135" y="230412"/>
                  </a:cubicBezTo>
                  <a:lnTo>
                    <a:pt x="108685" y="228842"/>
                  </a:lnTo>
                  <a:lnTo>
                    <a:pt x="108214" y="231276"/>
                  </a:lnTo>
                  <a:lnTo>
                    <a:pt x="108214" y="231276"/>
                  </a:lnTo>
                  <a:cubicBezTo>
                    <a:pt x="107609" y="233042"/>
                    <a:pt x="107369" y="234912"/>
                    <a:pt x="107507" y="236773"/>
                  </a:cubicBezTo>
                  <a:cubicBezTo>
                    <a:pt x="110007" y="245004"/>
                    <a:pt x="114867" y="252321"/>
                    <a:pt x="121484" y="257818"/>
                  </a:cubicBezTo>
                  <a:cubicBezTo>
                    <a:pt x="125381" y="259959"/>
                    <a:pt x="130241" y="259111"/>
                    <a:pt x="133183" y="255776"/>
                  </a:cubicBezTo>
                  <a:cubicBezTo>
                    <a:pt x="134282" y="253970"/>
                    <a:pt x="136009" y="251929"/>
                    <a:pt x="135931" y="250044"/>
                  </a:cubicBezTo>
                  <a:cubicBezTo>
                    <a:pt x="135067" y="235909"/>
                    <a:pt x="140407" y="222481"/>
                    <a:pt x="140799" y="208503"/>
                  </a:cubicBezTo>
                  <a:cubicBezTo>
                    <a:pt x="141167" y="200909"/>
                    <a:pt x="143700" y="193579"/>
                    <a:pt x="148101" y="187380"/>
                  </a:cubicBezTo>
                  <a:cubicBezTo>
                    <a:pt x="150814" y="184043"/>
                    <a:pt x="152456" y="179965"/>
                    <a:pt x="152812" y="175679"/>
                  </a:cubicBezTo>
                  <a:cubicBezTo>
                    <a:pt x="152263" y="158246"/>
                    <a:pt x="161921" y="142305"/>
                    <a:pt x="160272" y="124794"/>
                  </a:cubicBezTo>
                  <a:cubicBezTo>
                    <a:pt x="160227" y="122630"/>
                    <a:pt x="160573" y="120475"/>
                    <a:pt x="161293" y="118433"/>
                  </a:cubicBezTo>
                  <a:cubicBezTo>
                    <a:pt x="163070" y="110928"/>
                    <a:pt x="168408" y="104769"/>
                    <a:pt x="175584" y="101943"/>
                  </a:cubicBezTo>
                  <a:cubicBezTo>
                    <a:pt x="178017" y="101079"/>
                    <a:pt x="180687" y="101943"/>
                    <a:pt x="180923" y="104141"/>
                  </a:cubicBezTo>
                  <a:cubicBezTo>
                    <a:pt x="181315" y="108303"/>
                    <a:pt x="178724" y="113800"/>
                    <a:pt x="180923" y="116470"/>
                  </a:cubicBezTo>
                  <a:cubicBezTo>
                    <a:pt x="188774" y="127307"/>
                    <a:pt x="189874" y="140578"/>
                    <a:pt x="195920" y="151886"/>
                  </a:cubicBezTo>
                  <a:cubicBezTo>
                    <a:pt x="198649" y="156642"/>
                    <a:pt x="199436" y="162268"/>
                    <a:pt x="198119" y="167591"/>
                  </a:cubicBezTo>
                  <a:cubicBezTo>
                    <a:pt x="196941" y="172852"/>
                    <a:pt x="195449" y="178035"/>
                    <a:pt x="194271" y="183296"/>
                  </a:cubicBezTo>
                  <a:cubicBezTo>
                    <a:pt x="193329" y="186987"/>
                    <a:pt x="198511" y="192405"/>
                    <a:pt x="202123" y="191149"/>
                  </a:cubicBezTo>
                  <a:cubicBezTo>
                    <a:pt x="207227" y="189421"/>
                    <a:pt x="212095" y="187223"/>
                    <a:pt x="217042" y="185102"/>
                  </a:cubicBezTo>
                  <a:cubicBezTo>
                    <a:pt x="221989" y="182982"/>
                    <a:pt x="222538" y="182982"/>
                    <a:pt x="224894" y="190678"/>
                  </a:cubicBezTo>
                  <a:cubicBezTo>
                    <a:pt x="224894" y="191699"/>
                    <a:pt x="224894" y="192798"/>
                    <a:pt x="225444" y="193819"/>
                  </a:cubicBezTo>
                  <a:cubicBezTo>
                    <a:pt x="227171" y="199394"/>
                    <a:pt x="230626" y="200415"/>
                    <a:pt x="234787" y="197117"/>
                  </a:cubicBezTo>
                  <a:cubicBezTo>
                    <a:pt x="246625" y="187342"/>
                    <a:pt x="254474" y="173571"/>
                    <a:pt x="256851" y="158403"/>
                  </a:cubicBezTo>
                  <a:cubicBezTo>
                    <a:pt x="256851" y="156990"/>
                    <a:pt x="255202" y="154556"/>
                    <a:pt x="253710" y="153378"/>
                  </a:cubicBezTo>
                  <a:cubicBezTo>
                    <a:pt x="252026" y="152057"/>
                    <a:pt x="249961" y="151314"/>
                    <a:pt x="247821" y="151257"/>
                  </a:cubicBezTo>
                  <a:cubicBezTo>
                    <a:pt x="237064" y="151257"/>
                    <a:pt x="232824" y="146310"/>
                    <a:pt x="232117" y="135552"/>
                  </a:cubicBezTo>
                  <a:cubicBezTo>
                    <a:pt x="231411" y="124794"/>
                    <a:pt x="228505" y="124637"/>
                    <a:pt x="216414" y="127699"/>
                  </a:cubicBezTo>
                  <a:cubicBezTo>
                    <a:pt x="210446" y="129034"/>
                    <a:pt x="210367" y="128956"/>
                    <a:pt x="211545" y="123302"/>
                  </a:cubicBezTo>
                  <a:cubicBezTo>
                    <a:pt x="212252" y="120082"/>
                    <a:pt x="213273" y="117020"/>
                    <a:pt x="213901" y="113800"/>
                  </a:cubicBezTo>
                  <a:cubicBezTo>
                    <a:pt x="215697" y="108685"/>
                    <a:pt x="213007" y="103083"/>
                    <a:pt x="207893" y="101286"/>
                  </a:cubicBezTo>
                  <a:cubicBezTo>
                    <a:pt x="207673" y="101209"/>
                    <a:pt x="207451" y="101140"/>
                    <a:pt x="207227" y="101079"/>
                  </a:cubicBezTo>
                  <a:cubicBezTo>
                    <a:pt x="201259" y="99037"/>
                    <a:pt x="195449" y="98330"/>
                    <a:pt x="191523" y="91420"/>
                  </a:cubicBezTo>
                  <a:cubicBezTo>
                    <a:pt x="187597" y="84510"/>
                    <a:pt x="178567" y="80191"/>
                    <a:pt x="177154" y="70689"/>
                  </a:cubicBezTo>
                  <a:cubicBezTo>
                    <a:pt x="177154" y="69276"/>
                    <a:pt x="174249" y="67548"/>
                    <a:pt x="172364" y="66998"/>
                  </a:cubicBezTo>
                  <a:cubicBezTo>
                    <a:pt x="168105" y="66411"/>
                    <a:pt x="163883" y="65572"/>
                    <a:pt x="159723" y="64485"/>
                  </a:cubicBezTo>
                  <a:cubicBezTo>
                    <a:pt x="151211" y="62147"/>
                    <a:pt x="144505" y="55589"/>
                    <a:pt x="141977" y="47131"/>
                  </a:cubicBezTo>
                  <a:cubicBezTo>
                    <a:pt x="140501" y="38496"/>
                    <a:pt x="135380" y="30915"/>
                    <a:pt x="127922" y="26321"/>
                  </a:cubicBezTo>
                  <a:cubicBezTo>
                    <a:pt x="125306" y="24455"/>
                    <a:pt x="123221" y="21938"/>
                    <a:pt x="121876" y="19018"/>
                  </a:cubicBezTo>
                  <a:cubicBezTo>
                    <a:pt x="119004" y="13156"/>
                    <a:pt x="113829" y="8749"/>
                    <a:pt x="107585" y="6847"/>
                  </a:cubicBezTo>
                  <a:cubicBezTo>
                    <a:pt x="103641" y="5168"/>
                    <a:pt x="99878" y="3089"/>
                    <a:pt x="96357" y="643"/>
                  </a:cubicBezTo>
                  <a:cubicBezTo>
                    <a:pt x="92939" y="-953"/>
                    <a:pt x="88873" y="524"/>
                    <a:pt x="87277" y="3943"/>
                  </a:cubicBezTo>
                  <a:cubicBezTo>
                    <a:pt x="86987" y="4564"/>
                    <a:pt x="86792" y="5225"/>
                    <a:pt x="86699" y="5904"/>
                  </a:cubicBezTo>
                  <a:cubicBezTo>
                    <a:pt x="84972" y="13050"/>
                    <a:pt x="83401" y="20196"/>
                    <a:pt x="81831" y="27342"/>
                  </a:cubicBezTo>
                  <a:lnTo>
                    <a:pt x="82459" y="27342"/>
                  </a:lnTo>
                  <a:lnTo>
                    <a:pt x="82459" y="29070"/>
                  </a:lnTo>
                  <a:cubicBezTo>
                    <a:pt x="85349" y="32764"/>
                    <a:pt x="86674" y="37444"/>
                    <a:pt x="86149" y="42105"/>
                  </a:cubicBezTo>
                  <a:cubicBezTo>
                    <a:pt x="86218" y="43099"/>
                    <a:pt x="85971" y="44088"/>
                    <a:pt x="85442" y="44932"/>
                  </a:cubicBezTo>
                  <a:cubicBezTo>
                    <a:pt x="83951" y="46581"/>
                    <a:pt x="82695" y="45718"/>
                    <a:pt x="82616" y="42576"/>
                  </a:cubicBezTo>
                  <a:cubicBezTo>
                    <a:pt x="82616" y="38100"/>
                    <a:pt x="82616" y="33546"/>
                    <a:pt x="82616" y="29070"/>
                  </a:cubicBezTo>
                  <a:cubicBezTo>
                    <a:pt x="82373" y="28690"/>
                    <a:pt x="82111" y="28323"/>
                    <a:pt x="81831" y="27970"/>
                  </a:cubicBezTo>
                  <a:cubicBezTo>
                    <a:pt x="81804" y="27762"/>
                    <a:pt x="81804" y="27551"/>
                    <a:pt x="81831" y="27342"/>
                  </a:cubicBezTo>
                  <a:cubicBezTo>
                    <a:pt x="80025" y="27342"/>
                    <a:pt x="77983" y="27892"/>
                    <a:pt x="76806" y="27342"/>
                  </a:cubicBezTo>
                  <a:cubicBezTo>
                    <a:pt x="70279" y="23335"/>
                    <a:pt x="62054" y="23335"/>
                    <a:pt x="55527" y="27342"/>
                  </a:cubicBezTo>
                  <a:cubicBezTo>
                    <a:pt x="55488" y="27734"/>
                    <a:pt x="55488" y="28129"/>
                    <a:pt x="55527" y="28520"/>
                  </a:cubicBezTo>
                  <a:lnTo>
                    <a:pt x="54585" y="28520"/>
                  </a:lnTo>
                  <a:cubicBezTo>
                    <a:pt x="54703" y="30141"/>
                    <a:pt x="54703" y="31768"/>
                    <a:pt x="54585" y="33389"/>
                  </a:cubicBezTo>
                  <a:cubicBezTo>
                    <a:pt x="54113" y="35980"/>
                    <a:pt x="52386" y="36923"/>
                    <a:pt x="50188" y="36059"/>
                  </a:cubicBezTo>
                  <a:cubicBezTo>
                    <a:pt x="49281" y="35634"/>
                    <a:pt x="48497" y="34986"/>
                    <a:pt x="47911" y="34174"/>
                  </a:cubicBezTo>
                  <a:cubicBezTo>
                    <a:pt x="46183" y="31897"/>
                    <a:pt x="46890" y="30483"/>
                    <a:pt x="49795" y="29855"/>
                  </a:cubicBezTo>
                  <a:lnTo>
                    <a:pt x="54742" y="28520"/>
                  </a:lnTo>
                  <a:lnTo>
                    <a:pt x="54742" y="27421"/>
                  </a:lnTo>
                  <a:lnTo>
                    <a:pt x="55527" y="27421"/>
                  </a:lnTo>
                  <a:cubicBezTo>
                    <a:pt x="55647" y="26746"/>
                    <a:pt x="55647" y="26054"/>
                    <a:pt x="55527" y="25379"/>
                  </a:cubicBezTo>
                  <a:cubicBezTo>
                    <a:pt x="53014" y="16898"/>
                    <a:pt x="48696" y="13443"/>
                    <a:pt x="42178" y="15799"/>
                  </a:cubicBezTo>
                  <a:cubicBezTo>
                    <a:pt x="34159" y="18864"/>
                    <a:pt x="25758" y="20820"/>
                    <a:pt x="17209" y="21610"/>
                  </a:cubicBezTo>
                  <a:cubicBezTo>
                    <a:pt x="11742" y="22095"/>
                    <a:pt x="7194" y="26013"/>
                    <a:pt x="5902" y="31347"/>
                  </a:cubicBezTo>
                  <a:cubicBezTo>
                    <a:pt x="4803" y="34410"/>
                    <a:pt x="3782" y="37472"/>
                    <a:pt x="2526" y="40456"/>
                  </a:cubicBezTo>
                  <a:cubicBezTo>
                    <a:pt x="-2661" y="51333"/>
                    <a:pt x="332" y="64350"/>
                    <a:pt x="9750" y="71867"/>
                  </a:cubicBezTo>
                  <a:cubicBezTo>
                    <a:pt x="12262" y="73752"/>
                    <a:pt x="15246" y="75636"/>
                    <a:pt x="14775" y="79248"/>
                  </a:cubicBezTo>
                  <a:close/>
                  <a:moveTo>
                    <a:pt x="94944" y="168376"/>
                  </a:moveTo>
                  <a:lnTo>
                    <a:pt x="92353" y="166963"/>
                  </a:lnTo>
                  <a:lnTo>
                    <a:pt x="95258" y="166256"/>
                  </a:lnTo>
                  <a:close/>
                  <a:moveTo>
                    <a:pt x="87720" y="66998"/>
                  </a:moveTo>
                  <a:lnTo>
                    <a:pt x="88976" y="67941"/>
                  </a:lnTo>
                  <a:lnTo>
                    <a:pt x="87013" y="67312"/>
                  </a:lnTo>
                  <a:lnTo>
                    <a:pt x="86306" y="65035"/>
                  </a:lnTo>
                  <a:close/>
                </a:path>
              </a:pathLst>
            </a:custGeom>
            <a:grpFill/>
            <a:ln w="7849"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E03551C7-5349-534A-B692-64120D1FBD69}"/>
                </a:ext>
              </a:extLst>
            </p:cNvPr>
            <p:cNvSpPr/>
            <p:nvPr/>
          </p:nvSpPr>
          <p:spPr>
            <a:xfrm>
              <a:off x="2525485" y="416094"/>
              <a:ext cx="259115" cy="243433"/>
            </a:xfrm>
            <a:custGeom>
              <a:avLst/>
              <a:gdLst>
                <a:gd name="connsiteX0" fmla="*/ 254538 w 259114"/>
                <a:gd name="connsiteY0" fmla="*/ 174034 h 243432"/>
                <a:gd name="connsiteX1" fmla="*/ 246687 w 259114"/>
                <a:gd name="connsiteY1" fmla="*/ 164376 h 243432"/>
                <a:gd name="connsiteX2" fmla="*/ 230983 w 259114"/>
                <a:gd name="connsiteY2" fmla="*/ 155267 h 243432"/>
                <a:gd name="connsiteX3" fmla="*/ 202794 w 259114"/>
                <a:gd name="connsiteY3" fmla="*/ 150398 h 243432"/>
                <a:gd name="connsiteX4" fmla="*/ 193450 w 259114"/>
                <a:gd name="connsiteY4" fmla="*/ 149299 h 243432"/>
                <a:gd name="connsiteX5" fmla="*/ 151756 w 259114"/>
                <a:gd name="connsiteY5" fmla="*/ 153932 h 243432"/>
                <a:gd name="connsiteX6" fmla="*/ 129614 w 259114"/>
                <a:gd name="connsiteY6" fmla="*/ 148199 h 243432"/>
                <a:gd name="connsiteX7" fmla="*/ 118385 w 259114"/>
                <a:gd name="connsiteY7" fmla="*/ 142702 h 243432"/>
                <a:gd name="connsiteX8" fmla="*/ 91689 w 259114"/>
                <a:gd name="connsiteY8" fmla="*/ 117495 h 243432"/>
                <a:gd name="connsiteX9" fmla="*/ 80460 w 259114"/>
                <a:gd name="connsiteY9" fmla="*/ 107758 h 243432"/>
                <a:gd name="connsiteX10" fmla="*/ 80460 w 259114"/>
                <a:gd name="connsiteY10" fmla="*/ 104460 h 243432"/>
                <a:gd name="connsiteX11" fmla="*/ 89647 w 259114"/>
                <a:gd name="connsiteY11" fmla="*/ 96607 h 243432"/>
                <a:gd name="connsiteX12" fmla="*/ 89647 w 259114"/>
                <a:gd name="connsiteY12" fmla="*/ 96607 h 243432"/>
                <a:gd name="connsiteX13" fmla="*/ 88548 w 259114"/>
                <a:gd name="connsiteY13" fmla="*/ 95822 h 243432"/>
                <a:gd name="connsiteX14" fmla="*/ 90432 w 259114"/>
                <a:gd name="connsiteY14" fmla="*/ 95822 h 243432"/>
                <a:gd name="connsiteX15" fmla="*/ 89804 w 259114"/>
                <a:gd name="connsiteY15" fmla="*/ 96372 h 243432"/>
                <a:gd name="connsiteX16" fmla="*/ 108884 w 259114"/>
                <a:gd name="connsiteY16" fmla="*/ 97157 h 243432"/>
                <a:gd name="connsiteX17" fmla="*/ 112418 w 259114"/>
                <a:gd name="connsiteY17" fmla="*/ 89304 h 243432"/>
                <a:gd name="connsiteX18" fmla="*/ 108963 w 259114"/>
                <a:gd name="connsiteY18" fmla="*/ 83964 h 243432"/>
                <a:gd name="connsiteX19" fmla="*/ 101896 w 259114"/>
                <a:gd name="connsiteY19" fmla="*/ 64254 h 243432"/>
                <a:gd name="connsiteX20" fmla="*/ 90118 w 259114"/>
                <a:gd name="connsiteY20" fmla="*/ 50669 h 243432"/>
                <a:gd name="connsiteX21" fmla="*/ 74022 w 259114"/>
                <a:gd name="connsiteY21" fmla="*/ 49805 h 243432"/>
                <a:gd name="connsiteX22" fmla="*/ 64128 w 259114"/>
                <a:gd name="connsiteY22" fmla="*/ 42659 h 243432"/>
                <a:gd name="connsiteX23" fmla="*/ 60359 w 259114"/>
                <a:gd name="connsiteY23" fmla="*/ 30252 h 243432"/>
                <a:gd name="connsiteX24" fmla="*/ 56276 w 259114"/>
                <a:gd name="connsiteY24" fmla="*/ 21771 h 243432"/>
                <a:gd name="connsiteX25" fmla="*/ 30757 w 259114"/>
                <a:gd name="connsiteY25" fmla="*/ 2139 h 243432"/>
                <a:gd name="connsiteX26" fmla="*/ 6495 w 259114"/>
                <a:gd name="connsiteY26" fmla="*/ 5359 h 243432"/>
                <a:gd name="connsiteX27" fmla="*/ 213 w 259114"/>
                <a:gd name="connsiteY27" fmla="*/ 19494 h 243432"/>
                <a:gd name="connsiteX28" fmla="*/ 8065 w 259114"/>
                <a:gd name="connsiteY28" fmla="*/ 57108 h 243432"/>
                <a:gd name="connsiteX29" fmla="*/ 11991 w 259114"/>
                <a:gd name="connsiteY29" fmla="*/ 61741 h 243432"/>
                <a:gd name="connsiteX30" fmla="*/ 38923 w 259114"/>
                <a:gd name="connsiteY30" fmla="*/ 72342 h 243432"/>
                <a:gd name="connsiteX31" fmla="*/ 47796 w 259114"/>
                <a:gd name="connsiteY31" fmla="*/ 83415 h 243432"/>
                <a:gd name="connsiteX32" fmla="*/ 47796 w 259114"/>
                <a:gd name="connsiteY32" fmla="*/ 102732 h 243432"/>
                <a:gd name="connsiteX33" fmla="*/ 38688 w 259114"/>
                <a:gd name="connsiteY33" fmla="*/ 122207 h 243432"/>
                <a:gd name="connsiteX34" fmla="*/ 25889 w 259114"/>
                <a:gd name="connsiteY34" fmla="*/ 136577 h 243432"/>
                <a:gd name="connsiteX35" fmla="*/ 16310 w 259114"/>
                <a:gd name="connsiteY35" fmla="*/ 179767 h 243432"/>
                <a:gd name="connsiteX36" fmla="*/ 34762 w 259114"/>
                <a:gd name="connsiteY36" fmla="*/ 196572 h 243432"/>
                <a:gd name="connsiteX37" fmla="*/ 36960 w 259114"/>
                <a:gd name="connsiteY37" fmla="*/ 198927 h 243432"/>
                <a:gd name="connsiteX38" fmla="*/ 60516 w 259114"/>
                <a:gd name="connsiteY38" fmla="*/ 201126 h 243432"/>
                <a:gd name="connsiteX39" fmla="*/ 66405 w 259114"/>
                <a:gd name="connsiteY39" fmla="*/ 198535 h 243432"/>
                <a:gd name="connsiteX40" fmla="*/ 69468 w 259114"/>
                <a:gd name="connsiteY40" fmla="*/ 202304 h 243432"/>
                <a:gd name="connsiteX41" fmla="*/ 67819 w 259114"/>
                <a:gd name="connsiteY41" fmla="*/ 212120 h 243432"/>
                <a:gd name="connsiteX42" fmla="*/ 77163 w 259114"/>
                <a:gd name="connsiteY42" fmla="*/ 219973 h 243432"/>
                <a:gd name="connsiteX43" fmla="*/ 108570 w 259114"/>
                <a:gd name="connsiteY43" fmla="*/ 226412 h 243432"/>
                <a:gd name="connsiteX44" fmla="*/ 168952 w 259114"/>
                <a:gd name="connsiteY44" fmla="*/ 236306 h 243432"/>
                <a:gd name="connsiteX45" fmla="*/ 180416 w 259114"/>
                <a:gd name="connsiteY45" fmla="*/ 241724 h 243432"/>
                <a:gd name="connsiteX46" fmla="*/ 205150 w 259114"/>
                <a:gd name="connsiteY46" fmla="*/ 247143 h 243432"/>
                <a:gd name="connsiteX47" fmla="*/ 224466 w 259114"/>
                <a:gd name="connsiteY47" fmla="*/ 245965 h 243432"/>
                <a:gd name="connsiteX48" fmla="*/ 233181 w 259114"/>
                <a:gd name="connsiteY48" fmla="*/ 242274 h 243432"/>
                <a:gd name="connsiteX49" fmla="*/ 251633 w 259114"/>
                <a:gd name="connsiteY49" fmla="*/ 229396 h 243432"/>
                <a:gd name="connsiteX50" fmla="*/ 256737 w 259114"/>
                <a:gd name="connsiteY50" fmla="*/ 218638 h 243432"/>
                <a:gd name="connsiteX51" fmla="*/ 260427 w 259114"/>
                <a:gd name="connsiteY51" fmla="*/ 206937 h 243432"/>
                <a:gd name="connsiteX52" fmla="*/ 254538 w 259114"/>
                <a:gd name="connsiteY52" fmla="*/ 174034 h 24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59114" h="243432">
                  <a:moveTo>
                    <a:pt x="254538" y="174034"/>
                  </a:moveTo>
                  <a:cubicBezTo>
                    <a:pt x="251103" y="171577"/>
                    <a:pt x="248390" y="168241"/>
                    <a:pt x="246687" y="164376"/>
                  </a:cubicBezTo>
                  <a:cubicBezTo>
                    <a:pt x="244136" y="158118"/>
                    <a:pt x="237680" y="154373"/>
                    <a:pt x="230983" y="155267"/>
                  </a:cubicBezTo>
                  <a:cubicBezTo>
                    <a:pt x="221307" y="156783"/>
                    <a:pt x="211401" y="155072"/>
                    <a:pt x="202794" y="150398"/>
                  </a:cubicBezTo>
                  <a:cubicBezTo>
                    <a:pt x="199865" y="149085"/>
                    <a:pt x="196604" y="148701"/>
                    <a:pt x="193450" y="149299"/>
                  </a:cubicBezTo>
                  <a:cubicBezTo>
                    <a:pt x="179552" y="150634"/>
                    <a:pt x="165576" y="151733"/>
                    <a:pt x="151756" y="153932"/>
                  </a:cubicBezTo>
                  <a:cubicBezTo>
                    <a:pt x="143119" y="155345"/>
                    <a:pt x="135110" y="159036"/>
                    <a:pt x="129614" y="148199"/>
                  </a:cubicBezTo>
                  <a:cubicBezTo>
                    <a:pt x="127572" y="144273"/>
                    <a:pt x="122468" y="144116"/>
                    <a:pt x="118385" y="142702"/>
                  </a:cubicBezTo>
                  <a:cubicBezTo>
                    <a:pt x="105822" y="138383"/>
                    <a:pt x="94829" y="131709"/>
                    <a:pt x="91689" y="117495"/>
                  </a:cubicBezTo>
                  <a:cubicBezTo>
                    <a:pt x="90275" y="111056"/>
                    <a:pt x="85800" y="109171"/>
                    <a:pt x="80460" y="107758"/>
                  </a:cubicBezTo>
                  <a:cubicBezTo>
                    <a:pt x="76770" y="106816"/>
                    <a:pt x="77084" y="106266"/>
                    <a:pt x="80460" y="104460"/>
                  </a:cubicBezTo>
                  <a:cubicBezTo>
                    <a:pt x="83758" y="102131"/>
                    <a:pt x="86834" y="99503"/>
                    <a:pt x="89647" y="96607"/>
                  </a:cubicBezTo>
                  <a:lnTo>
                    <a:pt x="89647" y="96607"/>
                  </a:lnTo>
                  <a:lnTo>
                    <a:pt x="88548" y="95822"/>
                  </a:lnTo>
                  <a:lnTo>
                    <a:pt x="90432" y="95822"/>
                  </a:lnTo>
                  <a:lnTo>
                    <a:pt x="89804" y="96372"/>
                  </a:lnTo>
                  <a:cubicBezTo>
                    <a:pt x="96034" y="98003"/>
                    <a:pt x="102542" y="98271"/>
                    <a:pt x="108884" y="97157"/>
                  </a:cubicBezTo>
                  <a:cubicBezTo>
                    <a:pt x="111161" y="96450"/>
                    <a:pt x="113596" y="91110"/>
                    <a:pt x="112418" y="89304"/>
                  </a:cubicBezTo>
                  <a:cubicBezTo>
                    <a:pt x="111603" y="87327"/>
                    <a:pt x="110432" y="85517"/>
                    <a:pt x="108963" y="83964"/>
                  </a:cubicBezTo>
                  <a:cubicBezTo>
                    <a:pt x="102690" y="79540"/>
                    <a:pt x="99864" y="71657"/>
                    <a:pt x="101896" y="64254"/>
                  </a:cubicBezTo>
                  <a:cubicBezTo>
                    <a:pt x="102917" y="58443"/>
                    <a:pt x="95850" y="51376"/>
                    <a:pt x="90118" y="50669"/>
                  </a:cubicBezTo>
                  <a:cubicBezTo>
                    <a:pt x="84386" y="49962"/>
                    <a:pt x="79361" y="50669"/>
                    <a:pt x="74022" y="49805"/>
                  </a:cubicBezTo>
                  <a:cubicBezTo>
                    <a:pt x="69569" y="49684"/>
                    <a:pt x="65644" y="46849"/>
                    <a:pt x="64128" y="42659"/>
                  </a:cubicBezTo>
                  <a:cubicBezTo>
                    <a:pt x="62793" y="38576"/>
                    <a:pt x="61851" y="34335"/>
                    <a:pt x="60359" y="30252"/>
                  </a:cubicBezTo>
                  <a:cubicBezTo>
                    <a:pt x="59712" y="27134"/>
                    <a:pt x="58310" y="24222"/>
                    <a:pt x="56276" y="21771"/>
                  </a:cubicBezTo>
                  <a:cubicBezTo>
                    <a:pt x="47718" y="15253"/>
                    <a:pt x="41122" y="6066"/>
                    <a:pt x="30757" y="2139"/>
                  </a:cubicBezTo>
                  <a:cubicBezTo>
                    <a:pt x="22735" y="-1615"/>
                    <a:pt x="13261" y="-358"/>
                    <a:pt x="6495" y="5359"/>
                  </a:cubicBezTo>
                  <a:cubicBezTo>
                    <a:pt x="1714" y="8348"/>
                    <a:pt x="-772" y="13942"/>
                    <a:pt x="213" y="19494"/>
                  </a:cubicBezTo>
                  <a:cubicBezTo>
                    <a:pt x="4347" y="31667"/>
                    <a:pt x="6984" y="44298"/>
                    <a:pt x="8065" y="57108"/>
                  </a:cubicBezTo>
                  <a:cubicBezTo>
                    <a:pt x="8600" y="59170"/>
                    <a:pt x="10045" y="60876"/>
                    <a:pt x="11991" y="61741"/>
                  </a:cubicBezTo>
                  <a:cubicBezTo>
                    <a:pt x="20864" y="65511"/>
                    <a:pt x="29894" y="68887"/>
                    <a:pt x="38923" y="72342"/>
                  </a:cubicBezTo>
                  <a:cubicBezTo>
                    <a:pt x="47953" y="75798"/>
                    <a:pt x="47875" y="76504"/>
                    <a:pt x="47796" y="83415"/>
                  </a:cubicBezTo>
                  <a:cubicBezTo>
                    <a:pt x="47718" y="90325"/>
                    <a:pt x="47247" y="96293"/>
                    <a:pt x="47796" y="102732"/>
                  </a:cubicBezTo>
                  <a:cubicBezTo>
                    <a:pt x="48798" y="110442"/>
                    <a:pt x="45247" y="118034"/>
                    <a:pt x="38688" y="122207"/>
                  </a:cubicBezTo>
                  <a:cubicBezTo>
                    <a:pt x="33545" y="126138"/>
                    <a:pt x="29201" y="131015"/>
                    <a:pt x="25889" y="136577"/>
                  </a:cubicBezTo>
                  <a:cubicBezTo>
                    <a:pt x="17759" y="149417"/>
                    <a:pt x="14371" y="164694"/>
                    <a:pt x="16310" y="179767"/>
                  </a:cubicBezTo>
                  <a:cubicBezTo>
                    <a:pt x="16859" y="190054"/>
                    <a:pt x="29972" y="189347"/>
                    <a:pt x="34762" y="196572"/>
                  </a:cubicBezTo>
                  <a:cubicBezTo>
                    <a:pt x="35367" y="197467"/>
                    <a:pt x="36109" y="198262"/>
                    <a:pt x="36960" y="198927"/>
                  </a:cubicBezTo>
                  <a:cubicBezTo>
                    <a:pt x="43343" y="205056"/>
                    <a:pt x="53110" y="205967"/>
                    <a:pt x="60516" y="201126"/>
                  </a:cubicBezTo>
                  <a:cubicBezTo>
                    <a:pt x="62340" y="199975"/>
                    <a:pt x="64325" y="199102"/>
                    <a:pt x="66405" y="198535"/>
                  </a:cubicBezTo>
                  <a:cubicBezTo>
                    <a:pt x="68996" y="197985"/>
                    <a:pt x="70017" y="199556"/>
                    <a:pt x="69468" y="202304"/>
                  </a:cubicBezTo>
                  <a:cubicBezTo>
                    <a:pt x="68269" y="205433"/>
                    <a:pt x="67708" y="208771"/>
                    <a:pt x="67819" y="212120"/>
                  </a:cubicBezTo>
                  <a:cubicBezTo>
                    <a:pt x="69273" y="216243"/>
                    <a:pt x="72851" y="219250"/>
                    <a:pt x="77163" y="219973"/>
                  </a:cubicBezTo>
                  <a:cubicBezTo>
                    <a:pt x="87349" y="223322"/>
                    <a:pt x="97888" y="225482"/>
                    <a:pt x="108570" y="226412"/>
                  </a:cubicBezTo>
                  <a:cubicBezTo>
                    <a:pt x="129299" y="226412"/>
                    <a:pt x="147830" y="237091"/>
                    <a:pt x="168952" y="236306"/>
                  </a:cubicBezTo>
                  <a:cubicBezTo>
                    <a:pt x="172721" y="236306"/>
                    <a:pt x="176804" y="239604"/>
                    <a:pt x="180416" y="241724"/>
                  </a:cubicBezTo>
                  <a:cubicBezTo>
                    <a:pt x="187766" y="246385"/>
                    <a:pt x="196524" y="248303"/>
                    <a:pt x="205150" y="247143"/>
                  </a:cubicBezTo>
                  <a:cubicBezTo>
                    <a:pt x="211510" y="246279"/>
                    <a:pt x="218105" y="246750"/>
                    <a:pt x="224466" y="245965"/>
                  </a:cubicBezTo>
                  <a:cubicBezTo>
                    <a:pt x="227670" y="245617"/>
                    <a:pt x="230702" y="244334"/>
                    <a:pt x="233181" y="242274"/>
                  </a:cubicBezTo>
                  <a:cubicBezTo>
                    <a:pt x="238621" y="237043"/>
                    <a:pt x="244847" y="232697"/>
                    <a:pt x="251633" y="229396"/>
                  </a:cubicBezTo>
                  <a:cubicBezTo>
                    <a:pt x="255672" y="227475"/>
                    <a:pt x="257804" y="222981"/>
                    <a:pt x="256737" y="218638"/>
                  </a:cubicBezTo>
                  <a:cubicBezTo>
                    <a:pt x="256494" y="214417"/>
                    <a:pt x="257807" y="210254"/>
                    <a:pt x="260427" y="206937"/>
                  </a:cubicBezTo>
                  <a:cubicBezTo>
                    <a:pt x="268515" y="193902"/>
                    <a:pt x="266709" y="183458"/>
                    <a:pt x="254538" y="174034"/>
                  </a:cubicBezTo>
                  <a:close/>
                </a:path>
              </a:pathLst>
            </a:custGeom>
            <a:grpFill/>
            <a:ln w="7849"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B2E76714-3DAF-334A-9BAC-DA7448B73724}"/>
                </a:ext>
              </a:extLst>
            </p:cNvPr>
            <p:cNvSpPr/>
            <p:nvPr/>
          </p:nvSpPr>
          <p:spPr>
            <a:xfrm>
              <a:off x="2065093" y="349872"/>
              <a:ext cx="259115" cy="164906"/>
            </a:xfrm>
            <a:custGeom>
              <a:avLst/>
              <a:gdLst>
                <a:gd name="connsiteX0" fmla="*/ 168904 w 259114"/>
                <a:gd name="connsiteY0" fmla="*/ 99536 h 164906"/>
                <a:gd name="connsiteX1" fmla="*/ 140559 w 259114"/>
                <a:gd name="connsiteY1" fmla="*/ 93411 h 164906"/>
                <a:gd name="connsiteX2" fmla="*/ 137575 w 259114"/>
                <a:gd name="connsiteY2" fmla="*/ 88856 h 164906"/>
                <a:gd name="connsiteX3" fmla="*/ 139224 w 259114"/>
                <a:gd name="connsiteY3" fmla="*/ 61372 h 164906"/>
                <a:gd name="connsiteX4" fmla="*/ 137654 w 259114"/>
                <a:gd name="connsiteY4" fmla="*/ 37814 h 164906"/>
                <a:gd name="connsiteX5" fmla="*/ 124541 w 259114"/>
                <a:gd name="connsiteY5" fmla="*/ 25485 h 164906"/>
                <a:gd name="connsiteX6" fmla="*/ 118338 w 259114"/>
                <a:gd name="connsiteY6" fmla="*/ 17083 h 164906"/>
                <a:gd name="connsiteX7" fmla="*/ 106795 w 259114"/>
                <a:gd name="connsiteY7" fmla="*/ 985 h 164906"/>
                <a:gd name="connsiteX8" fmla="*/ 88108 w 259114"/>
                <a:gd name="connsiteY8" fmla="*/ 3105 h 164906"/>
                <a:gd name="connsiteX9" fmla="*/ 60076 w 259114"/>
                <a:gd name="connsiteY9" fmla="*/ 18811 h 164906"/>
                <a:gd name="connsiteX10" fmla="*/ 51674 w 259114"/>
                <a:gd name="connsiteY10" fmla="*/ 28391 h 164906"/>
                <a:gd name="connsiteX11" fmla="*/ 41310 w 259114"/>
                <a:gd name="connsiteY11" fmla="*/ 41662 h 164906"/>
                <a:gd name="connsiteX12" fmla="*/ 29375 w 259114"/>
                <a:gd name="connsiteY12" fmla="*/ 52185 h 164906"/>
                <a:gd name="connsiteX13" fmla="*/ 28907 w 259114"/>
                <a:gd name="connsiteY13" fmla="*/ 57606 h 164906"/>
                <a:gd name="connsiteX14" fmla="*/ 29375 w 259114"/>
                <a:gd name="connsiteY14" fmla="*/ 58074 h 164906"/>
                <a:gd name="connsiteX15" fmla="*/ 40289 w 259114"/>
                <a:gd name="connsiteY15" fmla="*/ 64827 h 164906"/>
                <a:gd name="connsiteX16" fmla="*/ 41624 w 259114"/>
                <a:gd name="connsiteY16" fmla="*/ 69382 h 164906"/>
                <a:gd name="connsiteX17" fmla="*/ 38640 w 259114"/>
                <a:gd name="connsiteY17" fmla="*/ 70167 h 164906"/>
                <a:gd name="connsiteX18" fmla="*/ 16419 w 259114"/>
                <a:gd name="connsiteY18" fmla="*/ 67340 h 164906"/>
                <a:gd name="connsiteX19" fmla="*/ 715 w 259114"/>
                <a:gd name="connsiteY19" fmla="*/ 81632 h 164906"/>
                <a:gd name="connsiteX20" fmla="*/ 5583 w 259114"/>
                <a:gd name="connsiteY20" fmla="*/ 95688 h 164906"/>
                <a:gd name="connsiteX21" fmla="*/ 18304 w 259114"/>
                <a:gd name="connsiteY21" fmla="*/ 105661 h 164906"/>
                <a:gd name="connsiteX22" fmla="*/ 53323 w 259114"/>
                <a:gd name="connsiteY22" fmla="*/ 114064 h 164906"/>
                <a:gd name="connsiteX23" fmla="*/ 59448 w 259114"/>
                <a:gd name="connsiteY23" fmla="*/ 114064 h 164906"/>
                <a:gd name="connsiteX24" fmla="*/ 84417 w 259114"/>
                <a:gd name="connsiteY24" fmla="*/ 119639 h 164906"/>
                <a:gd name="connsiteX25" fmla="*/ 86851 w 259114"/>
                <a:gd name="connsiteY25" fmla="*/ 121288 h 164906"/>
                <a:gd name="connsiteX26" fmla="*/ 83946 w 259114"/>
                <a:gd name="connsiteY26" fmla="*/ 122623 h 164906"/>
                <a:gd name="connsiteX27" fmla="*/ 42488 w 259114"/>
                <a:gd name="connsiteY27" fmla="*/ 129376 h 164906"/>
                <a:gd name="connsiteX28" fmla="*/ 34636 w 259114"/>
                <a:gd name="connsiteY28" fmla="*/ 138564 h 164906"/>
                <a:gd name="connsiteX29" fmla="*/ 45864 w 259114"/>
                <a:gd name="connsiteY29" fmla="*/ 160551 h 164906"/>
                <a:gd name="connsiteX30" fmla="*/ 58035 w 259114"/>
                <a:gd name="connsiteY30" fmla="*/ 164556 h 164906"/>
                <a:gd name="connsiteX31" fmla="*/ 77429 w 259114"/>
                <a:gd name="connsiteY31" fmla="*/ 165106 h 164906"/>
                <a:gd name="connsiteX32" fmla="*/ 111506 w 259114"/>
                <a:gd name="connsiteY32" fmla="*/ 157253 h 164906"/>
                <a:gd name="connsiteX33" fmla="*/ 123284 w 259114"/>
                <a:gd name="connsiteY33" fmla="*/ 152385 h 164906"/>
                <a:gd name="connsiteX34" fmla="*/ 151944 w 259114"/>
                <a:gd name="connsiteY34" fmla="*/ 148144 h 164906"/>
                <a:gd name="connsiteX35" fmla="*/ 158147 w 259114"/>
                <a:gd name="connsiteY35" fmla="*/ 148772 h 164906"/>
                <a:gd name="connsiteX36" fmla="*/ 179033 w 259114"/>
                <a:gd name="connsiteY36" fmla="*/ 156625 h 164906"/>
                <a:gd name="connsiteX37" fmla="*/ 194737 w 259114"/>
                <a:gd name="connsiteY37" fmla="*/ 158745 h 164906"/>
                <a:gd name="connsiteX38" fmla="*/ 207458 w 259114"/>
                <a:gd name="connsiteY38" fmla="*/ 156546 h 164906"/>
                <a:gd name="connsiteX39" fmla="*/ 224418 w 259114"/>
                <a:gd name="connsiteY39" fmla="*/ 147830 h 164906"/>
                <a:gd name="connsiteX40" fmla="*/ 253784 w 259114"/>
                <a:gd name="connsiteY40" fmla="*/ 117990 h 164906"/>
                <a:gd name="connsiteX41" fmla="*/ 260615 w 259114"/>
                <a:gd name="connsiteY41" fmla="*/ 107153 h 164906"/>
                <a:gd name="connsiteX42" fmla="*/ 252763 w 259114"/>
                <a:gd name="connsiteY42" fmla="*/ 81789 h 164906"/>
                <a:gd name="connsiteX43" fmla="*/ 246639 w 259114"/>
                <a:gd name="connsiteY43" fmla="*/ 80925 h 164906"/>
                <a:gd name="connsiteX44" fmla="*/ 236667 w 259114"/>
                <a:gd name="connsiteY44" fmla="*/ 88778 h 164906"/>
                <a:gd name="connsiteX45" fmla="*/ 231563 w 259114"/>
                <a:gd name="connsiteY45" fmla="*/ 90348 h 164906"/>
                <a:gd name="connsiteX46" fmla="*/ 221984 w 259114"/>
                <a:gd name="connsiteY46" fmla="*/ 75507 h 164906"/>
                <a:gd name="connsiteX47" fmla="*/ 220570 w 259114"/>
                <a:gd name="connsiteY47" fmla="*/ 61529 h 164906"/>
                <a:gd name="connsiteX48" fmla="*/ 224889 w 259114"/>
                <a:gd name="connsiteY48" fmla="*/ 49672 h 164906"/>
                <a:gd name="connsiteX49" fmla="*/ 230778 w 259114"/>
                <a:gd name="connsiteY49" fmla="*/ 21559 h 164906"/>
                <a:gd name="connsiteX50" fmla="*/ 228265 w 259114"/>
                <a:gd name="connsiteY50" fmla="*/ 12921 h 164906"/>
                <a:gd name="connsiteX51" fmla="*/ 216487 w 259114"/>
                <a:gd name="connsiteY51" fmla="*/ 12450 h 164906"/>
                <a:gd name="connsiteX52" fmla="*/ 190340 w 259114"/>
                <a:gd name="connsiteY52" fmla="*/ 31611 h 164906"/>
                <a:gd name="connsiteX53" fmla="*/ 185079 w 259114"/>
                <a:gd name="connsiteY53" fmla="*/ 46059 h 164906"/>
                <a:gd name="connsiteX54" fmla="*/ 187042 w 259114"/>
                <a:gd name="connsiteY54" fmla="*/ 55561 h 164906"/>
                <a:gd name="connsiteX55" fmla="*/ 180604 w 259114"/>
                <a:gd name="connsiteY55" fmla="*/ 68597 h 164906"/>
                <a:gd name="connsiteX56" fmla="*/ 177856 w 259114"/>
                <a:gd name="connsiteY56" fmla="*/ 70403 h 164906"/>
                <a:gd name="connsiteX57" fmla="*/ 173773 w 259114"/>
                <a:gd name="connsiteY57" fmla="*/ 84380 h 164906"/>
                <a:gd name="connsiteX58" fmla="*/ 175814 w 259114"/>
                <a:gd name="connsiteY58" fmla="*/ 90427 h 164906"/>
                <a:gd name="connsiteX59" fmla="*/ 168904 w 259114"/>
                <a:gd name="connsiteY59" fmla="*/ 99536 h 16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59114" h="164906">
                  <a:moveTo>
                    <a:pt x="168904" y="99536"/>
                  </a:moveTo>
                  <a:cubicBezTo>
                    <a:pt x="159482" y="97651"/>
                    <a:pt x="149903" y="95688"/>
                    <a:pt x="140559" y="93411"/>
                  </a:cubicBezTo>
                  <a:cubicBezTo>
                    <a:pt x="139224" y="93018"/>
                    <a:pt x="137104" y="89563"/>
                    <a:pt x="137575" y="88856"/>
                  </a:cubicBezTo>
                  <a:cubicBezTo>
                    <a:pt x="143307" y="79669"/>
                    <a:pt x="137182" y="69853"/>
                    <a:pt x="139224" y="61372"/>
                  </a:cubicBezTo>
                  <a:cubicBezTo>
                    <a:pt x="138753" y="53519"/>
                    <a:pt x="138753" y="45667"/>
                    <a:pt x="137654" y="37814"/>
                  </a:cubicBezTo>
                  <a:cubicBezTo>
                    <a:pt x="136557" y="31220"/>
                    <a:pt x="131189" y="26173"/>
                    <a:pt x="124541" y="25485"/>
                  </a:cubicBezTo>
                  <a:cubicBezTo>
                    <a:pt x="118181" y="23993"/>
                    <a:pt x="118338" y="23365"/>
                    <a:pt x="118338" y="17083"/>
                  </a:cubicBezTo>
                  <a:cubicBezTo>
                    <a:pt x="118338" y="7189"/>
                    <a:pt x="114804" y="2242"/>
                    <a:pt x="106795" y="985"/>
                  </a:cubicBezTo>
                  <a:cubicBezTo>
                    <a:pt x="100357" y="-36"/>
                    <a:pt x="92662" y="-1292"/>
                    <a:pt x="88108" y="3105"/>
                  </a:cubicBezTo>
                  <a:cubicBezTo>
                    <a:pt x="80256" y="10958"/>
                    <a:pt x="68792" y="12371"/>
                    <a:pt x="60076" y="18811"/>
                  </a:cubicBezTo>
                  <a:cubicBezTo>
                    <a:pt x="56934" y="21687"/>
                    <a:pt x="54116" y="24900"/>
                    <a:pt x="51674" y="28391"/>
                  </a:cubicBezTo>
                  <a:cubicBezTo>
                    <a:pt x="52931" y="36244"/>
                    <a:pt x="47670" y="38835"/>
                    <a:pt x="41310" y="41662"/>
                  </a:cubicBezTo>
                  <a:cubicBezTo>
                    <a:pt x="36745" y="44442"/>
                    <a:pt x="32705" y="48004"/>
                    <a:pt x="29375" y="52185"/>
                  </a:cubicBezTo>
                  <a:cubicBezTo>
                    <a:pt x="27749" y="53552"/>
                    <a:pt x="27539" y="55980"/>
                    <a:pt x="28907" y="57606"/>
                  </a:cubicBezTo>
                  <a:cubicBezTo>
                    <a:pt x="29049" y="57775"/>
                    <a:pt x="29206" y="57932"/>
                    <a:pt x="29375" y="58074"/>
                  </a:cubicBezTo>
                  <a:cubicBezTo>
                    <a:pt x="32830" y="60587"/>
                    <a:pt x="36677" y="62550"/>
                    <a:pt x="40289" y="64827"/>
                  </a:cubicBezTo>
                  <a:cubicBezTo>
                    <a:pt x="42566" y="66319"/>
                    <a:pt x="43116" y="68047"/>
                    <a:pt x="41624" y="69382"/>
                  </a:cubicBezTo>
                  <a:cubicBezTo>
                    <a:pt x="40774" y="70032"/>
                    <a:pt x="39700" y="70314"/>
                    <a:pt x="38640" y="70167"/>
                  </a:cubicBezTo>
                  <a:cubicBezTo>
                    <a:pt x="31287" y="68839"/>
                    <a:pt x="23870" y="67896"/>
                    <a:pt x="16419" y="67340"/>
                  </a:cubicBezTo>
                  <a:cubicBezTo>
                    <a:pt x="9274" y="67340"/>
                    <a:pt x="3620" y="73544"/>
                    <a:pt x="715" y="81632"/>
                  </a:cubicBezTo>
                  <a:cubicBezTo>
                    <a:pt x="-1200" y="86879"/>
                    <a:pt x="834" y="92750"/>
                    <a:pt x="5583" y="95688"/>
                  </a:cubicBezTo>
                  <a:cubicBezTo>
                    <a:pt x="9745" y="99065"/>
                    <a:pt x="13985" y="102363"/>
                    <a:pt x="18304" y="105661"/>
                  </a:cubicBezTo>
                  <a:cubicBezTo>
                    <a:pt x="28747" y="113514"/>
                    <a:pt x="39190" y="120974"/>
                    <a:pt x="53323" y="114064"/>
                  </a:cubicBezTo>
                  <a:cubicBezTo>
                    <a:pt x="55256" y="113121"/>
                    <a:pt x="57515" y="113121"/>
                    <a:pt x="59448" y="114064"/>
                  </a:cubicBezTo>
                  <a:cubicBezTo>
                    <a:pt x="67208" y="117886"/>
                    <a:pt x="75769" y="119798"/>
                    <a:pt x="84417" y="119639"/>
                  </a:cubicBezTo>
                  <a:cubicBezTo>
                    <a:pt x="85281" y="119639"/>
                    <a:pt x="86066" y="120738"/>
                    <a:pt x="86851" y="121288"/>
                  </a:cubicBezTo>
                  <a:cubicBezTo>
                    <a:pt x="85955" y="121875"/>
                    <a:pt x="84976" y="122325"/>
                    <a:pt x="83946" y="122623"/>
                  </a:cubicBezTo>
                  <a:lnTo>
                    <a:pt x="42488" y="129376"/>
                  </a:lnTo>
                  <a:cubicBezTo>
                    <a:pt x="38235" y="130540"/>
                    <a:pt x="35123" y="134181"/>
                    <a:pt x="34636" y="138564"/>
                  </a:cubicBezTo>
                  <a:cubicBezTo>
                    <a:pt x="32818" y="147612"/>
                    <a:pt x="37469" y="156720"/>
                    <a:pt x="45864" y="160551"/>
                  </a:cubicBezTo>
                  <a:cubicBezTo>
                    <a:pt x="49681" y="162527"/>
                    <a:pt x="53790" y="163879"/>
                    <a:pt x="58035" y="164556"/>
                  </a:cubicBezTo>
                  <a:cubicBezTo>
                    <a:pt x="64473" y="165263"/>
                    <a:pt x="70990" y="164556"/>
                    <a:pt x="77429" y="165106"/>
                  </a:cubicBezTo>
                  <a:cubicBezTo>
                    <a:pt x="89352" y="166464"/>
                    <a:pt x="101380" y="163692"/>
                    <a:pt x="111506" y="157253"/>
                  </a:cubicBezTo>
                  <a:cubicBezTo>
                    <a:pt x="115025" y="154781"/>
                    <a:pt x="119047" y="153118"/>
                    <a:pt x="123284" y="152385"/>
                  </a:cubicBezTo>
                  <a:cubicBezTo>
                    <a:pt x="132975" y="152147"/>
                    <a:pt x="142600" y="150722"/>
                    <a:pt x="151944" y="148144"/>
                  </a:cubicBezTo>
                  <a:cubicBezTo>
                    <a:pt x="154028" y="147737"/>
                    <a:pt x="156187" y="147955"/>
                    <a:pt x="158147" y="148772"/>
                  </a:cubicBezTo>
                  <a:cubicBezTo>
                    <a:pt x="165251" y="150997"/>
                    <a:pt x="172224" y="153619"/>
                    <a:pt x="179033" y="156625"/>
                  </a:cubicBezTo>
                  <a:cubicBezTo>
                    <a:pt x="183848" y="159183"/>
                    <a:pt x="189418" y="159935"/>
                    <a:pt x="194737" y="158745"/>
                  </a:cubicBezTo>
                  <a:cubicBezTo>
                    <a:pt x="198978" y="157881"/>
                    <a:pt x="203217" y="157018"/>
                    <a:pt x="207458" y="156546"/>
                  </a:cubicBezTo>
                  <a:cubicBezTo>
                    <a:pt x="213940" y="155662"/>
                    <a:pt x="219925" y="152586"/>
                    <a:pt x="224418" y="147830"/>
                  </a:cubicBezTo>
                  <a:cubicBezTo>
                    <a:pt x="234390" y="138014"/>
                    <a:pt x="243184" y="127178"/>
                    <a:pt x="253784" y="117990"/>
                  </a:cubicBezTo>
                  <a:cubicBezTo>
                    <a:pt x="256729" y="114844"/>
                    <a:pt x="259047" y="111167"/>
                    <a:pt x="260615" y="107153"/>
                  </a:cubicBezTo>
                  <a:cubicBezTo>
                    <a:pt x="264861" y="97934"/>
                    <a:pt x="261475" y="86997"/>
                    <a:pt x="252763" y="81789"/>
                  </a:cubicBezTo>
                  <a:cubicBezTo>
                    <a:pt x="250875" y="80826"/>
                    <a:pt x="248719" y="80522"/>
                    <a:pt x="246639" y="80925"/>
                  </a:cubicBezTo>
                  <a:cubicBezTo>
                    <a:pt x="242307" y="81918"/>
                    <a:pt x="238647" y="84799"/>
                    <a:pt x="236667" y="88778"/>
                  </a:cubicBezTo>
                  <a:cubicBezTo>
                    <a:pt x="235175" y="91291"/>
                    <a:pt x="233291" y="92390"/>
                    <a:pt x="231563" y="90348"/>
                  </a:cubicBezTo>
                  <a:cubicBezTo>
                    <a:pt x="227716" y="85872"/>
                    <a:pt x="219157" y="84302"/>
                    <a:pt x="221984" y="75507"/>
                  </a:cubicBezTo>
                  <a:cubicBezTo>
                    <a:pt x="218529" y="71109"/>
                    <a:pt x="215309" y="66948"/>
                    <a:pt x="220570" y="61529"/>
                  </a:cubicBezTo>
                  <a:cubicBezTo>
                    <a:pt x="223604" y="58354"/>
                    <a:pt x="225170" y="54054"/>
                    <a:pt x="224889" y="49672"/>
                  </a:cubicBezTo>
                  <a:cubicBezTo>
                    <a:pt x="224326" y="39944"/>
                    <a:pt x="226358" y="30242"/>
                    <a:pt x="230778" y="21559"/>
                  </a:cubicBezTo>
                  <a:cubicBezTo>
                    <a:pt x="231836" y="18438"/>
                    <a:pt x="230832" y="14988"/>
                    <a:pt x="228265" y="12921"/>
                  </a:cubicBezTo>
                  <a:cubicBezTo>
                    <a:pt x="225057" y="9730"/>
                    <a:pt x="219940" y="9526"/>
                    <a:pt x="216487" y="12450"/>
                  </a:cubicBezTo>
                  <a:cubicBezTo>
                    <a:pt x="207693" y="18732"/>
                    <a:pt x="198978" y="25171"/>
                    <a:pt x="190340" y="31611"/>
                  </a:cubicBezTo>
                  <a:cubicBezTo>
                    <a:pt x="186004" y="35050"/>
                    <a:pt x="183970" y="40636"/>
                    <a:pt x="185079" y="46059"/>
                  </a:cubicBezTo>
                  <a:cubicBezTo>
                    <a:pt x="185499" y="49271"/>
                    <a:pt x="186155" y="52447"/>
                    <a:pt x="187042" y="55561"/>
                  </a:cubicBezTo>
                  <a:cubicBezTo>
                    <a:pt x="188927" y="62000"/>
                    <a:pt x="185472" y="65613"/>
                    <a:pt x="180604" y="68597"/>
                  </a:cubicBezTo>
                  <a:lnTo>
                    <a:pt x="177856" y="70403"/>
                  </a:lnTo>
                  <a:cubicBezTo>
                    <a:pt x="172970" y="73216"/>
                    <a:pt x="171170" y="79380"/>
                    <a:pt x="173773" y="84380"/>
                  </a:cubicBezTo>
                  <a:cubicBezTo>
                    <a:pt x="174401" y="86422"/>
                    <a:pt x="175343" y="88385"/>
                    <a:pt x="175814" y="90427"/>
                  </a:cubicBezTo>
                  <a:cubicBezTo>
                    <a:pt x="176678" y="95060"/>
                    <a:pt x="172752" y="100243"/>
                    <a:pt x="168904" y="99536"/>
                  </a:cubicBezTo>
                  <a:close/>
                </a:path>
              </a:pathLst>
            </a:custGeom>
            <a:grpFill/>
            <a:ln w="7849"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9C8883B2-76FD-0B45-9ED2-F146A4690B0A}"/>
                </a:ext>
              </a:extLst>
            </p:cNvPr>
            <p:cNvSpPr/>
            <p:nvPr/>
          </p:nvSpPr>
          <p:spPr>
            <a:xfrm>
              <a:off x="8518029" y="4801361"/>
              <a:ext cx="266967" cy="259138"/>
            </a:xfrm>
            <a:custGeom>
              <a:avLst/>
              <a:gdLst>
                <a:gd name="connsiteX0" fmla="*/ 260662 w 266966"/>
                <a:gd name="connsiteY0" fmla="*/ 18845 h 259138"/>
                <a:gd name="connsiteX1" fmla="*/ 248099 w 266966"/>
                <a:gd name="connsiteY1" fmla="*/ 21200 h 259138"/>
                <a:gd name="connsiteX2" fmla="*/ 240875 w 266966"/>
                <a:gd name="connsiteY2" fmla="*/ 8400 h 259138"/>
                <a:gd name="connsiteX3" fmla="*/ 237342 w 266966"/>
                <a:gd name="connsiteY3" fmla="*/ 2982 h 259138"/>
                <a:gd name="connsiteX4" fmla="*/ 225721 w 266966"/>
                <a:gd name="connsiteY4" fmla="*/ 1804 h 259138"/>
                <a:gd name="connsiteX5" fmla="*/ 218576 w 266966"/>
                <a:gd name="connsiteY5" fmla="*/ 8087 h 259138"/>
                <a:gd name="connsiteX6" fmla="*/ 186696 w 266966"/>
                <a:gd name="connsiteY6" fmla="*/ 47350 h 259138"/>
                <a:gd name="connsiteX7" fmla="*/ 178844 w 266966"/>
                <a:gd name="connsiteY7" fmla="*/ 57244 h 259138"/>
                <a:gd name="connsiteX8" fmla="*/ 171542 w 266966"/>
                <a:gd name="connsiteY8" fmla="*/ 71615 h 259138"/>
                <a:gd name="connsiteX9" fmla="*/ 147986 w 266966"/>
                <a:gd name="connsiteY9" fmla="*/ 96979 h 259138"/>
                <a:gd name="connsiteX10" fmla="*/ 111632 w 266966"/>
                <a:gd name="connsiteY10" fmla="*/ 118181 h 259138"/>
                <a:gd name="connsiteX11" fmla="*/ 80931 w 266966"/>
                <a:gd name="connsiteY11" fmla="*/ 134750 h 259138"/>
                <a:gd name="connsiteX12" fmla="*/ 72608 w 266966"/>
                <a:gd name="connsiteY12" fmla="*/ 139540 h 259138"/>
                <a:gd name="connsiteX13" fmla="*/ 26988 w 266966"/>
                <a:gd name="connsiteY13" fmla="*/ 180531 h 259138"/>
                <a:gd name="connsiteX14" fmla="*/ 605 w 266966"/>
                <a:gd name="connsiteY14" fmla="*/ 220579 h 259138"/>
                <a:gd name="connsiteX15" fmla="*/ 6023 w 266966"/>
                <a:gd name="connsiteY15" fmla="*/ 234400 h 259138"/>
                <a:gd name="connsiteX16" fmla="*/ 32562 w 266966"/>
                <a:gd name="connsiteY16" fmla="*/ 251519 h 259138"/>
                <a:gd name="connsiteX17" fmla="*/ 36881 w 266966"/>
                <a:gd name="connsiteY17" fmla="*/ 256467 h 259138"/>
                <a:gd name="connsiteX18" fmla="*/ 63657 w 266966"/>
                <a:gd name="connsiteY18" fmla="*/ 260550 h 259138"/>
                <a:gd name="connsiteX19" fmla="*/ 105665 w 266966"/>
                <a:gd name="connsiteY19" fmla="*/ 230631 h 259138"/>
                <a:gd name="connsiteX20" fmla="*/ 119405 w 266966"/>
                <a:gd name="connsiteY20" fmla="*/ 208879 h 259138"/>
                <a:gd name="connsiteX21" fmla="*/ 129142 w 266966"/>
                <a:gd name="connsiteY21" fmla="*/ 196080 h 259138"/>
                <a:gd name="connsiteX22" fmla="*/ 142019 w 266966"/>
                <a:gd name="connsiteY22" fmla="*/ 177547 h 259138"/>
                <a:gd name="connsiteX23" fmla="*/ 173427 w 266966"/>
                <a:gd name="connsiteY23" fmla="*/ 147393 h 259138"/>
                <a:gd name="connsiteX24" fmla="*/ 192115 w 266966"/>
                <a:gd name="connsiteY24" fmla="*/ 144174 h 259138"/>
                <a:gd name="connsiteX25" fmla="*/ 202244 w 266966"/>
                <a:gd name="connsiteY25" fmla="*/ 134750 h 259138"/>
                <a:gd name="connsiteX26" fmla="*/ 212735 w 266966"/>
                <a:gd name="connsiteY26" fmla="*/ 110733 h 259138"/>
                <a:gd name="connsiteX27" fmla="*/ 212765 w 266966"/>
                <a:gd name="connsiteY27" fmla="*/ 110721 h 259138"/>
                <a:gd name="connsiteX28" fmla="*/ 222502 w 266966"/>
                <a:gd name="connsiteY28" fmla="*/ 102319 h 259138"/>
                <a:gd name="connsiteX29" fmla="*/ 258935 w 266966"/>
                <a:gd name="connsiteY29" fmla="*/ 61171 h 259138"/>
                <a:gd name="connsiteX30" fmla="*/ 263882 w 266966"/>
                <a:gd name="connsiteY30" fmla="*/ 49549 h 259138"/>
                <a:gd name="connsiteX31" fmla="*/ 264588 w 266966"/>
                <a:gd name="connsiteY31" fmla="*/ 39026 h 259138"/>
                <a:gd name="connsiteX32" fmla="*/ 266002 w 266966"/>
                <a:gd name="connsiteY32" fmla="*/ 33529 h 259138"/>
                <a:gd name="connsiteX33" fmla="*/ 267415 w 266966"/>
                <a:gd name="connsiteY33" fmla="*/ 27168 h 259138"/>
                <a:gd name="connsiteX34" fmla="*/ 267415 w 266966"/>
                <a:gd name="connsiteY34" fmla="*/ 23949 h 259138"/>
                <a:gd name="connsiteX35" fmla="*/ 260662 w 266966"/>
                <a:gd name="connsiteY35" fmla="*/ 18845 h 25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6966" h="259138">
                  <a:moveTo>
                    <a:pt x="260662" y="18845"/>
                  </a:moveTo>
                  <a:cubicBezTo>
                    <a:pt x="256607" y="20219"/>
                    <a:pt x="252377" y="21012"/>
                    <a:pt x="248099" y="21200"/>
                  </a:cubicBezTo>
                  <a:cubicBezTo>
                    <a:pt x="241268" y="20180"/>
                    <a:pt x="244565" y="12091"/>
                    <a:pt x="240875" y="8400"/>
                  </a:cubicBezTo>
                  <a:cubicBezTo>
                    <a:pt x="239501" y="6730"/>
                    <a:pt x="238316" y="4913"/>
                    <a:pt x="237342" y="2982"/>
                  </a:cubicBezTo>
                  <a:cubicBezTo>
                    <a:pt x="234420" y="-480"/>
                    <a:pt x="229279" y="-1001"/>
                    <a:pt x="225721" y="1804"/>
                  </a:cubicBezTo>
                  <a:cubicBezTo>
                    <a:pt x="223130" y="3610"/>
                    <a:pt x="219675" y="5495"/>
                    <a:pt x="218576" y="8087"/>
                  </a:cubicBezTo>
                  <a:cubicBezTo>
                    <a:pt x="212863" y="24497"/>
                    <a:pt x="201584" y="38389"/>
                    <a:pt x="186696" y="47350"/>
                  </a:cubicBezTo>
                  <a:cubicBezTo>
                    <a:pt x="183350" y="49998"/>
                    <a:pt x="180663" y="53384"/>
                    <a:pt x="178844" y="57244"/>
                  </a:cubicBezTo>
                  <a:cubicBezTo>
                    <a:pt x="176085" y="61862"/>
                    <a:pt x="173646" y="66663"/>
                    <a:pt x="171542" y="71615"/>
                  </a:cubicBezTo>
                  <a:cubicBezTo>
                    <a:pt x="166952" y="82600"/>
                    <a:pt x="158602" y="91592"/>
                    <a:pt x="147986" y="96979"/>
                  </a:cubicBezTo>
                  <a:cubicBezTo>
                    <a:pt x="135580" y="103653"/>
                    <a:pt x="123881" y="111349"/>
                    <a:pt x="111632" y="118181"/>
                  </a:cubicBezTo>
                  <a:cubicBezTo>
                    <a:pt x="101503" y="123835"/>
                    <a:pt x="94044" y="134357"/>
                    <a:pt x="80931" y="134750"/>
                  </a:cubicBezTo>
                  <a:cubicBezTo>
                    <a:pt x="78104" y="134750"/>
                    <a:pt x="75199" y="137577"/>
                    <a:pt x="72608" y="139540"/>
                  </a:cubicBezTo>
                  <a:cubicBezTo>
                    <a:pt x="56597" y="152282"/>
                    <a:pt x="41364" y="165970"/>
                    <a:pt x="26988" y="180531"/>
                  </a:cubicBezTo>
                  <a:cubicBezTo>
                    <a:pt x="16130" y="192401"/>
                    <a:pt x="7225" y="205918"/>
                    <a:pt x="605" y="220579"/>
                  </a:cubicBezTo>
                  <a:cubicBezTo>
                    <a:pt x="-1183" y="225891"/>
                    <a:pt x="1102" y="231719"/>
                    <a:pt x="6023" y="234400"/>
                  </a:cubicBezTo>
                  <a:cubicBezTo>
                    <a:pt x="15995" y="238484"/>
                    <a:pt x="26281" y="242253"/>
                    <a:pt x="32562" y="251519"/>
                  </a:cubicBezTo>
                  <a:cubicBezTo>
                    <a:pt x="33851" y="253294"/>
                    <a:pt x="35297" y="254950"/>
                    <a:pt x="36881" y="256467"/>
                  </a:cubicBezTo>
                  <a:cubicBezTo>
                    <a:pt x="43963" y="263518"/>
                    <a:pt x="54795" y="265170"/>
                    <a:pt x="63657" y="260550"/>
                  </a:cubicBezTo>
                  <a:cubicBezTo>
                    <a:pt x="79753" y="253404"/>
                    <a:pt x="90196" y="238562"/>
                    <a:pt x="105665" y="230631"/>
                  </a:cubicBezTo>
                  <a:cubicBezTo>
                    <a:pt x="110218" y="223407"/>
                    <a:pt x="114616" y="216025"/>
                    <a:pt x="119405" y="208879"/>
                  </a:cubicBezTo>
                  <a:cubicBezTo>
                    <a:pt x="122178" y="204273"/>
                    <a:pt x="125443" y="199981"/>
                    <a:pt x="129142" y="196080"/>
                  </a:cubicBezTo>
                  <a:cubicBezTo>
                    <a:pt x="134424" y="190652"/>
                    <a:pt x="138775" y="184391"/>
                    <a:pt x="142019" y="177547"/>
                  </a:cubicBezTo>
                  <a:cubicBezTo>
                    <a:pt x="154582" y="153125"/>
                    <a:pt x="151598" y="159564"/>
                    <a:pt x="173427" y="147393"/>
                  </a:cubicBezTo>
                  <a:cubicBezTo>
                    <a:pt x="179254" y="144659"/>
                    <a:pt x="185709" y="143547"/>
                    <a:pt x="192115" y="144174"/>
                  </a:cubicBezTo>
                  <a:cubicBezTo>
                    <a:pt x="199182" y="144173"/>
                    <a:pt x="203657" y="140325"/>
                    <a:pt x="202244" y="134750"/>
                  </a:cubicBezTo>
                  <a:cubicBezTo>
                    <a:pt x="198510" y="125221"/>
                    <a:pt x="203206" y="114468"/>
                    <a:pt x="212735" y="110733"/>
                  </a:cubicBezTo>
                  <a:cubicBezTo>
                    <a:pt x="212745" y="110729"/>
                    <a:pt x="212756" y="110725"/>
                    <a:pt x="212765" y="110721"/>
                  </a:cubicBezTo>
                  <a:cubicBezTo>
                    <a:pt x="216623" y="108720"/>
                    <a:pt x="219958" y="105842"/>
                    <a:pt x="222502" y="102319"/>
                  </a:cubicBezTo>
                  <a:cubicBezTo>
                    <a:pt x="233823" y="87895"/>
                    <a:pt x="245989" y="74155"/>
                    <a:pt x="258935" y="61171"/>
                  </a:cubicBezTo>
                  <a:cubicBezTo>
                    <a:pt x="261905" y="58003"/>
                    <a:pt x="263658" y="53886"/>
                    <a:pt x="263882" y="49549"/>
                  </a:cubicBezTo>
                  <a:cubicBezTo>
                    <a:pt x="263882" y="45230"/>
                    <a:pt x="264431" y="40911"/>
                    <a:pt x="264588" y="39026"/>
                  </a:cubicBezTo>
                  <a:cubicBezTo>
                    <a:pt x="265452" y="35649"/>
                    <a:pt x="265766" y="34550"/>
                    <a:pt x="266002" y="33529"/>
                  </a:cubicBezTo>
                  <a:cubicBezTo>
                    <a:pt x="266237" y="32508"/>
                    <a:pt x="267023" y="29367"/>
                    <a:pt x="267415" y="27168"/>
                  </a:cubicBezTo>
                  <a:cubicBezTo>
                    <a:pt x="267415" y="26148"/>
                    <a:pt x="267415" y="25048"/>
                    <a:pt x="267415" y="23949"/>
                  </a:cubicBezTo>
                  <a:cubicBezTo>
                    <a:pt x="267572" y="21750"/>
                    <a:pt x="263489" y="18295"/>
                    <a:pt x="260662" y="18845"/>
                  </a:cubicBezTo>
                  <a:close/>
                </a:path>
              </a:pathLst>
            </a:custGeom>
            <a:grpFill/>
            <a:ln w="7849"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89167F88-D5F4-4E4C-964E-1851222E2AD1}"/>
                </a:ext>
              </a:extLst>
            </p:cNvPr>
            <p:cNvSpPr/>
            <p:nvPr/>
          </p:nvSpPr>
          <p:spPr>
            <a:xfrm>
              <a:off x="3783739" y="1259716"/>
              <a:ext cx="227707" cy="141348"/>
            </a:xfrm>
            <a:custGeom>
              <a:avLst/>
              <a:gdLst>
                <a:gd name="connsiteX0" fmla="*/ 118252 w 227707"/>
                <a:gd name="connsiteY0" fmla="*/ 142143 h 141348"/>
                <a:gd name="connsiteX1" fmla="*/ 165364 w 227707"/>
                <a:gd name="connsiteY1" fmla="*/ 121491 h 141348"/>
                <a:gd name="connsiteX2" fmla="*/ 173216 w 227707"/>
                <a:gd name="connsiteY2" fmla="*/ 115994 h 141348"/>
                <a:gd name="connsiteX3" fmla="*/ 201326 w 227707"/>
                <a:gd name="connsiteY3" fmla="*/ 100917 h 141348"/>
                <a:gd name="connsiteX4" fmla="*/ 211455 w 227707"/>
                <a:gd name="connsiteY4" fmla="*/ 93614 h 141348"/>
                <a:gd name="connsiteX5" fmla="*/ 222134 w 227707"/>
                <a:gd name="connsiteY5" fmla="*/ 81756 h 141348"/>
                <a:gd name="connsiteX6" fmla="*/ 224018 w 227707"/>
                <a:gd name="connsiteY6" fmla="*/ 76024 h 141348"/>
                <a:gd name="connsiteX7" fmla="*/ 228651 w 227707"/>
                <a:gd name="connsiteY7" fmla="*/ 52466 h 141348"/>
                <a:gd name="connsiteX8" fmla="*/ 229122 w 227707"/>
                <a:gd name="connsiteY8" fmla="*/ 49403 h 141348"/>
                <a:gd name="connsiteX9" fmla="*/ 227237 w 227707"/>
                <a:gd name="connsiteY9" fmla="*/ 46890 h 141348"/>
                <a:gd name="connsiteX10" fmla="*/ 216323 w 227707"/>
                <a:gd name="connsiteY10" fmla="*/ 40137 h 141348"/>
                <a:gd name="connsiteX11" fmla="*/ 212319 w 227707"/>
                <a:gd name="connsiteY11" fmla="*/ 25374 h 141348"/>
                <a:gd name="connsiteX12" fmla="*/ 205173 w 227707"/>
                <a:gd name="connsiteY12" fmla="*/ 11161 h 141348"/>
                <a:gd name="connsiteX13" fmla="*/ 199755 w 227707"/>
                <a:gd name="connsiteY13" fmla="*/ 9276 h 141348"/>
                <a:gd name="connsiteX14" fmla="*/ 187977 w 227707"/>
                <a:gd name="connsiteY14" fmla="*/ 6842 h 141348"/>
                <a:gd name="connsiteX15" fmla="*/ 173596 w 227707"/>
                <a:gd name="connsiteY15" fmla="*/ 4655 h 141348"/>
                <a:gd name="connsiteX16" fmla="*/ 171410 w 227707"/>
                <a:gd name="connsiteY16" fmla="*/ 6842 h 141348"/>
                <a:gd name="connsiteX17" fmla="*/ 139060 w 227707"/>
                <a:gd name="connsiteY17" fmla="*/ 14694 h 141348"/>
                <a:gd name="connsiteX18" fmla="*/ 126340 w 227707"/>
                <a:gd name="connsiteY18" fmla="*/ 14694 h 141348"/>
                <a:gd name="connsiteX19" fmla="*/ 105532 w 227707"/>
                <a:gd name="connsiteY19" fmla="*/ 24196 h 141348"/>
                <a:gd name="connsiteX20" fmla="*/ 100271 w 227707"/>
                <a:gd name="connsiteY20" fmla="*/ 24196 h 141348"/>
                <a:gd name="connsiteX21" fmla="*/ 94539 w 227707"/>
                <a:gd name="connsiteY21" fmla="*/ 16343 h 141348"/>
                <a:gd name="connsiteX22" fmla="*/ 86216 w 227707"/>
                <a:gd name="connsiteY22" fmla="*/ 17600 h 141348"/>
                <a:gd name="connsiteX23" fmla="*/ 84410 w 227707"/>
                <a:gd name="connsiteY23" fmla="*/ 29929 h 141348"/>
                <a:gd name="connsiteX24" fmla="*/ 76558 w 227707"/>
                <a:gd name="connsiteY24" fmla="*/ 42179 h 141348"/>
                <a:gd name="connsiteX25" fmla="*/ 70748 w 227707"/>
                <a:gd name="connsiteY25" fmla="*/ 44613 h 141348"/>
                <a:gd name="connsiteX26" fmla="*/ 71454 w 227707"/>
                <a:gd name="connsiteY26" fmla="*/ 45555 h 141348"/>
                <a:gd name="connsiteX27" fmla="*/ 69099 w 227707"/>
                <a:gd name="connsiteY27" fmla="*/ 46576 h 141348"/>
                <a:gd name="connsiteX28" fmla="*/ 70591 w 227707"/>
                <a:gd name="connsiteY28" fmla="*/ 44692 h 141348"/>
                <a:gd name="connsiteX29" fmla="*/ 70591 w 227707"/>
                <a:gd name="connsiteY29" fmla="*/ 44692 h 141348"/>
                <a:gd name="connsiteX30" fmla="*/ 66350 w 227707"/>
                <a:gd name="connsiteY30" fmla="*/ 28044 h 141348"/>
                <a:gd name="connsiteX31" fmla="*/ 59127 w 227707"/>
                <a:gd name="connsiteY31" fmla="*/ 11396 h 141348"/>
                <a:gd name="connsiteX32" fmla="*/ 52138 w 227707"/>
                <a:gd name="connsiteY32" fmla="*/ 5036 h 141348"/>
                <a:gd name="connsiteX33" fmla="*/ 31409 w 227707"/>
                <a:gd name="connsiteY33" fmla="*/ 5036 h 141348"/>
                <a:gd name="connsiteX34" fmla="*/ 31409 w 227707"/>
                <a:gd name="connsiteY34" fmla="*/ 6370 h 141348"/>
                <a:gd name="connsiteX35" fmla="*/ 30153 w 227707"/>
                <a:gd name="connsiteY35" fmla="*/ 5585 h 141348"/>
                <a:gd name="connsiteX36" fmla="*/ 31017 w 227707"/>
                <a:gd name="connsiteY36" fmla="*/ 5036 h 141348"/>
                <a:gd name="connsiteX37" fmla="*/ 31017 w 227707"/>
                <a:gd name="connsiteY37" fmla="*/ 5036 h 141348"/>
                <a:gd name="connsiteX38" fmla="*/ 16648 w 227707"/>
                <a:gd name="connsiteY38" fmla="*/ 11632 h 141348"/>
                <a:gd name="connsiteX39" fmla="*/ 394 w 227707"/>
                <a:gd name="connsiteY39" fmla="*/ 35190 h 141348"/>
                <a:gd name="connsiteX40" fmla="*/ 6911 w 227707"/>
                <a:gd name="connsiteY40" fmla="*/ 44534 h 141348"/>
                <a:gd name="connsiteX41" fmla="*/ 16255 w 227707"/>
                <a:gd name="connsiteY41" fmla="*/ 43121 h 141348"/>
                <a:gd name="connsiteX42" fmla="*/ 37848 w 227707"/>
                <a:gd name="connsiteY42" fmla="*/ 45320 h 141348"/>
                <a:gd name="connsiteX43" fmla="*/ 39026 w 227707"/>
                <a:gd name="connsiteY43" fmla="*/ 50581 h 141348"/>
                <a:gd name="connsiteX44" fmla="*/ 28268 w 227707"/>
                <a:gd name="connsiteY44" fmla="*/ 60790 h 141348"/>
                <a:gd name="connsiteX45" fmla="*/ 6126 w 227707"/>
                <a:gd name="connsiteY45" fmla="*/ 64794 h 141348"/>
                <a:gd name="connsiteX46" fmla="*/ 3849 w 227707"/>
                <a:gd name="connsiteY46" fmla="*/ 69899 h 141348"/>
                <a:gd name="connsiteX47" fmla="*/ 6990 w 227707"/>
                <a:gd name="connsiteY47" fmla="*/ 75003 h 141348"/>
                <a:gd name="connsiteX48" fmla="*/ 22694 w 227707"/>
                <a:gd name="connsiteY48" fmla="*/ 78615 h 141348"/>
                <a:gd name="connsiteX49" fmla="*/ 31017 w 227707"/>
                <a:gd name="connsiteY49" fmla="*/ 82777 h 141348"/>
                <a:gd name="connsiteX50" fmla="*/ 38869 w 227707"/>
                <a:gd name="connsiteY50" fmla="*/ 96519 h 141348"/>
                <a:gd name="connsiteX51" fmla="*/ 36984 w 227707"/>
                <a:gd name="connsiteY51" fmla="*/ 102173 h 141348"/>
                <a:gd name="connsiteX52" fmla="*/ 31566 w 227707"/>
                <a:gd name="connsiteY52" fmla="*/ 105000 h 141348"/>
                <a:gd name="connsiteX53" fmla="*/ 24092 w 227707"/>
                <a:gd name="connsiteY53" fmla="*/ 112286 h 141348"/>
                <a:gd name="connsiteX54" fmla="*/ 24186 w 227707"/>
                <a:gd name="connsiteY54" fmla="*/ 113560 h 141348"/>
                <a:gd name="connsiteX55" fmla="*/ 33827 w 227707"/>
                <a:gd name="connsiteY55" fmla="*/ 123546 h 141348"/>
                <a:gd name="connsiteX56" fmla="*/ 34550 w 227707"/>
                <a:gd name="connsiteY56" fmla="*/ 123532 h 141348"/>
                <a:gd name="connsiteX57" fmla="*/ 44208 w 227707"/>
                <a:gd name="connsiteY57" fmla="*/ 124161 h 141348"/>
                <a:gd name="connsiteX58" fmla="*/ 74124 w 227707"/>
                <a:gd name="connsiteY58" fmla="*/ 132013 h 141348"/>
                <a:gd name="connsiteX59" fmla="*/ 104668 w 227707"/>
                <a:gd name="connsiteY59" fmla="*/ 141515 h 141348"/>
                <a:gd name="connsiteX60" fmla="*/ 118252 w 227707"/>
                <a:gd name="connsiteY60" fmla="*/ 142143 h 14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27707" h="141348">
                  <a:moveTo>
                    <a:pt x="118252" y="142143"/>
                  </a:moveTo>
                  <a:cubicBezTo>
                    <a:pt x="133956" y="135704"/>
                    <a:pt x="148718" y="126045"/>
                    <a:pt x="165364" y="121491"/>
                  </a:cubicBezTo>
                  <a:cubicBezTo>
                    <a:pt x="168375" y="120297"/>
                    <a:pt x="171064" y="118414"/>
                    <a:pt x="173216" y="115994"/>
                  </a:cubicBezTo>
                  <a:cubicBezTo>
                    <a:pt x="181074" y="108552"/>
                    <a:pt x="190779" y="103346"/>
                    <a:pt x="201326" y="100917"/>
                  </a:cubicBezTo>
                  <a:cubicBezTo>
                    <a:pt x="205466" y="99771"/>
                    <a:pt x="209059" y="97180"/>
                    <a:pt x="211455" y="93614"/>
                  </a:cubicBezTo>
                  <a:cubicBezTo>
                    <a:pt x="214674" y="89452"/>
                    <a:pt x="218757" y="85761"/>
                    <a:pt x="222134" y="81756"/>
                  </a:cubicBezTo>
                  <a:cubicBezTo>
                    <a:pt x="223311" y="80264"/>
                    <a:pt x="224646" y="77359"/>
                    <a:pt x="224018" y="76024"/>
                  </a:cubicBezTo>
                  <a:cubicBezTo>
                    <a:pt x="219621" y="66758"/>
                    <a:pt x="223547" y="59376"/>
                    <a:pt x="228651" y="52466"/>
                  </a:cubicBezTo>
                  <a:cubicBezTo>
                    <a:pt x="229196" y="51544"/>
                    <a:pt x="229365" y="50447"/>
                    <a:pt x="229122" y="49403"/>
                  </a:cubicBezTo>
                  <a:cubicBezTo>
                    <a:pt x="228812" y="48369"/>
                    <a:pt x="228144" y="47478"/>
                    <a:pt x="227237" y="46890"/>
                  </a:cubicBezTo>
                  <a:cubicBezTo>
                    <a:pt x="223704" y="44534"/>
                    <a:pt x="219856" y="42414"/>
                    <a:pt x="216323" y="40137"/>
                  </a:cubicBezTo>
                  <a:cubicBezTo>
                    <a:pt x="210591" y="36368"/>
                    <a:pt x="214046" y="30086"/>
                    <a:pt x="212319" y="25374"/>
                  </a:cubicBezTo>
                  <a:cubicBezTo>
                    <a:pt x="210269" y="20476"/>
                    <a:pt x="207881" y="15727"/>
                    <a:pt x="205173" y="11161"/>
                  </a:cubicBezTo>
                  <a:cubicBezTo>
                    <a:pt x="204187" y="9156"/>
                    <a:pt x="201773" y="8316"/>
                    <a:pt x="199755" y="9276"/>
                  </a:cubicBezTo>
                  <a:cubicBezTo>
                    <a:pt x="195707" y="11010"/>
                    <a:pt x="191007" y="10038"/>
                    <a:pt x="187977" y="6842"/>
                  </a:cubicBezTo>
                  <a:cubicBezTo>
                    <a:pt x="184610" y="2266"/>
                    <a:pt x="178171" y="1287"/>
                    <a:pt x="173596" y="4655"/>
                  </a:cubicBezTo>
                  <a:cubicBezTo>
                    <a:pt x="172761" y="5270"/>
                    <a:pt x="172024" y="6007"/>
                    <a:pt x="171410" y="6842"/>
                  </a:cubicBezTo>
                  <a:cubicBezTo>
                    <a:pt x="163224" y="15791"/>
                    <a:pt x="150437" y="18895"/>
                    <a:pt x="139060" y="14694"/>
                  </a:cubicBezTo>
                  <a:cubicBezTo>
                    <a:pt x="135291" y="13438"/>
                    <a:pt x="130030" y="16265"/>
                    <a:pt x="126340" y="14694"/>
                  </a:cubicBezTo>
                  <a:cubicBezTo>
                    <a:pt x="115739" y="10847"/>
                    <a:pt x="110086" y="15558"/>
                    <a:pt x="105532" y="24196"/>
                  </a:cubicBezTo>
                  <a:cubicBezTo>
                    <a:pt x="105139" y="24981"/>
                    <a:pt x="101292" y="25217"/>
                    <a:pt x="100271" y="24196"/>
                  </a:cubicBezTo>
                  <a:cubicBezTo>
                    <a:pt x="98199" y="21700"/>
                    <a:pt x="96285" y="19078"/>
                    <a:pt x="94539" y="16343"/>
                  </a:cubicBezTo>
                  <a:cubicBezTo>
                    <a:pt x="92655" y="13988"/>
                    <a:pt x="87786" y="15087"/>
                    <a:pt x="86216" y="17600"/>
                  </a:cubicBezTo>
                  <a:cubicBezTo>
                    <a:pt x="83940" y="21285"/>
                    <a:pt x="83286" y="25746"/>
                    <a:pt x="84410" y="29929"/>
                  </a:cubicBezTo>
                  <a:cubicBezTo>
                    <a:pt x="85745" y="36603"/>
                    <a:pt x="81819" y="39823"/>
                    <a:pt x="76558" y="42179"/>
                  </a:cubicBezTo>
                  <a:lnTo>
                    <a:pt x="70748" y="44613"/>
                  </a:lnTo>
                  <a:cubicBezTo>
                    <a:pt x="70748" y="44613"/>
                    <a:pt x="71140" y="45241"/>
                    <a:pt x="71454" y="45555"/>
                  </a:cubicBezTo>
                  <a:lnTo>
                    <a:pt x="69099" y="46576"/>
                  </a:lnTo>
                  <a:lnTo>
                    <a:pt x="70591" y="44692"/>
                  </a:lnTo>
                  <a:cubicBezTo>
                    <a:pt x="70591" y="44692"/>
                    <a:pt x="70591" y="44692"/>
                    <a:pt x="70591" y="44692"/>
                  </a:cubicBezTo>
                  <a:cubicBezTo>
                    <a:pt x="66995" y="39939"/>
                    <a:pt x="65466" y="33938"/>
                    <a:pt x="66350" y="28044"/>
                  </a:cubicBezTo>
                  <a:cubicBezTo>
                    <a:pt x="67230" y="21582"/>
                    <a:pt x="64446" y="15167"/>
                    <a:pt x="59127" y="11396"/>
                  </a:cubicBezTo>
                  <a:cubicBezTo>
                    <a:pt x="56614" y="9512"/>
                    <a:pt x="54494" y="7156"/>
                    <a:pt x="52138" y="5036"/>
                  </a:cubicBezTo>
                  <a:cubicBezTo>
                    <a:pt x="44758" y="-1718"/>
                    <a:pt x="41538" y="-1639"/>
                    <a:pt x="31409" y="5036"/>
                  </a:cubicBezTo>
                  <a:lnTo>
                    <a:pt x="31409" y="6370"/>
                  </a:lnTo>
                  <a:lnTo>
                    <a:pt x="30153" y="5585"/>
                  </a:lnTo>
                  <a:lnTo>
                    <a:pt x="31017" y="5036"/>
                  </a:lnTo>
                  <a:lnTo>
                    <a:pt x="31017" y="5036"/>
                  </a:lnTo>
                  <a:cubicBezTo>
                    <a:pt x="25610" y="5513"/>
                    <a:pt x="20534" y="7843"/>
                    <a:pt x="16648" y="11632"/>
                  </a:cubicBezTo>
                  <a:cubicBezTo>
                    <a:pt x="10837" y="19484"/>
                    <a:pt x="5655" y="27337"/>
                    <a:pt x="394" y="35190"/>
                  </a:cubicBezTo>
                  <a:cubicBezTo>
                    <a:pt x="-1412" y="37860"/>
                    <a:pt x="3378" y="44770"/>
                    <a:pt x="6911" y="44534"/>
                  </a:cubicBezTo>
                  <a:cubicBezTo>
                    <a:pt x="10086" y="44640"/>
                    <a:pt x="13253" y="44161"/>
                    <a:pt x="16255" y="43121"/>
                  </a:cubicBezTo>
                  <a:cubicBezTo>
                    <a:pt x="23394" y="40389"/>
                    <a:pt x="31406" y="41204"/>
                    <a:pt x="37848" y="45320"/>
                  </a:cubicBezTo>
                  <a:cubicBezTo>
                    <a:pt x="40596" y="46498"/>
                    <a:pt x="40675" y="48147"/>
                    <a:pt x="39026" y="50581"/>
                  </a:cubicBezTo>
                  <a:cubicBezTo>
                    <a:pt x="36278" y="54821"/>
                    <a:pt x="35335" y="60318"/>
                    <a:pt x="28268" y="60790"/>
                  </a:cubicBezTo>
                  <a:cubicBezTo>
                    <a:pt x="20794" y="61538"/>
                    <a:pt x="13389" y="62878"/>
                    <a:pt x="6126" y="64794"/>
                  </a:cubicBezTo>
                  <a:cubicBezTo>
                    <a:pt x="4948" y="64794"/>
                    <a:pt x="3692" y="68171"/>
                    <a:pt x="3849" y="69899"/>
                  </a:cubicBezTo>
                  <a:cubicBezTo>
                    <a:pt x="4006" y="71626"/>
                    <a:pt x="5498" y="74532"/>
                    <a:pt x="6990" y="75003"/>
                  </a:cubicBezTo>
                  <a:cubicBezTo>
                    <a:pt x="12093" y="76652"/>
                    <a:pt x="17511" y="77123"/>
                    <a:pt x="22694" y="78615"/>
                  </a:cubicBezTo>
                  <a:cubicBezTo>
                    <a:pt x="25811" y="79170"/>
                    <a:pt x="28702" y="80616"/>
                    <a:pt x="31017" y="82777"/>
                  </a:cubicBezTo>
                  <a:cubicBezTo>
                    <a:pt x="34172" y="87029"/>
                    <a:pt x="36808" y="91642"/>
                    <a:pt x="38869" y="96519"/>
                  </a:cubicBezTo>
                  <a:cubicBezTo>
                    <a:pt x="39497" y="97933"/>
                    <a:pt x="38241" y="100760"/>
                    <a:pt x="36984" y="102173"/>
                  </a:cubicBezTo>
                  <a:cubicBezTo>
                    <a:pt x="35588" y="103750"/>
                    <a:pt x="33659" y="104757"/>
                    <a:pt x="31566" y="105000"/>
                  </a:cubicBezTo>
                  <a:cubicBezTo>
                    <a:pt x="27490" y="104948"/>
                    <a:pt x="24144" y="108210"/>
                    <a:pt x="24092" y="112286"/>
                  </a:cubicBezTo>
                  <a:cubicBezTo>
                    <a:pt x="24086" y="112713"/>
                    <a:pt x="24118" y="113139"/>
                    <a:pt x="24186" y="113560"/>
                  </a:cubicBezTo>
                  <a:cubicBezTo>
                    <a:pt x="24090" y="118980"/>
                    <a:pt x="28407" y="123451"/>
                    <a:pt x="33827" y="123546"/>
                  </a:cubicBezTo>
                  <a:cubicBezTo>
                    <a:pt x="34068" y="123551"/>
                    <a:pt x="34309" y="123546"/>
                    <a:pt x="34550" y="123532"/>
                  </a:cubicBezTo>
                  <a:cubicBezTo>
                    <a:pt x="37750" y="123974"/>
                    <a:pt x="40978" y="124184"/>
                    <a:pt x="44208" y="124161"/>
                  </a:cubicBezTo>
                  <a:cubicBezTo>
                    <a:pt x="55201" y="123218"/>
                    <a:pt x="65879" y="123454"/>
                    <a:pt x="74124" y="132013"/>
                  </a:cubicBezTo>
                  <a:cubicBezTo>
                    <a:pt x="84332" y="135233"/>
                    <a:pt x="94382" y="138924"/>
                    <a:pt x="104668" y="141515"/>
                  </a:cubicBezTo>
                  <a:cubicBezTo>
                    <a:pt x="109012" y="143176"/>
                    <a:pt x="113774" y="143397"/>
                    <a:pt x="118252" y="142143"/>
                  </a:cubicBezTo>
                  <a:close/>
                </a:path>
              </a:pathLst>
            </a:custGeom>
            <a:grpFill/>
            <a:ln w="7849"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F5C3731E-A5EC-8642-A249-498016AE59CF}"/>
                </a:ext>
              </a:extLst>
            </p:cNvPr>
            <p:cNvSpPr/>
            <p:nvPr/>
          </p:nvSpPr>
          <p:spPr>
            <a:xfrm>
              <a:off x="5818538" y="96907"/>
              <a:ext cx="212003" cy="188464"/>
            </a:xfrm>
            <a:custGeom>
              <a:avLst/>
              <a:gdLst>
                <a:gd name="connsiteX0" fmla="*/ 6949 w 212003"/>
                <a:gd name="connsiteY0" fmla="*/ 96740 h 188464"/>
                <a:gd name="connsiteX1" fmla="*/ 12524 w 212003"/>
                <a:gd name="connsiteY1" fmla="*/ 102865 h 188464"/>
                <a:gd name="connsiteX2" fmla="*/ 21633 w 212003"/>
                <a:gd name="connsiteY2" fmla="*/ 104357 h 188464"/>
                <a:gd name="connsiteX3" fmla="*/ 42440 w 212003"/>
                <a:gd name="connsiteY3" fmla="*/ 112210 h 188464"/>
                <a:gd name="connsiteX4" fmla="*/ 45346 w 212003"/>
                <a:gd name="connsiteY4" fmla="*/ 113466 h 188464"/>
                <a:gd name="connsiteX5" fmla="*/ 42597 w 212003"/>
                <a:gd name="connsiteY5" fmla="*/ 116450 h 188464"/>
                <a:gd name="connsiteX6" fmla="*/ 29877 w 212003"/>
                <a:gd name="connsiteY6" fmla="*/ 118492 h 188464"/>
                <a:gd name="connsiteX7" fmla="*/ 19120 w 212003"/>
                <a:gd name="connsiteY7" fmla="*/ 124931 h 188464"/>
                <a:gd name="connsiteX8" fmla="*/ 23988 w 212003"/>
                <a:gd name="connsiteY8" fmla="*/ 135611 h 188464"/>
                <a:gd name="connsiteX9" fmla="*/ 42911 w 212003"/>
                <a:gd name="connsiteY9" fmla="*/ 152886 h 188464"/>
                <a:gd name="connsiteX10" fmla="*/ 49036 w 212003"/>
                <a:gd name="connsiteY10" fmla="*/ 154378 h 188464"/>
                <a:gd name="connsiteX11" fmla="*/ 67533 w 212003"/>
                <a:gd name="connsiteY11" fmla="*/ 125872 h 188464"/>
                <a:gd name="connsiteX12" fmla="*/ 67409 w 212003"/>
                <a:gd name="connsiteY12" fmla="*/ 125324 h 188464"/>
                <a:gd name="connsiteX13" fmla="*/ 65603 w 212003"/>
                <a:gd name="connsiteY13" fmla="*/ 116529 h 188464"/>
                <a:gd name="connsiteX14" fmla="*/ 67802 w 212003"/>
                <a:gd name="connsiteY14" fmla="*/ 114408 h 188464"/>
                <a:gd name="connsiteX15" fmla="*/ 70865 w 212003"/>
                <a:gd name="connsiteY15" fmla="*/ 114408 h 188464"/>
                <a:gd name="connsiteX16" fmla="*/ 78716 w 212003"/>
                <a:gd name="connsiteY16" fmla="*/ 134668 h 188464"/>
                <a:gd name="connsiteX17" fmla="*/ 77146 w 212003"/>
                <a:gd name="connsiteY17" fmla="*/ 147468 h 188464"/>
                <a:gd name="connsiteX18" fmla="*/ 84998 w 212003"/>
                <a:gd name="connsiteY18" fmla="*/ 159326 h 188464"/>
                <a:gd name="connsiteX19" fmla="*/ 104078 w 212003"/>
                <a:gd name="connsiteY19" fmla="*/ 168984 h 188464"/>
                <a:gd name="connsiteX20" fmla="*/ 131246 w 212003"/>
                <a:gd name="connsiteY20" fmla="*/ 183119 h 188464"/>
                <a:gd name="connsiteX21" fmla="*/ 185346 w 212003"/>
                <a:gd name="connsiteY21" fmla="*/ 189794 h 188464"/>
                <a:gd name="connsiteX22" fmla="*/ 194769 w 212003"/>
                <a:gd name="connsiteY22" fmla="*/ 189794 h 188464"/>
                <a:gd name="connsiteX23" fmla="*/ 215577 w 212003"/>
                <a:gd name="connsiteY23" fmla="*/ 175110 h 188464"/>
                <a:gd name="connsiteX24" fmla="*/ 216048 w 212003"/>
                <a:gd name="connsiteY24" fmla="*/ 162938 h 188464"/>
                <a:gd name="connsiteX25" fmla="*/ 211965 w 212003"/>
                <a:gd name="connsiteY25" fmla="*/ 157991 h 188464"/>
                <a:gd name="connsiteX26" fmla="*/ 201679 w 212003"/>
                <a:gd name="connsiteY26" fmla="*/ 150138 h 188464"/>
                <a:gd name="connsiteX27" fmla="*/ 197203 w 212003"/>
                <a:gd name="connsiteY27" fmla="*/ 139301 h 188464"/>
                <a:gd name="connsiteX28" fmla="*/ 187859 w 212003"/>
                <a:gd name="connsiteY28" fmla="*/ 115743 h 188464"/>
                <a:gd name="connsiteX29" fmla="*/ 159434 w 212003"/>
                <a:gd name="connsiteY29" fmla="*/ 82291 h 188464"/>
                <a:gd name="connsiteX30" fmla="*/ 141218 w 212003"/>
                <a:gd name="connsiteY30" fmla="*/ 81584 h 188464"/>
                <a:gd name="connsiteX31" fmla="*/ 126849 w 212003"/>
                <a:gd name="connsiteY31" fmla="*/ 81035 h 188464"/>
                <a:gd name="connsiteX32" fmla="*/ 105884 w 212003"/>
                <a:gd name="connsiteY32" fmla="*/ 81977 h 188464"/>
                <a:gd name="connsiteX33" fmla="*/ 101094 w 212003"/>
                <a:gd name="connsiteY33" fmla="*/ 84647 h 188464"/>
                <a:gd name="connsiteX34" fmla="*/ 101094 w 212003"/>
                <a:gd name="connsiteY34" fmla="*/ 85825 h 188464"/>
                <a:gd name="connsiteX35" fmla="*/ 99445 w 212003"/>
                <a:gd name="connsiteY35" fmla="*/ 85825 h 188464"/>
                <a:gd name="connsiteX36" fmla="*/ 85155 w 212003"/>
                <a:gd name="connsiteY36" fmla="*/ 100117 h 188464"/>
                <a:gd name="connsiteX37" fmla="*/ 81048 w 212003"/>
                <a:gd name="connsiteY37" fmla="*/ 100227 h 188464"/>
                <a:gd name="connsiteX38" fmla="*/ 80444 w 212003"/>
                <a:gd name="connsiteY38" fmla="*/ 99410 h 188464"/>
                <a:gd name="connsiteX39" fmla="*/ 80444 w 212003"/>
                <a:gd name="connsiteY39" fmla="*/ 96661 h 188464"/>
                <a:gd name="connsiteX40" fmla="*/ 99367 w 212003"/>
                <a:gd name="connsiteY40" fmla="*/ 85746 h 188464"/>
                <a:gd name="connsiteX41" fmla="*/ 100231 w 212003"/>
                <a:gd name="connsiteY41" fmla="*/ 84882 h 188464"/>
                <a:gd name="connsiteX42" fmla="*/ 101094 w 212003"/>
                <a:gd name="connsiteY42" fmla="*/ 84490 h 188464"/>
                <a:gd name="connsiteX43" fmla="*/ 92379 w 212003"/>
                <a:gd name="connsiteY43" fmla="*/ 60146 h 188464"/>
                <a:gd name="connsiteX44" fmla="*/ 82171 w 212003"/>
                <a:gd name="connsiteY44" fmla="*/ 37374 h 188464"/>
                <a:gd name="connsiteX45" fmla="*/ 73927 w 212003"/>
                <a:gd name="connsiteY45" fmla="*/ 28736 h 188464"/>
                <a:gd name="connsiteX46" fmla="*/ 41184 w 212003"/>
                <a:gd name="connsiteY46" fmla="*/ 9261 h 188464"/>
                <a:gd name="connsiteX47" fmla="*/ 27914 w 212003"/>
                <a:gd name="connsiteY47" fmla="*/ 623 h 188464"/>
                <a:gd name="connsiteX48" fmla="*/ 16843 w 212003"/>
                <a:gd name="connsiteY48" fmla="*/ 4550 h 188464"/>
                <a:gd name="connsiteX49" fmla="*/ 7028 w 212003"/>
                <a:gd name="connsiteY49" fmla="*/ 28108 h 188464"/>
                <a:gd name="connsiteX50" fmla="*/ 3102 w 212003"/>
                <a:gd name="connsiteY50" fmla="*/ 65251 h 188464"/>
                <a:gd name="connsiteX51" fmla="*/ 6950 w 212003"/>
                <a:gd name="connsiteY51" fmla="*/ 96740 h 188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12003" h="188464">
                  <a:moveTo>
                    <a:pt x="6949" y="96740"/>
                  </a:moveTo>
                  <a:cubicBezTo>
                    <a:pt x="6400" y="100117"/>
                    <a:pt x="8363" y="102158"/>
                    <a:pt x="12524" y="102865"/>
                  </a:cubicBezTo>
                  <a:cubicBezTo>
                    <a:pt x="16686" y="103572"/>
                    <a:pt x="19434" y="102865"/>
                    <a:pt x="21633" y="104357"/>
                  </a:cubicBezTo>
                  <a:cubicBezTo>
                    <a:pt x="27682" y="108898"/>
                    <a:pt x="34899" y="111622"/>
                    <a:pt x="42440" y="112210"/>
                  </a:cubicBezTo>
                  <a:cubicBezTo>
                    <a:pt x="43522" y="112293"/>
                    <a:pt x="44544" y="112735"/>
                    <a:pt x="45346" y="113466"/>
                  </a:cubicBezTo>
                  <a:cubicBezTo>
                    <a:pt x="46680" y="114880"/>
                    <a:pt x="45346" y="115979"/>
                    <a:pt x="42597" y="116450"/>
                  </a:cubicBezTo>
                  <a:cubicBezTo>
                    <a:pt x="39849" y="116921"/>
                    <a:pt x="34117" y="117628"/>
                    <a:pt x="29877" y="118492"/>
                  </a:cubicBezTo>
                  <a:cubicBezTo>
                    <a:pt x="25553" y="119052"/>
                    <a:pt x="21656" y="121384"/>
                    <a:pt x="19120" y="124931"/>
                  </a:cubicBezTo>
                  <a:cubicBezTo>
                    <a:pt x="17471" y="127522"/>
                    <a:pt x="19120" y="130899"/>
                    <a:pt x="23988" y="135611"/>
                  </a:cubicBezTo>
                  <a:cubicBezTo>
                    <a:pt x="30269" y="141343"/>
                    <a:pt x="36394" y="147311"/>
                    <a:pt x="42911" y="152886"/>
                  </a:cubicBezTo>
                  <a:cubicBezTo>
                    <a:pt x="44655" y="154218"/>
                    <a:pt x="46875" y="154759"/>
                    <a:pt x="49036" y="154378"/>
                  </a:cubicBezTo>
                  <a:cubicBezTo>
                    <a:pt x="62015" y="151615"/>
                    <a:pt x="70296" y="138852"/>
                    <a:pt x="67533" y="125872"/>
                  </a:cubicBezTo>
                  <a:cubicBezTo>
                    <a:pt x="67494" y="125689"/>
                    <a:pt x="67453" y="125506"/>
                    <a:pt x="67409" y="125324"/>
                  </a:cubicBezTo>
                  <a:cubicBezTo>
                    <a:pt x="66624" y="122418"/>
                    <a:pt x="64111" y="119827"/>
                    <a:pt x="65603" y="116529"/>
                  </a:cubicBezTo>
                  <a:cubicBezTo>
                    <a:pt x="66041" y="115569"/>
                    <a:pt x="66827" y="114811"/>
                    <a:pt x="67802" y="114408"/>
                  </a:cubicBezTo>
                  <a:cubicBezTo>
                    <a:pt x="68744" y="114016"/>
                    <a:pt x="70550" y="113780"/>
                    <a:pt x="70865" y="114408"/>
                  </a:cubicBezTo>
                  <a:cubicBezTo>
                    <a:pt x="76177" y="119781"/>
                    <a:pt x="79021" y="127118"/>
                    <a:pt x="78716" y="134668"/>
                  </a:cubicBezTo>
                  <a:cubicBezTo>
                    <a:pt x="78167" y="138909"/>
                    <a:pt x="77774" y="143228"/>
                    <a:pt x="77146" y="147468"/>
                  </a:cubicBezTo>
                  <a:cubicBezTo>
                    <a:pt x="75576" y="158383"/>
                    <a:pt x="75497" y="159012"/>
                    <a:pt x="84998" y="159326"/>
                  </a:cubicBezTo>
                  <a:cubicBezTo>
                    <a:pt x="92674" y="158671"/>
                    <a:pt x="100061" y="162410"/>
                    <a:pt x="104078" y="168984"/>
                  </a:cubicBezTo>
                  <a:cubicBezTo>
                    <a:pt x="109701" y="178489"/>
                    <a:pt x="120237" y="183970"/>
                    <a:pt x="131246" y="183119"/>
                  </a:cubicBezTo>
                  <a:cubicBezTo>
                    <a:pt x="149506" y="182747"/>
                    <a:pt x="167724" y="184994"/>
                    <a:pt x="185346" y="189794"/>
                  </a:cubicBezTo>
                  <a:cubicBezTo>
                    <a:pt x="188404" y="190818"/>
                    <a:pt x="191711" y="190818"/>
                    <a:pt x="194769" y="189794"/>
                  </a:cubicBezTo>
                  <a:cubicBezTo>
                    <a:pt x="202835" y="186739"/>
                    <a:pt x="209995" y="181687"/>
                    <a:pt x="215577" y="175110"/>
                  </a:cubicBezTo>
                  <a:cubicBezTo>
                    <a:pt x="217882" y="171423"/>
                    <a:pt x="218062" y="166791"/>
                    <a:pt x="216048" y="162938"/>
                  </a:cubicBezTo>
                  <a:cubicBezTo>
                    <a:pt x="214859" y="161154"/>
                    <a:pt x="213491" y="159496"/>
                    <a:pt x="211965" y="157991"/>
                  </a:cubicBezTo>
                  <a:cubicBezTo>
                    <a:pt x="208746" y="155109"/>
                    <a:pt x="205307" y="152483"/>
                    <a:pt x="201679" y="150138"/>
                  </a:cubicBezTo>
                  <a:cubicBezTo>
                    <a:pt x="197726" y="148117"/>
                    <a:pt x="195828" y="143523"/>
                    <a:pt x="197203" y="139301"/>
                  </a:cubicBezTo>
                  <a:cubicBezTo>
                    <a:pt x="198852" y="129721"/>
                    <a:pt x="189350" y="124303"/>
                    <a:pt x="187859" y="115743"/>
                  </a:cubicBezTo>
                  <a:cubicBezTo>
                    <a:pt x="184639" y="99331"/>
                    <a:pt x="172626" y="90222"/>
                    <a:pt x="159434" y="82291"/>
                  </a:cubicBezTo>
                  <a:cubicBezTo>
                    <a:pt x="154135" y="78194"/>
                    <a:pt x="146819" y="77910"/>
                    <a:pt x="141218" y="81584"/>
                  </a:cubicBezTo>
                  <a:cubicBezTo>
                    <a:pt x="137004" y="85137"/>
                    <a:pt x="130779" y="84899"/>
                    <a:pt x="126849" y="81035"/>
                  </a:cubicBezTo>
                  <a:cubicBezTo>
                    <a:pt x="120499" y="76409"/>
                    <a:pt x="111793" y="76801"/>
                    <a:pt x="105884" y="81977"/>
                  </a:cubicBezTo>
                  <a:cubicBezTo>
                    <a:pt x="104351" y="82976"/>
                    <a:pt x="102750" y="83868"/>
                    <a:pt x="101094" y="84647"/>
                  </a:cubicBezTo>
                  <a:cubicBezTo>
                    <a:pt x="101094" y="85039"/>
                    <a:pt x="101094" y="85432"/>
                    <a:pt x="101094" y="85825"/>
                  </a:cubicBezTo>
                  <a:lnTo>
                    <a:pt x="99445" y="85825"/>
                  </a:lnTo>
                  <a:cubicBezTo>
                    <a:pt x="94734" y="90615"/>
                    <a:pt x="90023" y="95483"/>
                    <a:pt x="85155" y="100117"/>
                  </a:cubicBezTo>
                  <a:cubicBezTo>
                    <a:pt x="84051" y="101281"/>
                    <a:pt x="82212" y="101331"/>
                    <a:pt x="81048" y="100227"/>
                  </a:cubicBezTo>
                  <a:cubicBezTo>
                    <a:pt x="80800" y="99992"/>
                    <a:pt x="80595" y="99716"/>
                    <a:pt x="80444" y="99410"/>
                  </a:cubicBezTo>
                  <a:cubicBezTo>
                    <a:pt x="80054" y="98535"/>
                    <a:pt x="80054" y="97536"/>
                    <a:pt x="80444" y="96661"/>
                  </a:cubicBezTo>
                  <a:cubicBezTo>
                    <a:pt x="84310" y="89865"/>
                    <a:pt x="91548" y="85690"/>
                    <a:pt x="99367" y="85746"/>
                  </a:cubicBezTo>
                  <a:lnTo>
                    <a:pt x="100231" y="84882"/>
                  </a:lnTo>
                  <a:lnTo>
                    <a:pt x="101094" y="84490"/>
                  </a:lnTo>
                  <a:cubicBezTo>
                    <a:pt x="103094" y="75375"/>
                    <a:pt x="99709" y="65920"/>
                    <a:pt x="92379" y="60146"/>
                  </a:cubicBezTo>
                  <a:cubicBezTo>
                    <a:pt x="85538" y="54619"/>
                    <a:pt x="81746" y="46159"/>
                    <a:pt x="82171" y="37374"/>
                  </a:cubicBezTo>
                  <a:cubicBezTo>
                    <a:pt x="81924" y="32857"/>
                    <a:pt x="78427" y="29193"/>
                    <a:pt x="73927" y="28736"/>
                  </a:cubicBezTo>
                  <a:cubicBezTo>
                    <a:pt x="60894" y="26753"/>
                    <a:pt x="49148" y="19767"/>
                    <a:pt x="41184" y="9261"/>
                  </a:cubicBezTo>
                  <a:cubicBezTo>
                    <a:pt x="37245" y="5699"/>
                    <a:pt x="32766" y="2783"/>
                    <a:pt x="27914" y="623"/>
                  </a:cubicBezTo>
                  <a:cubicBezTo>
                    <a:pt x="23761" y="-1011"/>
                    <a:pt x="19039" y="663"/>
                    <a:pt x="16843" y="4550"/>
                  </a:cubicBezTo>
                  <a:cubicBezTo>
                    <a:pt x="14844" y="12874"/>
                    <a:pt x="11531" y="20826"/>
                    <a:pt x="7028" y="28108"/>
                  </a:cubicBezTo>
                  <a:cubicBezTo>
                    <a:pt x="-662" y="38958"/>
                    <a:pt x="-2150" y="53031"/>
                    <a:pt x="3102" y="65251"/>
                  </a:cubicBezTo>
                  <a:cubicBezTo>
                    <a:pt x="7512" y="75124"/>
                    <a:pt x="8852" y="86095"/>
                    <a:pt x="6950" y="96740"/>
                  </a:cubicBezTo>
                  <a:close/>
                </a:path>
              </a:pathLst>
            </a:custGeom>
            <a:grpFill/>
            <a:ln w="7849"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4379B018-A121-B444-B68F-7F275634861C}"/>
                </a:ext>
              </a:extLst>
            </p:cNvPr>
            <p:cNvSpPr/>
            <p:nvPr/>
          </p:nvSpPr>
          <p:spPr>
            <a:xfrm>
              <a:off x="8796032" y="4534208"/>
              <a:ext cx="141335" cy="306254"/>
            </a:xfrm>
            <a:custGeom>
              <a:avLst/>
              <a:gdLst>
                <a:gd name="connsiteX0" fmla="*/ 141190 w 141335"/>
                <a:gd name="connsiteY0" fmla="*/ 149597 h 306254"/>
                <a:gd name="connsiteX1" fmla="*/ 132003 w 141335"/>
                <a:gd name="connsiteY1" fmla="*/ 149597 h 306254"/>
                <a:gd name="connsiteX2" fmla="*/ 126664 w 141335"/>
                <a:gd name="connsiteY2" fmla="*/ 153130 h 306254"/>
                <a:gd name="connsiteX3" fmla="*/ 101067 w 141335"/>
                <a:gd name="connsiteY3" fmla="*/ 152266 h 306254"/>
                <a:gd name="connsiteX4" fmla="*/ 91645 w 141335"/>
                <a:gd name="connsiteY4" fmla="*/ 136011 h 306254"/>
                <a:gd name="connsiteX5" fmla="*/ 88190 w 141335"/>
                <a:gd name="connsiteY5" fmla="*/ 113710 h 306254"/>
                <a:gd name="connsiteX6" fmla="*/ 84657 w 141335"/>
                <a:gd name="connsiteY6" fmla="*/ 104679 h 306254"/>
                <a:gd name="connsiteX7" fmla="*/ 79868 w 141335"/>
                <a:gd name="connsiteY7" fmla="*/ 102087 h 306254"/>
                <a:gd name="connsiteX8" fmla="*/ 77747 w 141335"/>
                <a:gd name="connsiteY8" fmla="*/ 104051 h 306254"/>
                <a:gd name="connsiteX9" fmla="*/ 75392 w 141335"/>
                <a:gd name="connsiteY9" fmla="*/ 110098 h 306254"/>
                <a:gd name="connsiteX10" fmla="*/ 71466 w 141335"/>
                <a:gd name="connsiteY10" fmla="*/ 114260 h 306254"/>
                <a:gd name="connsiteX11" fmla="*/ 65498 w 141335"/>
                <a:gd name="connsiteY11" fmla="*/ 107821 h 306254"/>
                <a:gd name="connsiteX12" fmla="*/ 70445 w 141335"/>
                <a:gd name="connsiteY12" fmla="*/ 63374 h 306254"/>
                <a:gd name="connsiteX13" fmla="*/ 65970 w 141335"/>
                <a:gd name="connsiteY13" fmla="*/ 39266 h 306254"/>
                <a:gd name="connsiteX14" fmla="*/ 43827 w 141335"/>
                <a:gd name="connsiteY14" fmla="*/ 12018 h 306254"/>
                <a:gd name="connsiteX15" fmla="*/ 39115 w 141335"/>
                <a:gd name="connsiteY15" fmla="*/ 3773 h 306254"/>
                <a:gd name="connsiteX16" fmla="*/ 37152 w 141335"/>
                <a:gd name="connsiteY16" fmla="*/ 1260 h 306254"/>
                <a:gd name="connsiteX17" fmla="*/ 32404 w 141335"/>
                <a:gd name="connsiteY17" fmla="*/ 746 h 306254"/>
                <a:gd name="connsiteX18" fmla="*/ 31890 w 141335"/>
                <a:gd name="connsiteY18" fmla="*/ 1260 h 306254"/>
                <a:gd name="connsiteX19" fmla="*/ 30477 w 141335"/>
                <a:gd name="connsiteY19" fmla="*/ 3930 h 306254"/>
                <a:gd name="connsiteX20" fmla="*/ 34090 w 141335"/>
                <a:gd name="connsiteY20" fmla="*/ 28979 h 306254"/>
                <a:gd name="connsiteX21" fmla="*/ 34797 w 141335"/>
                <a:gd name="connsiteY21" fmla="*/ 47669 h 306254"/>
                <a:gd name="connsiteX22" fmla="*/ 42649 w 141335"/>
                <a:gd name="connsiteY22" fmla="*/ 75782 h 306254"/>
                <a:gd name="connsiteX23" fmla="*/ 45397 w 141335"/>
                <a:gd name="connsiteY23" fmla="*/ 103973 h 306254"/>
                <a:gd name="connsiteX24" fmla="*/ 47595 w 141335"/>
                <a:gd name="connsiteY24" fmla="*/ 113160 h 306254"/>
                <a:gd name="connsiteX25" fmla="*/ 51679 w 141335"/>
                <a:gd name="connsiteY25" fmla="*/ 124625 h 306254"/>
                <a:gd name="connsiteX26" fmla="*/ 45632 w 141335"/>
                <a:gd name="connsiteY26" fmla="*/ 153916 h 306254"/>
                <a:gd name="connsiteX27" fmla="*/ 33540 w 141335"/>
                <a:gd name="connsiteY27" fmla="*/ 183834 h 306254"/>
                <a:gd name="connsiteX28" fmla="*/ 22468 w 141335"/>
                <a:gd name="connsiteY28" fmla="*/ 194671 h 306254"/>
                <a:gd name="connsiteX29" fmla="*/ 7707 w 141335"/>
                <a:gd name="connsiteY29" fmla="*/ 201189 h 306254"/>
                <a:gd name="connsiteX30" fmla="*/ 3120 w 141335"/>
                <a:gd name="connsiteY30" fmla="*/ 222921 h 306254"/>
                <a:gd name="connsiteX31" fmla="*/ 3624 w 141335"/>
                <a:gd name="connsiteY31" fmla="*/ 223647 h 306254"/>
                <a:gd name="connsiteX32" fmla="*/ 19328 w 141335"/>
                <a:gd name="connsiteY32" fmla="*/ 239353 h 306254"/>
                <a:gd name="connsiteX33" fmla="*/ 24824 w 141335"/>
                <a:gd name="connsiteY33" fmla="*/ 257179 h 306254"/>
                <a:gd name="connsiteX34" fmla="*/ 19093 w 141335"/>
                <a:gd name="connsiteY34" fmla="*/ 272020 h 306254"/>
                <a:gd name="connsiteX35" fmla="*/ 798 w 141335"/>
                <a:gd name="connsiteY35" fmla="*/ 294557 h 306254"/>
                <a:gd name="connsiteX36" fmla="*/ 798 w 141335"/>
                <a:gd name="connsiteY36" fmla="*/ 300604 h 306254"/>
                <a:gd name="connsiteX37" fmla="*/ 12027 w 141335"/>
                <a:gd name="connsiteY37" fmla="*/ 311911 h 306254"/>
                <a:gd name="connsiteX38" fmla="*/ 17994 w 141335"/>
                <a:gd name="connsiteY38" fmla="*/ 312540 h 306254"/>
                <a:gd name="connsiteX39" fmla="*/ 38881 w 141335"/>
                <a:gd name="connsiteY39" fmla="*/ 297620 h 306254"/>
                <a:gd name="connsiteX40" fmla="*/ 70288 w 141335"/>
                <a:gd name="connsiteY40" fmla="*/ 264874 h 306254"/>
                <a:gd name="connsiteX41" fmla="*/ 87797 w 141335"/>
                <a:gd name="connsiteY41" fmla="*/ 227652 h 306254"/>
                <a:gd name="connsiteX42" fmla="*/ 103501 w 141335"/>
                <a:gd name="connsiteY42" fmla="*/ 213832 h 306254"/>
                <a:gd name="connsiteX43" fmla="*/ 109940 w 141335"/>
                <a:gd name="connsiteY43" fmla="*/ 213832 h 306254"/>
                <a:gd name="connsiteX44" fmla="*/ 115436 w 141335"/>
                <a:gd name="connsiteY44" fmla="*/ 211476 h 306254"/>
                <a:gd name="connsiteX45" fmla="*/ 133495 w 141335"/>
                <a:gd name="connsiteY45" fmla="*/ 189410 h 306254"/>
                <a:gd name="connsiteX46" fmla="*/ 140091 w 141335"/>
                <a:gd name="connsiteY46" fmla="*/ 178416 h 306254"/>
                <a:gd name="connsiteX47" fmla="*/ 145981 w 141335"/>
                <a:gd name="connsiteY47" fmla="*/ 159962 h 306254"/>
                <a:gd name="connsiteX48" fmla="*/ 141191 w 141335"/>
                <a:gd name="connsiteY48" fmla="*/ 149597 h 30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1335" h="306254">
                  <a:moveTo>
                    <a:pt x="141190" y="149597"/>
                  </a:moveTo>
                  <a:cubicBezTo>
                    <a:pt x="138348" y="147956"/>
                    <a:pt x="134846" y="147956"/>
                    <a:pt x="132003" y="149597"/>
                  </a:cubicBezTo>
                  <a:cubicBezTo>
                    <a:pt x="130120" y="150539"/>
                    <a:pt x="128470" y="152031"/>
                    <a:pt x="126664" y="153130"/>
                  </a:cubicBezTo>
                  <a:cubicBezTo>
                    <a:pt x="114101" y="160983"/>
                    <a:pt x="110960" y="160983"/>
                    <a:pt x="101067" y="152266"/>
                  </a:cubicBezTo>
                  <a:cubicBezTo>
                    <a:pt x="95693" y="148493"/>
                    <a:pt x="92249" y="142550"/>
                    <a:pt x="91645" y="136011"/>
                  </a:cubicBezTo>
                  <a:cubicBezTo>
                    <a:pt x="91010" y="128507"/>
                    <a:pt x="89856" y="121055"/>
                    <a:pt x="88190" y="113710"/>
                  </a:cubicBezTo>
                  <a:cubicBezTo>
                    <a:pt x="87544" y="110518"/>
                    <a:pt x="86349" y="107462"/>
                    <a:pt x="84657" y="104679"/>
                  </a:cubicBezTo>
                  <a:cubicBezTo>
                    <a:pt x="83385" y="103317"/>
                    <a:pt x="81703" y="102407"/>
                    <a:pt x="79868" y="102087"/>
                  </a:cubicBezTo>
                  <a:cubicBezTo>
                    <a:pt x="79395" y="102088"/>
                    <a:pt x="78140" y="103187"/>
                    <a:pt x="77747" y="104051"/>
                  </a:cubicBezTo>
                  <a:cubicBezTo>
                    <a:pt x="77355" y="104915"/>
                    <a:pt x="76490" y="108213"/>
                    <a:pt x="75392" y="110098"/>
                  </a:cubicBezTo>
                  <a:cubicBezTo>
                    <a:pt x="74445" y="111787"/>
                    <a:pt x="73096" y="113216"/>
                    <a:pt x="71466" y="114260"/>
                  </a:cubicBezTo>
                  <a:cubicBezTo>
                    <a:pt x="69738" y="115359"/>
                    <a:pt x="65027" y="110490"/>
                    <a:pt x="65498" y="107821"/>
                  </a:cubicBezTo>
                  <a:cubicBezTo>
                    <a:pt x="68010" y="93136"/>
                    <a:pt x="66754" y="77981"/>
                    <a:pt x="70445" y="63374"/>
                  </a:cubicBezTo>
                  <a:cubicBezTo>
                    <a:pt x="73209" y="55104"/>
                    <a:pt x="71517" y="45993"/>
                    <a:pt x="65970" y="39266"/>
                  </a:cubicBezTo>
                  <a:cubicBezTo>
                    <a:pt x="58588" y="30315"/>
                    <a:pt x="53720" y="19242"/>
                    <a:pt x="43827" y="12018"/>
                  </a:cubicBezTo>
                  <a:cubicBezTo>
                    <a:pt x="41471" y="10369"/>
                    <a:pt x="40686" y="6600"/>
                    <a:pt x="39115" y="3773"/>
                  </a:cubicBezTo>
                  <a:cubicBezTo>
                    <a:pt x="38595" y="2838"/>
                    <a:pt x="37933" y="1990"/>
                    <a:pt x="37152" y="1260"/>
                  </a:cubicBezTo>
                  <a:cubicBezTo>
                    <a:pt x="35982" y="-193"/>
                    <a:pt x="33857" y="-423"/>
                    <a:pt x="32404" y="746"/>
                  </a:cubicBezTo>
                  <a:cubicBezTo>
                    <a:pt x="32215" y="898"/>
                    <a:pt x="32043" y="1070"/>
                    <a:pt x="31890" y="1260"/>
                  </a:cubicBezTo>
                  <a:cubicBezTo>
                    <a:pt x="31125" y="1959"/>
                    <a:pt x="30624" y="2903"/>
                    <a:pt x="30477" y="3930"/>
                  </a:cubicBezTo>
                  <a:cubicBezTo>
                    <a:pt x="30478" y="12410"/>
                    <a:pt x="38330" y="19635"/>
                    <a:pt x="34090" y="28979"/>
                  </a:cubicBezTo>
                  <a:cubicBezTo>
                    <a:pt x="31737" y="35040"/>
                    <a:pt x="31993" y="41803"/>
                    <a:pt x="34797" y="47669"/>
                  </a:cubicBezTo>
                  <a:cubicBezTo>
                    <a:pt x="38038" y="56854"/>
                    <a:pt x="40662" y="66246"/>
                    <a:pt x="42649" y="75782"/>
                  </a:cubicBezTo>
                  <a:cubicBezTo>
                    <a:pt x="44533" y="85048"/>
                    <a:pt x="49873" y="93921"/>
                    <a:pt x="45397" y="103973"/>
                  </a:cubicBezTo>
                  <a:cubicBezTo>
                    <a:pt x="44454" y="106329"/>
                    <a:pt x="46575" y="110176"/>
                    <a:pt x="47595" y="113160"/>
                  </a:cubicBezTo>
                  <a:cubicBezTo>
                    <a:pt x="48616" y="116144"/>
                    <a:pt x="50501" y="121013"/>
                    <a:pt x="51679" y="124625"/>
                  </a:cubicBezTo>
                  <a:cubicBezTo>
                    <a:pt x="51018" y="134621"/>
                    <a:pt x="48984" y="144477"/>
                    <a:pt x="45632" y="153916"/>
                  </a:cubicBezTo>
                  <a:cubicBezTo>
                    <a:pt x="41313" y="163810"/>
                    <a:pt x="37780" y="173861"/>
                    <a:pt x="33540" y="183834"/>
                  </a:cubicBezTo>
                  <a:cubicBezTo>
                    <a:pt x="31767" y="188992"/>
                    <a:pt x="27663" y="193009"/>
                    <a:pt x="22468" y="194671"/>
                  </a:cubicBezTo>
                  <a:cubicBezTo>
                    <a:pt x="17347" y="196357"/>
                    <a:pt x="12403" y="198540"/>
                    <a:pt x="7707" y="201189"/>
                  </a:cubicBezTo>
                  <a:cubicBezTo>
                    <a:pt x="439" y="205923"/>
                    <a:pt x="-1614" y="215653"/>
                    <a:pt x="3120" y="222921"/>
                  </a:cubicBezTo>
                  <a:cubicBezTo>
                    <a:pt x="3281" y="223168"/>
                    <a:pt x="3449" y="223410"/>
                    <a:pt x="3624" y="223647"/>
                  </a:cubicBezTo>
                  <a:cubicBezTo>
                    <a:pt x="8806" y="229144"/>
                    <a:pt x="14382" y="234327"/>
                    <a:pt x="19328" y="239353"/>
                  </a:cubicBezTo>
                  <a:cubicBezTo>
                    <a:pt x="23848" y="244107"/>
                    <a:pt x="25882" y="250704"/>
                    <a:pt x="24824" y="257179"/>
                  </a:cubicBezTo>
                  <a:cubicBezTo>
                    <a:pt x="24501" y="262601"/>
                    <a:pt x="22498" y="267789"/>
                    <a:pt x="19093" y="272020"/>
                  </a:cubicBezTo>
                  <a:cubicBezTo>
                    <a:pt x="12968" y="279872"/>
                    <a:pt x="6608" y="286940"/>
                    <a:pt x="798" y="294557"/>
                  </a:cubicBezTo>
                  <a:cubicBezTo>
                    <a:pt x="-266" y="296432"/>
                    <a:pt x="-266" y="298729"/>
                    <a:pt x="798" y="300604"/>
                  </a:cubicBezTo>
                  <a:cubicBezTo>
                    <a:pt x="4178" y="304717"/>
                    <a:pt x="7937" y="308503"/>
                    <a:pt x="12027" y="311911"/>
                  </a:cubicBezTo>
                  <a:cubicBezTo>
                    <a:pt x="13855" y="312903"/>
                    <a:pt x="16001" y="313129"/>
                    <a:pt x="17994" y="312540"/>
                  </a:cubicBezTo>
                  <a:cubicBezTo>
                    <a:pt x="26036" y="309284"/>
                    <a:pt x="33193" y="304172"/>
                    <a:pt x="38881" y="297620"/>
                  </a:cubicBezTo>
                  <a:cubicBezTo>
                    <a:pt x="49558" y="286940"/>
                    <a:pt x="60237" y="276260"/>
                    <a:pt x="70288" y="264874"/>
                  </a:cubicBezTo>
                  <a:cubicBezTo>
                    <a:pt x="80367" y="254946"/>
                    <a:pt x="86576" y="241748"/>
                    <a:pt x="87797" y="227652"/>
                  </a:cubicBezTo>
                  <a:cubicBezTo>
                    <a:pt x="88756" y="219722"/>
                    <a:pt x="95514" y="213774"/>
                    <a:pt x="103501" y="213832"/>
                  </a:cubicBezTo>
                  <a:cubicBezTo>
                    <a:pt x="105645" y="213950"/>
                    <a:pt x="107795" y="213950"/>
                    <a:pt x="109940" y="213832"/>
                  </a:cubicBezTo>
                  <a:cubicBezTo>
                    <a:pt x="111903" y="213832"/>
                    <a:pt x="115122" y="212654"/>
                    <a:pt x="115436" y="211476"/>
                  </a:cubicBezTo>
                  <a:cubicBezTo>
                    <a:pt x="117949" y="201032"/>
                    <a:pt x="126351" y="195771"/>
                    <a:pt x="133495" y="189410"/>
                  </a:cubicBezTo>
                  <a:cubicBezTo>
                    <a:pt x="136427" y="186238"/>
                    <a:pt x="138671" y="182495"/>
                    <a:pt x="140091" y="178416"/>
                  </a:cubicBezTo>
                  <a:cubicBezTo>
                    <a:pt x="142447" y="172369"/>
                    <a:pt x="144096" y="166087"/>
                    <a:pt x="145981" y="159962"/>
                  </a:cubicBezTo>
                  <a:cubicBezTo>
                    <a:pt x="146624" y="155857"/>
                    <a:pt x="144735" y="151768"/>
                    <a:pt x="141191" y="149597"/>
                  </a:cubicBezTo>
                  <a:close/>
                </a:path>
              </a:pathLst>
            </a:custGeom>
            <a:grpFill/>
            <a:ln w="7849"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5D1FCBA2-0392-5B41-9F1B-79E74E53FD0C}"/>
                </a:ext>
              </a:extLst>
            </p:cNvPr>
            <p:cNvSpPr/>
            <p:nvPr/>
          </p:nvSpPr>
          <p:spPr>
            <a:xfrm>
              <a:off x="6864151" y="200557"/>
              <a:ext cx="180595" cy="125643"/>
            </a:xfrm>
            <a:custGeom>
              <a:avLst/>
              <a:gdLst>
                <a:gd name="connsiteX0" fmla="*/ 14992 w 180595"/>
                <a:gd name="connsiteY0" fmla="*/ 74757 h 125642"/>
                <a:gd name="connsiteX1" fmla="*/ 26378 w 180595"/>
                <a:gd name="connsiteY1" fmla="*/ 96902 h 125642"/>
                <a:gd name="connsiteX2" fmla="*/ 32345 w 180595"/>
                <a:gd name="connsiteY2" fmla="*/ 104048 h 125642"/>
                <a:gd name="connsiteX3" fmla="*/ 49541 w 180595"/>
                <a:gd name="connsiteY3" fmla="*/ 112529 h 125642"/>
                <a:gd name="connsiteX4" fmla="*/ 68778 w 180595"/>
                <a:gd name="connsiteY4" fmla="*/ 123680 h 125642"/>
                <a:gd name="connsiteX5" fmla="*/ 86288 w 180595"/>
                <a:gd name="connsiteY5" fmla="*/ 129412 h 125642"/>
                <a:gd name="connsiteX6" fmla="*/ 101992 w 180595"/>
                <a:gd name="connsiteY6" fmla="*/ 129412 h 125642"/>
                <a:gd name="connsiteX7" fmla="*/ 109137 w 180595"/>
                <a:gd name="connsiteY7" fmla="*/ 123837 h 125642"/>
                <a:gd name="connsiteX8" fmla="*/ 116989 w 180595"/>
                <a:gd name="connsiteY8" fmla="*/ 110880 h 125642"/>
                <a:gd name="connsiteX9" fmla="*/ 127118 w 180595"/>
                <a:gd name="connsiteY9" fmla="*/ 98630 h 125642"/>
                <a:gd name="connsiteX10" fmla="*/ 151773 w 180595"/>
                <a:gd name="connsiteY10" fmla="*/ 88107 h 125642"/>
                <a:gd name="connsiteX11" fmla="*/ 160725 w 180595"/>
                <a:gd name="connsiteY11" fmla="*/ 85987 h 125642"/>
                <a:gd name="connsiteX12" fmla="*/ 167792 w 180595"/>
                <a:gd name="connsiteY12" fmla="*/ 79469 h 125642"/>
                <a:gd name="connsiteX13" fmla="*/ 169912 w 180595"/>
                <a:gd name="connsiteY13" fmla="*/ 73737 h 125642"/>
                <a:gd name="connsiteX14" fmla="*/ 174858 w 180595"/>
                <a:gd name="connsiteY14" fmla="*/ 66355 h 125642"/>
                <a:gd name="connsiteX15" fmla="*/ 179569 w 180595"/>
                <a:gd name="connsiteY15" fmla="*/ 61958 h 125642"/>
                <a:gd name="connsiteX16" fmla="*/ 183731 w 180595"/>
                <a:gd name="connsiteY16" fmla="*/ 53398 h 125642"/>
                <a:gd name="connsiteX17" fmla="*/ 183731 w 180595"/>
                <a:gd name="connsiteY17" fmla="*/ 40755 h 125642"/>
                <a:gd name="connsiteX18" fmla="*/ 177842 w 180595"/>
                <a:gd name="connsiteY18" fmla="*/ 25992 h 125642"/>
                <a:gd name="connsiteX19" fmla="*/ 166692 w 180595"/>
                <a:gd name="connsiteY19" fmla="*/ 10837 h 125642"/>
                <a:gd name="connsiteX20" fmla="*/ 125626 w 180595"/>
                <a:gd name="connsiteY20" fmla="*/ 2984 h 125642"/>
                <a:gd name="connsiteX21" fmla="*/ 122485 w 180595"/>
                <a:gd name="connsiteY21" fmla="*/ 2984 h 125642"/>
                <a:gd name="connsiteX22" fmla="*/ 114633 w 180595"/>
                <a:gd name="connsiteY22" fmla="*/ 7617 h 125642"/>
                <a:gd name="connsiteX23" fmla="*/ 114633 w 180595"/>
                <a:gd name="connsiteY23" fmla="*/ 13428 h 125642"/>
                <a:gd name="connsiteX24" fmla="*/ 123349 w 180595"/>
                <a:gd name="connsiteY24" fmla="*/ 43896 h 125642"/>
                <a:gd name="connsiteX25" fmla="*/ 124605 w 180595"/>
                <a:gd name="connsiteY25" fmla="*/ 51749 h 125642"/>
                <a:gd name="connsiteX26" fmla="*/ 125783 w 180595"/>
                <a:gd name="connsiteY26" fmla="*/ 52377 h 125642"/>
                <a:gd name="connsiteX27" fmla="*/ 126961 w 180595"/>
                <a:gd name="connsiteY27" fmla="*/ 54576 h 125642"/>
                <a:gd name="connsiteX28" fmla="*/ 124920 w 180595"/>
                <a:gd name="connsiteY28" fmla="*/ 53163 h 125642"/>
                <a:gd name="connsiteX29" fmla="*/ 124920 w 180595"/>
                <a:gd name="connsiteY29" fmla="*/ 51749 h 125642"/>
                <a:gd name="connsiteX30" fmla="*/ 120837 w 180595"/>
                <a:gd name="connsiteY30" fmla="*/ 48844 h 125642"/>
                <a:gd name="connsiteX31" fmla="*/ 107096 w 180595"/>
                <a:gd name="connsiteY31" fmla="*/ 16648 h 125642"/>
                <a:gd name="connsiteX32" fmla="*/ 94768 w 180595"/>
                <a:gd name="connsiteY32" fmla="*/ 3926 h 125642"/>
                <a:gd name="connsiteX33" fmla="*/ 75923 w 180595"/>
                <a:gd name="connsiteY33" fmla="*/ 0 h 125642"/>
                <a:gd name="connsiteX34" fmla="*/ 70741 w 180595"/>
                <a:gd name="connsiteY34" fmla="*/ 2984 h 125642"/>
                <a:gd name="connsiteX35" fmla="*/ 66108 w 180595"/>
                <a:gd name="connsiteY35" fmla="*/ 14842 h 125642"/>
                <a:gd name="connsiteX36" fmla="*/ 66108 w 180595"/>
                <a:gd name="connsiteY36" fmla="*/ 33060 h 125642"/>
                <a:gd name="connsiteX37" fmla="*/ 66972 w 180595"/>
                <a:gd name="connsiteY37" fmla="*/ 33060 h 125642"/>
                <a:gd name="connsiteX38" fmla="*/ 69877 w 180595"/>
                <a:gd name="connsiteY38" fmla="*/ 36593 h 125642"/>
                <a:gd name="connsiteX39" fmla="*/ 66109 w 180595"/>
                <a:gd name="connsiteY39" fmla="*/ 33845 h 125642"/>
                <a:gd name="connsiteX40" fmla="*/ 66109 w 180595"/>
                <a:gd name="connsiteY40" fmla="*/ 32746 h 125642"/>
                <a:gd name="connsiteX41" fmla="*/ 41453 w 180595"/>
                <a:gd name="connsiteY41" fmla="*/ 20967 h 125642"/>
                <a:gd name="connsiteX42" fmla="*/ 18604 w 180595"/>
                <a:gd name="connsiteY42" fmla="*/ 9580 h 125642"/>
                <a:gd name="connsiteX43" fmla="*/ 8475 w 180595"/>
                <a:gd name="connsiteY43" fmla="*/ 15470 h 125642"/>
                <a:gd name="connsiteX44" fmla="*/ 623 w 180595"/>
                <a:gd name="connsiteY44" fmla="*/ 39970 h 125642"/>
                <a:gd name="connsiteX45" fmla="*/ 1408 w 180595"/>
                <a:gd name="connsiteY45" fmla="*/ 49236 h 125642"/>
                <a:gd name="connsiteX46" fmla="*/ 14992 w 180595"/>
                <a:gd name="connsiteY46" fmla="*/ 74757 h 125642"/>
                <a:gd name="connsiteX47" fmla="*/ 132772 w 180595"/>
                <a:gd name="connsiteY47" fmla="*/ 59052 h 125642"/>
                <a:gd name="connsiteX48" fmla="*/ 133871 w 180595"/>
                <a:gd name="connsiteY48" fmla="*/ 60466 h 125642"/>
                <a:gd name="connsiteX49" fmla="*/ 131986 w 180595"/>
                <a:gd name="connsiteY49" fmla="*/ 59837 h 125642"/>
                <a:gd name="connsiteX50" fmla="*/ 130809 w 180595"/>
                <a:gd name="connsiteY50" fmla="*/ 57717 h 125642"/>
                <a:gd name="connsiteX51" fmla="*/ 132458 w 180595"/>
                <a:gd name="connsiteY51" fmla="*/ 58581 h 125642"/>
                <a:gd name="connsiteX52" fmla="*/ 75060 w 180595"/>
                <a:gd name="connsiteY52" fmla="*/ 38792 h 125642"/>
                <a:gd name="connsiteX53" fmla="*/ 75060 w 180595"/>
                <a:gd name="connsiteY53" fmla="*/ 40441 h 125642"/>
                <a:gd name="connsiteX54" fmla="*/ 74117 w 180595"/>
                <a:gd name="connsiteY54" fmla="*/ 39577 h 125642"/>
                <a:gd name="connsiteX55" fmla="*/ 70662 w 180595"/>
                <a:gd name="connsiteY55" fmla="*/ 36986 h 125642"/>
                <a:gd name="connsiteX56" fmla="*/ 74746 w 180595"/>
                <a:gd name="connsiteY56" fmla="*/ 38635 h 12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80595" h="125642">
                  <a:moveTo>
                    <a:pt x="14992" y="74757"/>
                  </a:moveTo>
                  <a:cubicBezTo>
                    <a:pt x="20017" y="81746"/>
                    <a:pt x="25985" y="87479"/>
                    <a:pt x="26378" y="96902"/>
                  </a:cubicBezTo>
                  <a:cubicBezTo>
                    <a:pt x="26378" y="99415"/>
                    <a:pt x="29832" y="102477"/>
                    <a:pt x="32345" y="104048"/>
                  </a:cubicBezTo>
                  <a:cubicBezTo>
                    <a:pt x="37652" y="107665"/>
                    <a:pt x="43440" y="110520"/>
                    <a:pt x="49541" y="112529"/>
                  </a:cubicBezTo>
                  <a:cubicBezTo>
                    <a:pt x="56894" y="114314"/>
                    <a:pt x="63574" y="118186"/>
                    <a:pt x="68778" y="123680"/>
                  </a:cubicBezTo>
                  <a:cubicBezTo>
                    <a:pt x="73236" y="128482"/>
                    <a:pt x="79853" y="130648"/>
                    <a:pt x="86288" y="129412"/>
                  </a:cubicBezTo>
                  <a:cubicBezTo>
                    <a:pt x="91470" y="128705"/>
                    <a:pt x="97045" y="130040"/>
                    <a:pt x="101992" y="129412"/>
                  </a:cubicBezTo>
                  <a:cubicBezTo>
                    <a:pt x="105038" y="128614"/>
                    <a:pt x="107622" y="126598"/>
                    <a:pt x="109137" y="123837"/>
                  </a:cubicBezTo>
                  <a:cubicBezTo>
                    <a:pt x="111650" y="119361"/>
                    <a:pt x="111807" y="114178"/>
                    <a:pt x="116989" y="110880"/>
                  </a:cubicBezTo>
                  <a:cubicBezTo>
                    <a:pt x="121146" y="107510"/>
                    <a:pt x="124589" y="103345"/>
                    <a:pt x="127118" y="98630"/>
                  </a:cubicBezTo>
                  <a:cubicBezTo>
                    <a:pt x="131728" y="89639"/>
                    <a:pt x="142093" y="85215"/>
                    <a:pt x="151773" y="88107"/>
                  </a:cubicBezTo>
                  <a:cubicBezTo>
                    <a:pt x="154913" y="88463"/>
                    <a:pt x="158078" y="87713"/>
                    <a:pt x="160725" y="85987"/>
                  </a:cubicBezTo>
                  <a:cubicBezTo>
                    <a:pt x="163476" y="84286"/>
                    <a:pt x="165874" y="82074"/>
                    <a:pt x="167792" y="79469"/>
                  </a:cubicBezTo>
                  <a:cubicBezTo>
                    <a:pt x="169086" y="77830"/>
                    <a:pt x="169828" y="75823"/>
                    <a:pt x="169912" y="73737"/>
                  </a:cubicBezTo>
                  <a:cubicBezTo>
                    <a:pt x="169911" y="69732"/>
                    <a:pt x="172424" y="68240"/>
                    <a:pt x="174858" y="66355"/>
                  </a:cubicBezTo>
                  <a:cubicBezTo>
                    <a:pt x="176663" y="65162"/>
                    <a:pt x="178255" y="63676"/>
                    <a:pt x="179569" y="61958"/>
                  </a:cubicBezTo>
                  <a:cubicBezTo>
                    <a:pt x="181571" y="59447"/>
                    <a:pt x="182992" y="56524"/>
                    <a:pt x="183731" y="53398"/>
                  </a:cubicBezTo>
                  <a:cubicBezTo>
                    <a:pt x="184588" y="49227"/>
                    <a:pt x="184588" y="44926"/>
                    <a:pt x="183731" y="40755"/>
                  </a:cubicBezTo>
                  <a:cubicBezTo>
                    <a:pt x="182137" y="35695"/>
                    <a:pt x="180168" y="30761"/>
                    <a:pt x="177842" y="25992"/>
                  </a:cubicBezTo>
                  <a:cubicBezTo>
                    <a:pt x="180982" y="15941"/>
                    <a:pt x="174937" y="12564"/>
                    <a:pt x="166692" y="10837"/>
                  </a:cubicBezTo>
                  <a:lnTo>
                    <a:pt x="125626" y="2984"/>
                  </a:lnTo>
                  <a:cubicBezTo>
                    <a:pt x="124603" y="2669"/>
                    <a:pt x="123509" y="2669"/>
                    <a:pt x="122485" y="2984"/>
                  </a:cubicBezTo>
                  <a:cubicBezTo>
                    <a:pt x="119620" y="4064"/>
                    <a:pt x="116964" y="5631"/>
                    <a:pt x="114633" y="7617"/>
                  </a:cubicBezTo>
                  <a:cubicBezTo>
                    <a:pt x="113697" y="9441"/>
                    <a:pt x="113697" y="11604"/>
                    <a:pt x="114633" y="13428"/>
                  </a:cubicBezTo>
                  <a:cubicBezTo>
                    <a:pt x="120610" y="22443"/>
                    <a:pt x="123654" y="33085"/>
                    <a:pt x="123349" y="43896"/>
                  </a:cubicBezTo>
                  <a:cubicBezTo>
                    <a:pt x="123477" y="46552"/>
                    <a:pt x="123899" y="49186"/>
                    <a:pt x="124605" y="51749"/>
                  </a:cubicBezTo>
                  <a:lnTo>
                    <a:pt x="125783" y="52377"/>
                  </a:lnTo>
                  <a:cubicBezTo>
                    <a:pt x="126129" y="53135"/>
                    <a:pt x="126522" y="53869"/>
                    <a:pt x="126961" y="54576"/>
                  </a:cubicBezTo>
                  <a:lnTo>
                    <a:pt x="124920" y="53163"/>
                  </a:lnTo>
                  <a:cubicBezTo>
                    <a:pt x="124920" y="52691"/>
                    <a:pt x="124920" y="52220"/>
                    <a:pt x="124920" y="51749"/>
                  </a:cubicBezTo>
                  <a:cubicBezTo>
                    <a:pt x="123332" y="51147"/>
                    <a:pt x="121926" y="50146"/>
                    <a:pt x="120837" y="48844"/>
                  </a:cubicBezTo>
                  <a:cubicBezTo>
                    <a:pt x="113487" y="39518"/>
                    <a:pt x="108745" y="28407"/>
                    <a:pt x="107096" y="16648"/>
                  </a:cubicBezTo>
                  <a:cubicBezTo>
                    <a:pt x="106467" y="8795"/>
                    <a:pt x="101285" y="5654"/>
                    <a:pt x="94768" y="3926"/>
                  </a:cubicBezTo>
                  <a:cubicBezTo>
                    <a:pt x="88574" y="2227"/>
                    <a:pt x="82280" y="915"/>
                    <a:pt x="75923" y="0"/>
                  </a:cubicBezTo>
                  <a:cubicBezTo>
                    <a:pt x="73833" y="157"/>
                    <a:pt x="71926" y="1255"/>
                    <a:pt x="70741" y="2984"/>
                  </a:cubicBezTo>
                  <a:cubicBezTo>
                    <a:pt x="68462" y="6609"/>
                    <a:pt x="66891" y="10632"/>
                    <a:pt x="66108" y="14842"/>
                  </a:cubicBezTo>
                  <a:cubicBezTo>
                    <a:pt x="65717" y="20908"/>
                    <a:pt x="65717" y="26993"/>
                    <a:pt x="66108" y="33060"/>
                  </a:cubicBezTo>
                  <a:lnTo>
                    <a:pt x="66972" y="33060"/>
                  </a:lnTo>
                  <a:cubicBezTo>
                    <a:pt x="67834" y="34321"/>
                    <a:pt x="68806" y="35504"/>
                    <a:pt x="69877" y="36593"/>
                  </a:cubicBezTo>
                  <a:lnTo>
                    <a:pt x="66109" y="33845"/>
                  </a:lnTo>
                  <a:lnTo>
                    <a:pt x="66109" y="32746"/>
                  </a:lnTo>
                  <a:cubicBezTo>
                    <a:pt x="57550" y="29683"/>
                    <a:pt x="48206" y="29212"/>
                    <a:pt x="41453" y="20967"/>
                  </a:cubicBezTo>
                  <a:cubicBezTo>
                    <a:pt x="35083" y="15063"/>
                    <a:pt x="27153" y="11111"/>
                    <a:pt x="18604" y="9580"/>
                  </a:cubicBezTo>
                  <a:cubicBezTo>
                    <a:pt x="14270" y="8950"/>
                    <a:pt x="10072" y="11391"/>
                    <a:pt x="8475" y="15470"/>
                  </a:cubicBezTo>
                  <a:cubicBezTo>
                    <a:pt x="5805" y="23322"/>
                    <a:pt x="3371" y="31882"/>
                    <a:pt x="623" y="39970"/>
                  </a:cubicBezTo>
                  <a:cubicBezTo>
                    <a:pt x="-426" y="43032"/>
                    <a:pt x="-141" y="46394"/>
                    <a:pt x="1408" y="49236"/>
                  </a:cubicBezTo>
                  <a:cubicBezTo>
                    <a:pt x="5207" y="58111"/>
                    <a:pt x="9752" y="66649"/>
                    <a:pt x="14992" y="74757"/>
                  </a:cubicBezTo>
                  <a:close/>
                  <a:moveTo>
                    <a:pt x="132772" y="59052"/>
                  </a:moveTo>
                  <a:lnTo>
                    <a:pt x="133871" y="60466"/>
                  </a:lnTo>
                  <a:lnTo>
                    <a:pt x="131986" y="59837"/>
                  </a:lnTo>
                  <a:cubicBezTo>
                    <a:pt x="131986" y="58895"/>
                    <a:pt x="131201" y="58424"/>
                    <a:pt x="130809" y="57717"/>
                  </a:cubicBezTo>
                  <a:cubicBezTo>
                    <a:pt x="131309" y="58092"/>
                    <a:pt x="131865" y="58383"/>
                    <a:pt x="132458" y="58581"/>
                  </a:cubicBezTo>
                  <a:close/>
                  <a:moveTo>
                    <a:pt x="75060" y="38792"/>
                  </a:moveTo>
                  <a:lnTo>
                    <a:pt x="75060" y="40441"/>
                  </a:lnTo>
                  <a:lnTo>
                    <a:pt x="74117" y="39577"/>
                  </a:lnTo>
                  <a:lnTo>
                    <a:pt x="70662" y="36986"/>
                  </a:lnTo>
                  <a:cubicBezTo>
                    <a:pt x="71794" y="37987"/>
                    <a:pt x="73235" y="38569"/>
                    <a:pt x="74746" y="38635"/>
                  </a:cubicBezTo>
                  <a:close/>
                </a:path>
              </a:pathLst>
            </a:custGeom>
            <a:grpFill/>
            <a:ln w="7849"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3EA5586B-AD1D-7649-B556-27A0945624AE}"/>
                </a:ext>
              </a:extLst>
            </p:cNvPr>
            <p:cNvSpPr/>
            <p:nvPr/>
          </p:nvSpPr>
          <p:spPr>
            <a:xfrm>
              <a:off x="2254436" y="614236"/>
              <a:ext cx="149187" cy="180611"/>
            </a:xfrm>
            <a:custGeom>
              <a:avLst/>
              <a:gdLst>
                <a:gd name="connsiteX0" fmla="*/ 145473 w 149187"/>
                <a:gd name="connsiteY0" fmla="*/ 34395 h 180611"/>
                <a:gd name="connsiteX1" fmla="*/ 149477 w 149187"/>
                <a:gd name="connsiteY1" fmla="*/ 23165 h 180611"/>
                <a:gd name="connsiteX2" fmla="*/ 140212 w 149187"/>
                <a:gd name="connsiteY2" fmla="*/ 15313 h 180611"/>
                <a:gd name="connsiteX3" fmla="*/ 117755 w 149187"/>
                <a:gd name="connsiteY3" fmla="*/ 13271 h 180611"/>
                <a:gd name="connsiteX4" fmla="*/ 106684 w 149187"/>
                <a:gd name="connsiteY4" fmla="*/ 9266 h 180611"/>
                <a:gd name="connsiteX5" fmla="*/ 106684 w 149187"/>
                <a:gd name="connsiteY5" fmla="*/ 9266 h 180611"/>
                <a:gd name="connsiteX6" fmla="*/ 105742 w 149187"/>
                <a:gd name="connsiteY6" fmla="*/ 9266 h 180611"/>
                <a:gd name="connsiteX7" fmla="*/ 106449 w 149187"/>
                <a:gd name="connsiteY7" fmla="*/ 10130 h 180611"/>
                <a:gd name="connsiteX8" fmla="*/ 99696 w 149187"/>
                <a:gd name="connsiteY8" fmla="*/ 3298 h 180611"/>
                <a:gd name="connsiteX9" fmla="*/ 91216 w 149187"/>
                <a:gd name="connsiteY9" fmla="*/ 0 h 180611"/>
                <a:gd name="connsiteX10" fmla="*/ 75512 w 149187"/>
                <a:gd name="connsiteY10" fmla="*/ 3612 h 180611"/>
                <a:gd name="connsiteX11" fmla="*/ 68131 w 149187"/>
                <a:gd name="connsiteY11" fmla="*/ 9109 h 180611"/>
                <a:gd name="connsiteX12" fmla="*/ 53291 w 149187"/>
                <a:gd name="connsiteY12" fmla="*/ 24814 h 180611"/>
                <a:gd name="connsiteX13" fmla="*/ 51092 w 149187"/>
                <a:gd name="connsiteY13" fmla="*/ 33688 h 180611"/>
                <a:gd name="connsiteX14" fmla="*/ 54390 w 149187"/>
                <a:gd name="connsiteY14" fmla="*/ 42718 h 180611"/>
                <a:gd name="connsiteX15" fmla="*/ 51878 w 149187"/>
                <a:gd name="connsiteY15" fmla="*/ 73030 h 180611"/>
                <a:gd name="connsiteX16" fmla="*/ 44034 w 149187"/>
                <a:gd name="connsiteY16" fmla="*/ 74582 h 180611"/>
                <a:gd name="connsiteX17" fmla="*/ 43633 w 149187"/>
                <a:gd name="connsiteY17" fmla="*/ 74286 h 180611"/>
                <a:gd name="connsiteX18" fmla="*/ 33740 w 149187"/>
                <a:gd name="connsiteY18" fmla="*/ 54183 h 180611"/>
                <a:gd name="connsiteX19" fmla="*/ 23297 w 149187"/>
                <a:gd name="connsiteY19" fmla="*/ 48215 h 180611"/>
                <a:gd name="connsiteX20" fmla="*/ 1880 w 149187"/>
                <a:gd name="connsiteY20" fmla="*/ 67413 h 180611"/>
                <a:gd name="connsiteX21" fmla="*/ 1861 w 149187"/>
                <a:gd name="connsiteY21" fmla="*/ 67847 h 180611"/>
                <a:gd name="connsiteX22" fmla="*/ 55 w 149187"/>
                <a:gd name="connsiteY22" fmla="*/ 93604 h 180611"/>
                <a:gd name="connsiteX23" fmla="*/ 4923 w 149187"/>
                <a:gd name="connsiteY23" fmla="*/ 101457 h 180611"/>
                <a:gd name="connsiteX24" fmla="*/ 19135 w 149187"/>
                <a:gd name="connsiteY24" fmla="*/ 118104 h 180611"/>
                <a:gd name="connsiteX25" fmla="*/ 28793 w 149187"/>
                <a:gd name="connsiteY25" fmla="*/ 158702 h 180611"/>
                <a:gd name="connsiteX26" fmla="*/ 37980 w 149187"/>
                <a:gd name="connsiteY26" fmla="*/ 178805 h 180611"/>
                <a:gd name="connsiteX27" fmla="*/ 49522 w 149187"/>
                <a:gd name="connsiteY27" fmla="*/ 180297 h 180611"/>
                <a:gd name="connsiteX28" fmla="*/ 64048 w 149187"/>
                <a:gd name="connsiteY28" fmla="*/ 167105 h 180611"/>
                <a:gd name="connsiteX29" fmla="*/ 82108 w 149187"/>
                <a:gd name="connsiteY29" fmla="*/ 160823 h 180611"/>
                <a:gd name="connsiteX30" fmla="*/ 99382 w 149187"/>
                <a:gd name="connsiteY30" fmla="*/ 152106 h 180611"/>
                <a:gd name="connsiteX31" fmla="*/ 105507 w 149187"/>
                <a:gd name="connsiteY31" fmla="*/ 145039 h 180611"/>
                <a:gd name="connsiteX32" fmla="*/ 121996 w 149187"/>
                <a:gd name="connsiteY32" fmla="*/ 117711 h 180611"/>
                <a:gd name="connsiteX33" fmla="*/ 126864 w 149187"/>
                <a:gd name="connsiteY33" fmla="*/ 96431 h 180611"/>
                <a:gd name="connsiteX34" fmla="*/ 121917 w 149187"/>
                <a:gd name="connsiteY34" fmla="*/ 80725 h 180611"/>
                <a:gd name="connsiteX35" fmla="*/ 109589 w 149187"/>
                <a:gd name="connsiteY35" fmla="*/ 66512 h 180611"/>
                <a:gd name="connsiteX36" fmla="*/ 109982 w 149187"/>
                <a:gd name="connsiteY36" fmla="*/ 61879 h 180611"/>
                <a:gd name="connsiteX37" fmla="*/ 127963 w 149187"/>
                <a:gd name="connsiteY37" fmla="*/ 54733 h 180611"/>
                <a:gd name="connsiteX38" fmla="*/ 135815 w 149187"/>
                <a:gd name="connsiteY38" fmla="*/ 45467 h 180611"/>
                <a:gd name="connsiteX39" fmla="*/ 145473 w 149187"/>
                <a:gd name="connsiteY39" fmla="*/ 34395 h 18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9187" h="180611">
                  <a:moveTo>
                    <a:pt x="145473" y="34395"/>
                  </a:moveTo>
                  <a:cubicBezTo>
                    <a:pt x="149166" y="31966"/>
                    <a:pt x="150800" y="27383"/>
                    <a:pt x="149477" y="23165"/>
                  </a:cubicBezTo>
                  <a:cubicBezTo>
                    <a:pt x="148081" y="19034"/>
                    <a:pt x="144516" y="16013"/>
                    <a:pt x="140212" y="15313"/>
                  </a:cubicBezTo>
                  <a:cubicBezTo>
                    <a:pt x="132831" y="14135"/>
                    <a:pt x="125136" y="14370"/>
                    <a:pt x="117755" y="13271"/>
                  </a:cubicBezTo>
                  <a:cubicBezTo>
                    <a:pt x="113922" y="12370"/>
                    <a:pt x="110207" y="11026"/>
                    <a:pt x="106684" y="9266"/>
                  </a:cubicBezTo>
                  <a:lnTo>
                    <a:pt x="106684" y="9266"/>
                  </a:lnTo>
                  <a:lnTo>
                    <a:pt x="105742" y="9266"/>
                  </a:lnTo>
                  <a:lnTo>
                    <a:pt x="106449" y="10130"/>
                  </a:lnTo>
                  <a:cubicBezTo>
                    <a:pt x="104461" y="7606"/>
                    <a:pt x="102196" y="5315"/>
                    <a:pt x="99696" y="3298"/>
                  </a:cubicBezTo>
                  <a:cubicBezTo>
                    <a:pt x="97295" y="1319"/>
                    <a:pt x="94323" y="163"/>
                    <a:pt x="91216" y="0"/>
                  </a:cubicBezTo>
                  <a:cubicBezTo>
                    <a:pt x="85842" y="488"/>
                    <a:pt x="80559" y="1704"/>
                    <a:pt x="75512" y="3612"/>
                  </a:cubicBezTo>
                  <a:cubicBezTo>
                    <a:pt x="72685" y="4633"/>
                    <a:pt x="68995" y="6596"/>
                    <a:pt x="68131" y="9109"/>
                  </a:cubicBezTo>
                  <a:cubicBezTo>
                    <a:pt x="64890" y="15727"/>
                    <a:pt x="59715" y="21204"/>
                    <a:pt x="53291" y="24814"/>
                  </a:cubicBezTo>
                  <a:cubicBezTo>
                    <a:pt x="50734" y="26997"/>
                    <a:pt x="49850" y="30564"/>
                    <a:pt x="51092" y="33688"/>
                  </a:cubicBezTo>
                  <a:cubicBezTo>
                    <a:pt x="51692" y="36858"/>
                    <a:pt x="52806" y="39908"/>
                    <a:pt x="54390" y="42718"/>
                  </a:cubicBezTo>
                  <a:cubicBezTo>
                    <a:pt x="61378" y="53555"/>
                    <a:pt x="57531" y="63293"/>
                    <a:pt x="51878" y="73030"/>
                  </a:cubicBezTo>
                  <a:cubicBezTo>
                    <a:pt x="50140" y="75624"/>
                    <a:pt x="46629" y="76319"/>
                    <a:pt x="44034" y="74582"/>
                  </a:cubicBezTo>
                  <a:cubicBezTo>
                    <a:pt x="43896" y="74489"/>
                    <a:pt x="43763" y="74391"/>
                    <a:pt x="43633" y="74286"/>
                  </a:cubicBezTo>
                  <a:cubicBezTo>
                    <a:pt x="39149" y="68238"/>
                    <a:pt x="35797" y="61427"/>
                    <a:pt x="33740" y="54183"/>
                  </a:cubicBezTo>
                  <a:cubicBezTo>
                    <a:pt x="31985" y="50082"/>
                    <a:pt x="27720" y="47645"/>
                    <a:pt x="23297" y="48215"/>
                  </a:cubicBezTo>
                  <a:cubicBezTo>
                    <a:pt x="12082" y="47602"/>
                    <a:pt x="2493" y="56197"/>
                    <a:pt x="1880" y="67413"/>
                  </a:cubicBezTo>
                  <a:cubicBezTo>
                    <a:pt x="1872" y="67557"/>
                    <a:pt x="1865" y="67702"/>
                    <a:pt x="1861" y="67847"/>
                  </a:cubicBezTo>
                  <a:cubicBezTo>
                    <a:pt x="1154" y="76406"/>
                    <a:pt x="369" y="84966"/>
                    <a:pt x="55" y="93604"/>
                  </a:cubicBezTo>
                  <a:cubicBezTo>
                    <a:pt x="-364" y="97039"/>
                    <a:pt x="1660" y="100304"/>
                    <a:pt x="4923" y="101457"/>
                  </a:cubicBezTo>
                  <a:cubicBezTo>
                    <a:pt x="12013" y="104463"/>
                    <a:pt x="17277" y="110629"/>
                    <a:pt x="19135" y="118104"/>
                  </a:cubicBezTo>
                  <a:cubicBezTo>
                    <a:pt x="23296" y="131375"/>
                    <a:pt x="29185" y="144175"/>
                    <a:pt x="28793" y="158702"/>
                  </a:cubicBezTo>
                  <a:cubicBezTo>
                    <a:pt x="28945" y="166385"/>
                    <a:pt x="32271" y="173662"/>
                    <a:pt x="37980" y="178805"/>
                  </a:cubicBezTo>
                  <a:cubicBezTo>
                    <a:pt x="40901" y="182142"/>
                    <a:pt x="45849" y="182781"/>
                    <a:pt x="49522" y="180297"/>
                  </a:cubicBezTo>
                  <a:cubicBezTo>
                    <a:pt x="53938" y="175452"/>
                    <a:pt x="58801" y="171035"/>
                    <a:pt x="64048" y="167105"/>
                  </a:cubicBezTo>
                  <a:cubicBezTo>
                    <a:pt x="69927" y="164625"/>
                    <a:pt x="75959" y="162526"/>
                    <a:pt x="82108" y="160823"/>
                  </a:cubicBezTo>
                  <a:cubicBezTo>
                    <a:pt x="88064" y="158329"/>
                    <a:pt x="93837" y="155416"/>
                    <a:pt x="99382" y="152106"/>
                  </a:cubicBezTo>
                  <a:cubicBezTo>
                    <a:pt x="102150" y="150495"/>
                    <a:pt x="104305" y="148008"/>
                    <a:pt x="105507" y="145039"/>
                  </a:cubicBezTo>
                  <a:cubicBezTo>
                    <a:pt x="108738" y="134742"/>
                    <a:pt x="114393" y="125370"/>
                    <a:pt x="121996" y="117711"/>
                  </a:cubicBezTo>
                  <a:cubicBezTo>
                    <a:pt x="127274" y="111981"/>
                    <a:pt x="129126" y="103886"/>
                    <a:pt x="126864" y="96431"/>
                  </a:cubicBezTo>
                  <a:cubicBezTo>
                    <a:pt x="125607" y="91170"/>
                    <a:pt x="123409" y="86222"/>
                    <a:pt x="121917" y="80725"/>
                  </a:cubicBezTo>
                  <a:cubicBezTo>
                    <a:pt x="120012" y="74452"/>
                    <a:pt x="115530" y="69284"/>
                    <a:pt x="109589" y="66512"/>
                  </a:cubicBezTo>
                  <a:cubicBezTo>
                    <a:pt x="106998" y="65099"/>
                    <a:pt x="107077" y="63135"/>
                    <a:pt x="109982" y="61879"/>
                  </a:cubicBezTo>
                  <a:cubicBezTo>
                    <a:pt x="115949" y="59288"/>
                    <a:pt x="121996" y="57089"/>
                    <a:pt x="127963" y="54733"/>
                  </a:cubicBezTo>
                  <a:cubicBezTo>
                    <a:pt x="132158" y="53432"/>
                    <a:pt x="135219" y="49819"/>
                    <a:pt x="135815" y="45467"/>
                  </a:cubicBezTo>
                  <a:cubicBezTo>
                    <a:pt x="136129" y="39028"/>
                    <a:pt x="141076" y="37536"/>
                    <a:pt x="145473" y="34395"/>
                  </a:cubicBezTo>
                  <a:close/>
                </a:path>
              </a:pathLst>
            </a:custGeom>
            <a:grpFill/>
            <a:ln w="7849"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A182F67A-5A67-CE4D-AC8C-9F9037B2BBDA}"/>
                </a:ext>
              </a:extLst>
            </p:cNvPr>
            <p:cNvSpPr/>
            <p:nvPr/>
          </p:nvSpPr>
          <p:spPr>
            <a:xfrm>
              <a:off x="7507667" y="3367119"/>
              <a:ext cx="172743" cy="196317"/>
            </a:xfrm>
            <a:custGeom>
              <a:avLst/>
              <a:gdLst>
                <a:gd name="connsiteX0" fmla="*/ 53812 w 172743"/>
                <a:gd name="connsiteY0" fmla="*/ 36229 h 196316"/>
                <a:gd name="connsiteX1" fmla="*/ 124480 w 172743"/>
                <a:gd name="connsiteY1" fmla="*/ 37564 h 196316"/>
                <a:gd name="connsiteX2" fmla="*/ 175361 w 172743"/>
                <a:gd name="connsiteY2" fmla="*/ 11414 h 196316"/>
                <a:gd name="connsiteX3" fmla="*/ 173634 w 172743"/>
                <a:gd name="connsiteY3" fmla="*/ 2619 h 196316"/>
                <a:gd name="connsiteX4" fmla="*/ 164839 w 172743"/>
                <a:gd name="connsiteY4" fmla="*/ 735 h 196316"/>
                <a:gd name="connsiteX5" fmla="*/ 152904 w 172743"/>
                <a:gd name="connsiteY5" fmla="*/ 11493 h 196316"/>
                <a:gd name="connsiteX6" fmla="*/ 129348 w 172743"/>
                <a:gd name="connsiteY6" fmla="*/ 18874 h 196316"/>
                <a:gd name="connsiteX7" fmla="*/ 90717 w 172743"/>
                <a:gd name="connsiteY7" fmla="*/ 14555 h 196316"/>
                <a:gd name="connsiteX8" fmla="*/ 65590 w 172743"/>
                <a:gd name="connsiteY8" fmla="*/ 9451 h 196316"/>
                <a:gd name="connsiteX9" fmla="*/ 40464 w 172743"/>
                <a:gd name="connsiteY9" fmla="*/ 22644 h 196316"/>
                <a:gd name="connsiteX10" fmla="*/ 37481 w 172743"/>
                <a:gd name="connsiteY10" fmla="*/ 23822 h 196316"/>
                <a:gd name="connsiteX11" fmla="*/ 26724 w 172743"/>
                <a:gd name="connsiteY11" fmla="*/ 39527 h 196316"/>
                <a:gd name="connsiteX12" fmla="*/ 25781 w 172743"/>
                <a:gd name="connsiteY12" fmla="*/ 52484 h 196316"/>
                <a:gd name="connsiteX13" fmla="*/ 21462 w 172743"/>
                <a:gd name="connsiteY13" fmla="*/ 64420 h 196316"/>
                <a:gd name="connsiteX14" fmla="*/ 12668 w 172743"/>
                <a:gd name="connsiteY14" fmla="*/ 87978 h 196316"/>
                <a:gd name="connsiteX15" fmla="*/ 6936 w 172743"/>
                <a:gd name="connsiteY15" fmla="*/ 109808 h 196316"/>
                <a:gd name="connsiteX16" fmla="*/ 890 w 172743"/>
                <a:gd name="connsiteY16" fmla="*/ 124728 h 196316"/>
                <a:gd name="connsiteX17" fmla="*/ 5445 w 172743"/>
                <a:gd name="connsiteY17" fmla="*/ 142554 h 196316"/>
                <a:gd name="connsiteX18" fmla="*/ 13296 w 172743"/>
                <a:gd name="connsiteY18" fmla="*/ 148286 h 196316"/>
                <a:gd name="connsiteX19" fmla="*/ 18950 w 172743"/>
                <a:gd name="connsiteY19" fmla="*/ 165798 h 196316"/>
                <a:gd name="connsiteX20" fmla="*/ 14788 w 172743"/>
                <a:gd name="connsiteY20" fmla="*/ 187864 h 196316"/>
                <a:gd name="connsiteX21" fmla="*/ 18714 w 172743"/>
                <a:gd name="connsiteY21" fmla="*/ 196266 h 196316"/>
                <a:gd name="connsiteX22" fmla="*/ 40071 w 172743"/>
                <a:gd name="connsiteY22" fmla="*/ 197444 h 196316"/>
                <a:gd name="connsiteX23" fmla="*/ 43291 w 172743"/>
                <a:gd name="connsiteY23" fmla="*/ 186215 h 196316"/>
                <a:gd name="connsiteX24" fmla="*/ 49573 w 172743"/>
                <a:gd name="connsiteY24" fmla="*/ 128498 h 196316"/>
                <a:gd name="connsiteX25" fmla="*/ 54362 w 172743"/>
                <a:gd name="connsiteY25" fmla="*/ 125200 h 196316"/>
                <a:gd name="connsiteX26" fmla="*/ 58602 w 172743"/>
                <a:gd name="connsiteY26" fmla="*/ 128655 h 196316"/>
                <a:gd name="connsiteX27" fmla="*/ 68024 w 172743"/>
                <a:gd name="connsiteY27" fmla="*/ 157867 h 196316"/>
                <a:gd name="connsiteX28" fmla="*/ 71715 w 172743"/>
                <a:gd name="connsiteY28" fmla="*/ 169960 h 196316"/>
                <a:gd name="connsiteX29" fmla="*/ 86398 w 172743"/>
                <a:gd name="connsiteY29" fmla="*/ 179383 h 196316"/>
                <a:gd name="connsiteX30" fmla="*/ 92287 w 172743"/>
                <a:gd name="connsiteY30" fmla="*/ 178990 h 196316"/>
                <a:gd name="connsiteX31" fmla="*/ 92287 w 172743"/>
                <a:gd name="connsiteY31" fmla="*/ 178205 h 196316"/>
                <a:gd name="connsiteX32" fmla="*/ 94172 w 172743"/>
                <a:gd name="connsiteY32" fmla="*/ 177263 h 196316"/>
                <a:gd name="connsiteX33" fmla="*/ 93072 w 172743"/>
                <a:gd name="connsiteY33" fmla="*/ 178912 h 196316"/>
                <a:gd name="connsiteX34" fmla="*/ 92444 w 172743"/>
                <a:gd name="connsiteY34" fmla="*/ 178912 h 196316"/>
                <a:gd name="connsiteX35" fmla="*/ 102102 w 172743"/>
                <a:gd name="connsiteY35" fmla="*/ 193282 h 196316"/>
                <a:gd name="connsiteX36" fmla="*/ 104850 w 172743"/>
                <a:gd name="connsiteY36" fmla="*/ 195010 h 196316"/>
                <a:gd name="connsiteX37" fmla="*/ 117599 w 172743"/>
                <a:gd name="connsiteY37" fmla="*/ 190767 h 196316"/>
                <a:gd name="connsiteX38" fmla="*/ 117884 w 172743"/>
                <a:gd name="connsiteY38" fmla="*/ 190141 h 196316"/>
                <a:gd name="connsiteX39" fmla="*/ 119219 w 172743"/>
                <a:gd name="connsiteY39" fmla="*/ 164384 h 196316"/>
                <a:gd name="connsiteX40" fmla="*/ 112074 w 172743"/>
                <a:gd name="connsiteY40" fmla="*/ 154333 h 196316"/>
                <a:gd name="connsiteX41" fmla="*/ 103751 w 172743"/>
                <a:gd name="connsiteY41" fmla="*/ 149386 h 196316"/>
                <a:gd name="connsiteX42" fmla="*/ 98883 w 172743"/>
                <a:gd name="connsiteY42" fmla="*/ 138392 h 196316"/>
                <a:gd name="connsiteX43" fmla="*/ 95271 w 172743"/>
                <a:gd name="connsiteY43" fmla="*/ 123158 h 196316"/>
                <a:gd name="connsiteX44" fmla="*/ 83886 w 172743"/>
                <a:gd name="connsiteY44" fmla="*/ 107452 h 196316"/>
                <a:gd name="connsiteX45" fmla="*/ 85849 w 172743"/>
                <a:gd name="connsiteY45" fmla="*/ 98814 h 196316"/>
                <a:gd name="connsiteX46" fmla="*/ 101945 w 172743"/>
                <a:gd name="connsiteY46" fmla="*/ 88056 h 196316"/>
                <a:gd name="connsiteX47" fmla="*/ 114351 w 172743"/>
                <a:gd name="connsiteY47" fmla="*/ 87664 h 196316"/>
                <a:gd name="connsiteX48" fmla="*/ 123852 w 172743"/>
                <a:gd name="connsiteY48" fmla="*/ 88056 h 196316"/>
                <a:gd name="connsiteX49" fmla="*/ 128956 w 172743"/>
                <a:gd name="connsiteY49" fmla="*/ 84837 h 196316"/>
                <a:gd name="connsiteX50" fmla="*/ 129977 w 172743"/>
                <a:gd name="connsiteY50" fmla="*/ 65833 h 196316"/>
                <a:gd name="connsiteX51" fmla="*/ 126208 w 172743"/>
                <a:gd name="connsiteY51" fmla="*/ 61514 h 196316"/>
                <a:gd name="connsiteX52" fmla="*/ 113566 w 172743"/>
                <a:gd name="connsiteY52" fmla="*/ 60808 h 196316"/>
                <a:gd name="connsiteX53" fmla="*/ 88440 w 172743"/>
                <a:gd name="connsiteY53" fmla="*/ 66776 h 196316"/>
                <a:gd name="connsiteX54" fmla="*/ 62764 w 172743"/>
                <a:gd name="connsiteY54" fmla="*/ 77927 h 196316"/>
                <a:gd name="connsiteX55" fmla="*/ 56718 w 172743"/>
                <a:gd name="connsiteY55" fmla="*/ 78398 h 196316"/>
                <a:gd name="connsiteX56" fmla="*/ 38501 w 172743"/>
                <a:gd name="connsiteY56" fmla="*/ 57038 h 196316"/>
                <a:gd name="connsiteX57" fmla="*/ 53812 w 172743"/>
                <a:gd name="connsiteY57" fmla="*/ 36229 h 196316"/>
                <a:gd name="connsiteX58" fmla="*/ 99276 w 172743"/>
                <a:gd name="connsiteY58" fmla="*/ 171295 h 196316"/>
                <a:gd name="connsiteX59" fmla="*/ 100375 w 172743"/>
                <a:gd name="connsiteY59" fmla="*/ 171295 h 196316"/>
                <a:gd name="connsiteX60" fmla="*/ 106735 w 172743"/>
                <a:gd name="connsiteY60" fmla="*/ 167683 h 196316"/>
                <a:gd name="connsiteX61" fmla="*/ 109725 w 172743"/>
                <a:gd name="connsiteY61" fmla="*/ 170660 h 196316"/>
                <a:gd name="connsiteX62" fmla="*/ 109483 w 172743"/>
                <a:gd name="connsiteY62" fmla="*/ 171844 h 196316"/>
                <a:gd name="connsiteX63" fmla="*/ 107520 w 172743"/>
                <a:gd name="connsiteY63" fmla="*/ 173572 h 196316"/>
                <a:gd name="connsiteX64" fmla="*/ 100375 w 172743"/>
                <a:gd name="connsiteY64" fmla="*/ 171295 h 196316"/>
                <a:gd name="connsiteX65" fmla="*/ 100375 w 172743"/>
                <a:gd name="connsiteY65" fmla="*/ 171766 h 196316"/>
                <a:gd name="connsiteX66" fmla="*/ 98647 w 172743"/>
                <a:gd name="connsiteY66" fmla="*/ 172787 h 196316"/>
                <a:gd name="connsiteX67" fmla="*/ 99276 w 172743"/>
                <a:gd name="connsiteY67" fmla="*/ 171295 h 196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72743" h="196316">
                  <a:moveTo>
                    <a:pt x="53812" y="36229"/>
                  </a:moveTo>
                  <a:cubicBezTo>
                    <a:pt x="77343" y="34013"/>
                    <a:pt x="101049" y="34461"/>
                    <a:pt x="124480" y="37564"/>
                  </a:cubicBezTo>
                  <a:cubicBezTo>
                    <a:pt x="145439" y="41611"/>
                    <a:pt x="166450" y="30813"/>
                    <a:pt x="175361" y="11414"/>
                  </a:cubicBezTo>
                  <a:cubicBezTo>
                    <a:pt x="176834" y="8429"/>
                    <a:pt x="176127" y="4826"/>
                    <a:pt x="173634" y="2619"/>
                  </a:cubicBezTo>
                  <a:cubicBezTo>
                    <a:pt x="171483" y="46"/>
                    <a:pt x="167856" y="-731"/>
                    <a:pt x="164839" y="735"/>
                  </a:cubicBezTo>
                  <a:cubicBezTo>
                    <a:pt x="160835" y="4190"/>
                    <a:pt x="156987" y="8116"/>
                    <a:pt x="152904" y="11493"/>
                  </a:cubicBezTo>
                  <a:cubicBezTo>
                    <a:pt x="146586" y="17413"/>
                    <a:pt x="137914" y="20130"/>
                    <a:pt x="129348" y="18874"/>
                  </a:cubicBezTo>
                  <a:cubicBezTo>
                    <a:pt x="116628" y="16676"/>
                    <a:pt x="103594" y="16361"/>
                    <a:pt x="90717" y="14555"/>
                  </a:cubicBezTo>
                  <a:cubicBezTo>
                    <a:pt x="82439" y="12403"/>
                    <a:pt x="74052" y="10699"/>
                    <a:pt x="65590" y="9451"/>
                  </a:cubicBezTo>
                  <a:cubicBezTo>
                    <a:pt x="55383" y="9058"/>
                    <a:pt x="51222" y="22486"/>
                    <a:pt x="40464" y="22644"/>
                  </a:cubicBezTo>
                  <a:cubicBezTo>
                    <a:pt x="39387" y="22778"/>
                    <a:pt x="38360" y="23184"/>
                    <a:pt x="37481" y="23822"/>
                  </a:cubicBezTo>
                  <a:cubicBezTo>
                    <a:pt x="31736" y="27195"/>
                    <a:pt x="27793" y="32952"/>
                    <a:pt x="26724" y="39527"/>
                  </a:cubicBezTo>
                  <a:cubicBezTo>
                    <a:pt x="26017" y="43767"/>
                    <a:pt x="26724" y="48243"/>
                    <a:pt x="25781" y="52484"/>
                  </a:cubicBezTo>
                  <a:cubicBezTo>
                    <a:pt x="25301" y="56747"/>
                    <a:pt x="23821" y="60837"/>
                    <a:pt x="21462" y="64420"/>
                  </a:cubicBezTo>
                  <a:cubicBezTo>
                    <a:pt x="15649" y="70873"/>
                    <a:pt x="12506" y="79294"/>
                    <a:pt x="12668" y="87978"/>
                  </a:cubicBezTo>
                  <a:cubicBezTo>
                    <a:pt x="12306" y="95576"/>
                    <a:pt x="10353" y="103013"/>
                    <a:pt x="6936" y="109808"/>
                  </a:cubicBezTo>
                  <a:cubicBezTo>
                    <a:pt x="4513" y="114606"/>
                    <a:pt x="2490" y="119596"/>
                    <a:pt x="890" y="124728"/>
                  </a:cubicBezTo>
                  <a:cubicBezTo>
                    <a:pt x="-1247" y="131048"/>
                    <a:pt x="538" y="138034"/>
                    <a:pt x="5445" y="142554"/>
                  </a:cubicBezTo>
                  <a:cubicBezTo>
                    <a:pt x="7879" y="144753"/>
                    <a:pt x="10862" y="146166"/>
                    <a:pt x="13296" y="148286"/>
                  </a:cubicBezTo>
                  <a:cubicBezTo>
                    <a:pt x="18408" y="152540"/>
                    <a:pt x="20609" y="159359"/>
                    <a:pt x="18950" y="165798"/>
                  </a:cubicBezTo>
                  <a:cubicBezTo>
                    <a:pt x="15981" y="172765"/>
                    <a:pt x="14561" y="180294"/>
                    <a:pt x="14788" y="187864"/>
                  </a:cubicBezTo>
                  <a:cubicBezTo>
                    <a:pt x="15221" y="190996"/>
                    <a:pt x="16589" y="193925"/>
                    <a:pt x="18714" y="196266"/>
                  </a:cubicBezTo>
                  <a:cubicBezTo>
                    <a:pt x="24954" y="200904"/>
                    <a:pt x="33360" y="201368"/>
                    <a:pt x="40071" y="197444"/>
                  </a:cubicBezTo>
                  <a:cubicBezTo>
                    <a:pt x="45097" y="195402"/>
                    <a:pt x="43370" y="190377"/>
                    <a:pt x="43291" y="186215"/>
                  </a:cubicBezTo>
                  <a:cubicBezTo>
                    <a:pt x="44401" y="166881"/>
                    <a:pt x="46498" y="147617"/>
                    <a:pt x="49573" y="128498"/>
                  </a:cubicBezTo>
                  <a:cubicBezTo>
                    <a:pt x="49573" y="127163"/>
                    <a:pt x="52635" y="125200"/>
                    <a:pt x="54362" y="125200"/>
                  </a:cubicBezTo>
                  <a:cubicBezTo>
                    <a:pt x="56090" y="125200"/>
                    <a:pt x="58602" y="127477"/>
                    <a:pt x="58602" y="128655"/>
                  </a:cubicBezTo>
                  <a:cubicBezTo>
                    <a:pt x="58053" y="139648"/>
                    <a:pt x="58602" y="149778"/>
                    <a:pt x="68024" y="157867"/>
                  </a:cubicBezTo>
                  <a:cubicBezTo>
                    <a:pt x="70694" y="160222"/>
                    <a:pt x="70380" y="165719"/>
                    <a:pt x="71715" y="169960"/>
                  </a:cubicBezTo>
                  <a:cubicBezTo>
                    <a:pt x="74149" y="177420"/>
                    <a:pt x="76741" y="179069"/>
                    <a:pt x="86398" y="179383"/>
                  </a:cubicBezTo>
                  <a:cubicBezTo>
                    <a:pt x="88368" y="179369"/>
                    <a:pt x="90334" y="179238"/>
                    <a:pt x="92287" y="178990"/>
                  </a:cubicBezTo>
                  <a:cubicBezTo>
                    <a:pt x="92287" y="178990"/>
                    <a:pt x="92287" y="178441"/>
                    <a:pt x="92287" y="178205"/>
                  </a:cubicBezTo>
                  <a:cubicBezTo>
                    <a:pt x="92952" y="177970"/>
                    <a:pt x="93585" y="177654"/>
                    <a:pt x="94172" y="177263"/>
                  </a:cubicBezTo>
                  <a:cubicBezTo>
                    <a:pt x="93752" y="177775"/>
                    <a:pt x="93384" y="178327"/>
                    <a:pt x="93072" y="178912"/>
                  </a:cubicBezTo>
                  <a:lnTo>
                    <a:pt x="92444" y="178912"/>
                  </a:lnTo>
                  <a:cubicBezTo>
                    <a:pt x="93622" y="185037"/>
                    <a:pt x="94564" y="191241"/>
                    <a:pt x="102102" y="193282"/>
                  </a:cubicBezTo>
                  <a:cubicBezTo>
                    <a:pt x="103069" y="193772"/>
                    <a:pt x="103989" y="194351"/>
                    <a:pt x="104850" y="195010"/>
                  </a:cubicBezTo>
                  <a:cubicBezTo>
                    <a:pt x="109543" y="197359"/>
                    <a:pt x="115250" y="195459"/>
                    <a:pt x="117599" y="190767"/>
                  </a:cubicBezTo>
                  <a:cubicBezTo>
                    <a:pt x="117702" y="190562"/>
                    <a:pt x="117797" y="190353"/>
                    <a:pt x="117884" y="190141"/>
                  </a:cubicBezTo>
                  <a:cubicBezTo>
                    <a:pt x="119738" y="181687"/>
                    <a:pt x="120189" y="172985"/>
                    <a:pt x="119219" y="164384"/>
                  </a:cubicBezTo>
                  <a:cubicBezTo>
                    <a:pt x="118820" y="159992"/>
                    <a:pt x="116091" y="156153"/>
                    <a:pt x="112074" y="154333"/>
                  </a:cubicBezTo>
                  <a:cubicBezTo>
                    <a:pt x="109126" y="152995"/>
                    <a:pt x="106334" y="151336"/>
                    <a:pt x="103751" y="149386"/>
                  </a:cubicBezTo>
                  <a:cubicBezTo>
                    <a:pt x="99970" y="147117"/>
                    <a:pt x="98022" y="142717"/>
                    <a:pt x="98883" y="138392"/>
                  </a:cubicBezTo>
                  <a:cubicBezTo>
                    <a:pt x="100168" y="133029"/>
                    <a:pt x="98827" y="127373"/>
                    <a:pt x="95271" y="123158"/>
                  </a:cubicBezTo>
                  <a:cubicBezTo>
                    <a:pt x="91424" y="117975"/>
                    <a:pt x="87419" y="112714"/>
                    <a:pt x="83886" y="107452"/>
                  </a:cubicBezTo>
                  <a:cubicBezTo>
                    <a:pt x="82491" y="104463"/>
                    <a:pt x="83299" y="100908"/>
                    <a:pt x="85849" y="98814"/>
                  </a:cubicBezTo>
                  <a:cubicBezTo>
                    <a:pt x="91109" y="95124"/>
                    <a:pt x="96449" y="91433"/>
                    <a:pt x="101945" y="88056"/>
                  </a:cubicBezTo>
                  <a:cubicBezTo>
                    <a:pt x="105816" y="86087"/>
                    <a:pt x="110363" y="85943"/>
                    <a:pt x="114351" y="87664"/>
                  </a:cubicBezTo>
                  <a:cubicBezTo>
                    <a:pt x="117455" y="88462"/>
                    <a:pt x="120693" y="88596"/>
                    <a:pt x="123852" y="88056"/>
                  </a:cubicBezTo>
                  <a:cubicBezTo>
                    <a:pt x="125737" y="88056"/>
                    <a:pt x="128721" y="86172"/>
                    <a:pt x="128956" y="84837"/>
                  </a:cubicBezTo>
                  <a:cubicBezTo>
                    <a:pt x="129804" y="78540"/>
                    <a:pt x="130146" y="72185"/>
                    <a:pt x="129977" y="65833"/>
                  </a:cubicBezTo>
                  <a:cubicBezTo>
                    <a:pt x="129582" y="63823"/>
                    <a:pt x="128145" y="62177"/>
                    <a:pt x="126208" y="61514"/>
                  </a:cubicBezTo>
                  <a:cubicBezTo>
                    <a:pt x="122074" y="60500"/>
                    <a:pt x="117787" y="60260"/>
                    <a:pt x="113566" y="60808"/>
                  </a:cubicBezTo>
                  <a:cubicBezTo>
                    <a:pt x="105351" y="63417"/>
                    <a:pt x="96952" y="65412"/>
                    <a:pt x="88440" y="66776"/>
                  </a:cubicBezTo>
                  <a:cubicBezTo>
                    <a:pt x="78607" y="66262"/>
                    <a:pt x="69102" y="70390"/>
                    <a:pt x="62764" y="77927"/>
                  </a:cubicBezTo>
                  <a:cubicBezTo>
                    <a:pt x="60940" y="79043"/>
                    <a:pt x="58692" y="79218"/>
                    <a:pt x="56718" y="78398"/>
                  </a:cubicBezTo>
                  <a:cubicBezTo>
                    <a:pt x="47564" y="74623"/>
                    <a:pt x="40785" y="66674"/>
                    <a:pt x="38501" y="57038"/>
                  </a:cubicBezTo>
                  <a:cubicBezTo>
                    <a:pt x="37132" y="47101"/>
                    <a:pt x="43918" y="37878"/>
                    <a:pt x="53812" y="36229"/>
                  </a:cubicBezTo>
                  <a:close/>
                  <a:moveTo>
                    <a:pt x="99276" y="171295"/>
                  </a:moveTo>
                  <a:lnTo>
                    <a:pt x="100375" y="171295"/>
                  </a:lnTo>
                  <a:cubicBezTo>
                    <a:pt x="101376" y="168740"/>
                    <a:pt x="104028" y="167234"/>
                    <a:pt x="106735" y="167683"/>
                  </a:cubicBezTo>
                  <a:cubicBezTo>
                    <a:pt x="108382" y="167679"/>
                    <a:pt x="109721" y="169012"/>
                    <a:pt x="109725" y="170660"/>
                  </a:cubicBezTo>
                  <a:cubicBezTo>
                    <a:pt x="109726" y="171067"/>
                    <a:pt x="109644" y="171470"/>
                    <a:pt x="109483" y="171844"/>
                  </a:cubicBezTo>
                  <a:cubicBezTo>
                    <a:pt x="109483" y="172551"/>
                    <a:pt x="107991" y="173729"/>
                    <a:pt x="107520" y="173572"/>
                  </a:cubicBezTo>
                  <a:cubicBezTo>
                    <a:pt x="105086" y="172944"/>
                    <a:pt x="102731" y="172080"/>
                    <a:pt x="100375" y="171295"/>
                  </a:cubicBezTo>
                  <a:cubicBezTo>
                    <a:pt x="100375" y="171295"/>
                    <a:pt x="100375" y="171295"/>
                    <a:pt x="100375" y="171766"/>
                  </a:cubicBezTo>
                  <a:cubicBezTo>
                    <a:pt x="99751" y="172017"/>
                    <a:pt x="99168" y="172361"/>
                    <a:pt x="98647" y="172787"/>
                  </a:cubicBezTo>
                  <a:cubicBezTo>
                    <a:pt x="98886" y="172302"/>
                    <a:pt x="99096" y="171804"/>
                    <a:pt x="99276" y="171295"/>
                  </a:cubicBezTo>
                  <a:close/>
                </a:path>
              </a:pathLst>
            </a:custGeom>
            <a:grpFill/>
            <a:ln w="7849"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5CA85899-A0E3-C04D-A1D4-118F5E2B6BA9}"/>
                </a:ext>
              </a:extLst>
            </p:cNvPr>
            <p:cNvSpPr/>
            <p:nvPr/>
          </p:nvSpPr>
          <p:spPr>
            <a:xfrm>
              <a:off x="3016446" y="1980208"/>
              <a:ext cx="7852" cy="7853"/>
            </a:xfrm>
            <a:custGeom>
              <a:avLst/>
              <a:gdLst>
                <a:gd name="connsiteX0" fmla="*/ 0 w 0"/>
                <a:gd name="connsiteY0" fmla="*/ 0 h 0"/>
                <a:gd name="connsiteX1" fmla="*/ 628 w 0"/>
                <a:gd name="connsiteY1" fmla="*/ 707 h 0"/>
                <a:gd name="connsiteX2" fmla="*/ 628 w 0"/>
                <a:gd name="connsiteY2" fmla="*/ 707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628" y="707"/>
                  </a:lnTo>
                  <a:lnTo>
                    <a:pt x="628" y="707"/>
                  </a:lnTo>
                  <a:cubicBezTo>
                    <a:pt x="437" y="456"/>
                    <a:pt x="226" y="220"/>
                    <a:pt x="0" y="0"/>
                  </a:cubicBezTo>
                  <a:close/>
                </a:path>
              </a:pathLst>
            </a:custGeom>
            <a:grpFill/>
            <a:ln w="7849"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030BD950-FD9B-9743-B3EE-A92ED1B5712A}"/>
                </a:ext>
              </a:extLst>
            </p:cNvPr>
            <p:cNvSpPr/>
            <p:nvPr/>
          </p:nvSpPr>
          <p:spPr>
            <a:xfrm>
              <a:off x="2856579" y="1843471"/>
              <a:ext cx="164891" cy="172759"/>
            </a:xfrm>
            <a:custGeom>
              <a:avLst/>
              <a:gdLst>
                <a:gd name="connsiteX0" fmla="*/ 151073 w 164891"/>
                <a:gd name="connsiteY0" fmla="*/ 88287 h 172758"/>
                <a:gd name="connsiteX1" fmla="*/ 149817 w 164891"/>
                <a:gd name="connsiteY1" fmla="*/ 79413 h 172758"/>
                <a:gd name="connsiteX2" fmla="*/ 142985 w 164891"/>
                <a:gd name="connsiteY2" fmla="*/ 72738 h 172758"/>
                <a:gd name="connsiteX3" fmla="*/ 134427 w 164891"/>
                <a:gd name="connsiteY3" fmla="*/ 70540 h 172758"/>
                <a:gd name="connsiteX4" fmla="*/ 126025 w 164891"/>
                <a:gd name="connsiteY4" fmla="*/ 75173 h 172758"/>
                <a:gd name="connsiteX5" fmla="*/ 104197 w 164891"/>
                <a:gd name="connsiteY5" fmla="*/ 76350 h 172758"/>
                <a:gd name="connsiteX6" fmla="*/ 99172 w 164891"/>
                <a:gd name="connsiteY6" fmla="*/ 66535 h 172758"/>
                <a:gd name="connsiteX7" fmla="*/ 99800 w 164891"/>
                <a:gd name="connsiteY7" fmla="*/ 63394 h 172758"/>
                <a:gd name="connsiteX8" fmla="*/ 92077 w 164891"/>
                <a:gd name="connsiteY8" fmla="*/ 52262 h 172758"/>
                <a:gd name="connsiteX9" fmla="*/ 91398 w 164891"/>
                <a:gd name="connsiteY9" fmla="*/ 52164 h 172758"/>
                <a:gd name="connsiteX10" fmla="*/ 82839 w 164891"/>
                <a:gd name="connsiteY10" fmla="*/ 52164 h 172758"/>
                <a:gd name="connsiteX11" fmla="*/ 82839 w 164891"/>
                <a:gd name="connsiteY11" fmla="*/ 52950 h 172758"/>
                <a:gd name="connsiteX12" fmla="*/ 81740 w 164891"/>
                <a:gd name="connsiteY12" fmla="*/ 53892 h 172758"/>
                <a:gd name="connsiteX13" fmla="*/ 81740 w 164891"/>
                <a:gd name="connsiteY13" fmla="*/ 52164 h 172758"/>
                <a:gd name="connsiteX14" fmla="*/ 82839 w 164891"/>
                <a:gd name="connsiteY14" fmla="*/ 52164 h 172758"/>
                <a:gd name="connsiteX15" fmla="*/ 99171 w 164891"/>
                <a:gd name="connsiteY15" fmla="*/ 29548 h 172758"/>
                <a:gd name="connsiteX16" fmla="*/ 113383 w 164891"/>
                <a:gd name="connsiteY16" fmla="*/ 8425 h 172758"/>
                <a:gd name="connsiteX17" fmla="*/ 114169 w 164891"/>
                <a:gd name="connsiteY17" fmla="*/ 2692 h 172758"/>
                <a:gd name="connsiteX18" fmla="*/ 105453 w 164891"/>
                <a:gd name="connsiteY18" fmla="*/ 180 h 172758"/>
                <a:gd name="connsiteX19" fmla="*/ 78207 w 164891"/>
                <a:gd name="connsiteY19" fmla="*/ 15885 h 172758"/>
                <a:gd name="connsiteX20" fmla="*/ 38554 w 164891"/>
                <a:gd name="connsiteY20" fmla="*/ 74623 h 172758"/>
                <a:gd name="connsiteX21" fmla="*/ 13663 w 164891"/>
                <a:gd name="connsiteY21" fmla="*/ 98181 h 172758"/>
                <a:gd name="connsiteX22" fmla="*/ 12250 w 164891"/>
                <a:gd name="connsiteY22" fmla="*/ 106034 h 172758"/>
                <a:gd name="connsiteX23" fmla="*/ 11055 w 164891"/>
                <a:gd name="connsiteY23" fmla="*/ 117074 h 172758"/>
                <a:gd name="connsiteX24" fmla="*/ 10915 w 164891"/>
                <a:gd name="connsiteY24" fmla="*/ 117184 h 172758"/>
                <a:gd name="connsiteX25" fmla="*/ 472 w 164891"/>
                <a:gd name="connsiteY25" fmla="*/ 129120 h 172758"/>
                <a:gd name="connsiteX26" fmla="*/ 3299 w 164891"/>
                <a:gd name="connsiteY26" fmla="*/ 136973 h 172758"/>
                <a:gd name="connsiteX27" fmla="*/ 12486 w 164891"/>
                <a:gd name="connsiteY27" fmla="*/ 139015 h 172758"/>
                <a:gd name="connsiteX28" fmla="*/ 44522 w 164891"/>
                <a:gd name="connsiteY28" fmla="*/ 140350 h 172758"/>
                <a:gd name="connsiteX29" fmla="*/ 69884 w 164891"/>
                <a:gd name="connsiteY29" fmla="*/ 140350 h 172758"/>
                <a:gd name="connsiteX30" fmla="*/ 94225 w 164891"/>
                <a:gd name="connsiteY30" fmla="*/ 147260 h 172758"/>
                <a:gd name="connsiteX31" fmla="*/ 94225 w 164891"/>
                <a:gd name="connsiteY31" fmla="*/ 150009 h 172758"/>
                <a:gd name="connsiteX32" fmla="*/ 85588 w 164891"/>
                <a:gd name="connsiteY32" fmla="*/ 159196 h 172758"/>
                <a:gd name="connsiteX33" fmla="*/ 85588 w 164891"/>
                <a:gd name="connsiteY33" fmla="*/ 164850 h 172758"/>
                <a:gd name="connsiteX34" fmla="*/ 90927 w 164891"/>
                <a:gd name="connsiteY34" fmla="*/ 167520 h 172758"/>
                <a:gd name="connsiteX35" fmla="*/ 101841 w 164891"/>
                <a:gd name="connsiteY35" fmla="*/ 161630 h 172758"/>
                <a:gd name="connsiteX36" fmla="*/ 124769 w 164891"/>
                <a:gd name="connsiteY36" fmla="*/ 144433 h 172758"/>
                <a:gd name="connsiteX37" fmla="*/ 126810 w 164891"/>
                <a:gd name="connsiteY37" fmla="*/ 146396 h 172758"/>
                <a:gd name="connsiteX38" fmla="*/ 124141 w 164891"/>
                <a:gd name="connsiteY38" fmla="*/ 162102 h 172758"/>
                <a:gd name="connsiteX39" fmla="*/ 125868 w 164891"/>
                <a:gd name="connsiteY39" fmla="*/ 167756 h 172758"/>
                <a:gd name="connsiteX40" fmla="*/ 145734 w 164891"/>
                <a:gd name="connsiteY40" fmla="*/ 177493 h 172758"/>
                <a:gd name="connsiteX41" fmla="*/ 156726 w 164891"/>
                <a:gd name="connsiteY41" fmla="*/ 172153 h 172758"/>
                <a:gd name="connsiteX42" fmla="*/ 164578 w 164891"/>
                <a:gd name="connsiteY42" fmla="*/ 151186 h 172758"/>
                <a:gd name="connsiteX43" fmla="*/ 160731 w 164891"/>
                <a:gd name="connsiteY43" fmla="*/ 137680 h 172758"/>
                <a:gd name="connsiteX44" fmla="*/ 159318 w 164891"/>
                <a:gd name="connsiteY44" fmla="*/ 138072 h 172758"/>
                <a:gd name="connsiteX45" fmla="*/ 157983 w 164891"/>
                <a:gd name="connsiteY45" fmla="*/ 139800 h 172758"/>
                <a:gd name="connsiteX46" fmla="*/ 158532 w 164891"/>
                <a:gd name="connsiteY46" fmla="*/ 138230 h 172758"/>
                <a:gd name="connsiteX47" fmla="*/ 159318 w 164891"/>
                <a:gd name="connsiteY47" fmla="*/ 138230 h 172758"/>
                <a:gd name="connsiteX48" fmla="*/ 160103 w 164891"/>
                <a:gd name="connsiteY48" fmla="*/ 137052 h 172758"/>
                <a:gd name="connsiteX49" fmla="*/ 146676 w 164891"/>
                <a:gd name="connsiteY49" fmla="*/ 133125 h 172758"/>
                <a:gd name="connsiteX50" fmla="*/ 143928 w 164891"/>
                <a:gd name="connsiteY50" fmla="*/ 128885 h 172758"/>
                <a:gd name="connsiteX51" fmla="*/ 148325 w 164891"/>
                <a:gd name="connsiteY51" fmla="*/ 120482 h 172758"/>
                <a:gd name="connsiteX52" fmla="*/ 157276 w 164891"/>
                <a:gd name="connsiteY52" fmla="*/ 111452 h 172758"/>
                <a:gd name="connsiteX53" fmla="*/ 157669 w 164891"/>
                <a:gd name="connsiteY53" fmla="*/ 108703 h 172758"/>
                <a:gd name="connsiteX54" fmla="*/ 152565 w 164891"/>
                <a:gd name="connsiteY54" fmla="*/ 105798 h 172758"/>
                <a:gd name="connsiteX55" fmla="*/ 144006 w 164891"/>
                <a:gd name="connsiteY55" fmla="*/ 104934 h 172758"/>
                <a:gd name="connsiteX56" fmla="*/ 145969 w 164891"/>
                <a:gd name="connsiteY56" fmla="*/ 96296 h 172758"/>
                <a:gd name="connsiteX57" fmla="*/ 151073 w 164891"/>
                <a:gd name="connsiteY57" fmla="*/ 88287 h 17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64891" h="172758">
                  <a:moveTo>
                    <a:pt x="151073" y="88287"/>
                  </a:moveTo>
                  <a:cubicBezTo>
                    <a:pt x="151716" y="85273"/>
                    <a:pt x="151271" y="82129"/>
                    <a:pt x="149817" y="79413"/>
                  </a:cubicBezTo>
                  <a:cubicBezTo>
                    <a:pt x="147965" y="76791"/>
                    <a:pt x="145650" y="74529"/>
                    <a:pt x="142985" y="72738"/>
                  </a:cubicBezTo>
                  <a:cubicBezTo>
                    <a:pt x="140551" y="70697"/>
                    <a:pt x="137882" y="68733"/>
                    <a:pt x="134427" y="70540"/>
                  </a:cubicBezTo>
                  <a:cubicBezTo>
                    <a:pt x="130972" y="72346"/>
                    <a:pt x="128773" y="73523"/>
                    <a:pt x="126025" y="75173"/>
                  </a:cubicBezTo>
                  <a:cubicBezTo>
                    <a:pt x="119215" y="78530"/>
                    <a:pt x="111328" y="78956"/>
                    <a:pt x="104197" y="76350"/>
                  </a:cubicBezTo>
                  <a:cubicBezTo>
                    <a:pt x="100114" y="75330"/>
                    <a:pt x="98465" y="72581"/>
                    <a:pt x="99172" y="66535"/>
                  </a:cubicBezTo>
                  <a:cubicBezTo>
                    <a:pt x="99172" y="65514"/>
                    <a:pt x="99721" y="64493"/>
                    <a:pt x="99800" y="63394"/>
                  </a:cubicBezTo>
                  <a:cubicBezTo>
                    <a:pt x="100741" y="58187"/>
                    <a:pt x="97283" y="53203"/>
                    <a:pt x="92077" y="52262"/>
                  </a:cubicBezTo>
                  <a:cubicBezTo>
                    <a:pt x="91852" y="52221"/>
                    <a:pt x="91625" y="52189"/>
                    <a:pt x="91398" y="52164"/>
                  </a:cubicBezTo>
                  <a:cubicBezTo>
                    <a:pt x="88550" y="51929"/>
                    <a:pt x="85687" y="51929"/>
                    <a:pt x="82839" y="52164"/>
                  </a:cubicBezTo>
                  <a:cubicBezTo>
                    <a:pt x="82826" y="52426"/>
                    <a:pt x="82826" y="52688"/>
                    <a:pt x="82839" y="52950"/>
                  </a:cubicBezTo>
                  <a:lnTo>
                    <a:pt x="81740" y="53892"/>
                  </a:lnTo>
                  <a:lnTo>
                    <a:pt x="81740" y="52164"/>
                  </a:lnTo>
                  <a:lnTo>
                    <a:pt x="82839" y="52164"/>
                  </a:lnTo>
                  <a:cubicBezTo>
                    <a:pt x="86142" y="43290"/>
                    <a:pt x="91786" y="35475"/>
                    <a:pt x="99171" y="29548"/>
                  </a:cubicBezTo>
                  <a:cubicBezTo>
                    <a:pt x="104998" y="23305"/>
                    <a:pt x="109795" y="16175"/>
                    <a:pt x="113383" y="8425"/>
                  </a:cubicBezTo>
                  <a:cubicBezTo>
                    <a:pt x="114099" y="6604"/>
                    <a:pt x="114368" y="4638"/>
                    <a:pt x="114169" y="2692"/>
                  </a:cubicBezTo>
                  <a:cubicBezTo>
                    <a:pt x="114169" y="965"/>
                    <a:pt x="108515" y="-527"/>
                    <a:pt x="105453" y="180"/>
                  </a:cubicBezTo>
                  <a:cubicBezTo>
                    <a:pt x="94896" y="2289"/>
                    <a:pt x="85324" y="7807"/>
                    <a:pt x="78207" y="15885"/>
                  </a:cubicBezTo>
                  <a:cubicBezTo>
                    <a:pt x="63090" y="34113"/>
                    <a:pt x="49808" y="53787"/>
                    <a:pt x="38554" y="74623"/>
                  </a:cubicBezTo>
                  <a:cubicBezTo>
                    <a:pt x="33593" y="85383"/>
                    <a:pt x="24680" y="93819"/>
                    <a:pt x="13663" y="98181"/>
                  </a:cubicBezTo>
                  <a:cubicBezTo>
                    <a:pt x="9816" y="99594"/>
                    <a:pt x="10209" y="102814"/>
                    <a:pt x="12250" y="106034"/>
                  </a:cubicBezTo>
                  <a:cubicBezTo>
                    <a:pt x="14969" y="109412"/>
                    <a:pt x="14434" y="114356"/>
                    <a:pt x="11055" y="117074"/>
                  </a:cubicBezTo>
                  <a:cubicBezTo>
                    <a:pt x="11009" y="117112"/>
                    <a:pt x="10962" y="117148"/>
                    <a:pt x="10915" y="117184"/>
                  </a:cubicBezTo>
                  <a:cubicBezTo>
                    <a:pt x="7225" y="120954"/>
                    <a:pt x="3770" y="125037"/>
                    <a:pt x="472" y="129120"/>
                  </a:cubicBezTo>
                  <a:cubicBezTo>
                    <a:pt x="-750" y="132075"/>
                    <a:pt x="474" y="135475"/>
                    <a:pt x="3299" y="136973"/>
                  </a:cubicBezTo>
                  <a:cubicBezTo>
                    <a:pt x="6236" y="138128"/>
                    <a:pt x="9336" y="138817"/>
                    <a:pt x="12486" y="139015"/>
                  </a:cubicBezTo>
                  <a:cubicBezTo>
                    <a:pt x="23159" y="137567"/>
                    <a:pt x="34005" y="138019"/>
                    <a:pt x="44522" y="140350"/>
                  </a:cubicBezTo>
                  <a:cubicBezTo>
                    <a:pt x="52843" y="142470"/>
                    <a:pt x="61562" y="142470"/>
                    <a:pt x="69884" y="140350"/>
                  </a:cubicBezTo>
                  <a:cubicBezTo>
                    <a:pt x="79070" y="138308"/>
                    <a:pt x="86216" y="144669"/>
                    <a:pt x="94225" y="147260"/>
                  </a:cubicBezTo>
                  <a:cubicBezTo>
                    <a:pt x="94563" y="148145"/>
                    <a:pt x="94563" y="149124"/>
                    <a:pt x="94225" y="150009"/>
                  </a:cubicBezTo>
                  <a:cubicBezTo>
                    <a:pt x="91398" y="153150"/>
                    <a:pt x="88100" y="155898"/>
                    <a:pt x="85588" y="159196"/>
                  </a:cubicBezTo>
                  <a:cubicBezTo>
                    <a:pt x="84652" y="160965"/>
                    <a:pt x="84652" y="163082"/>
                    <a:pt x="85588" y="164850"/>
                  </a:cubicBezTo>
                  <a:cubicBezTo>
                    <a:pt x="86886" y="166485"/>
                    <a:pt x="88840" y="167462"/>
                    <a:pt x="90927" y="167520"/>
                  </a:cubicBezTo>
                  <a:cubicBezTo>
                    <a:pt x="95329" y="167539"/>
                    <a:pt x="99440" y="165321"/>
                    <a:pt x="101841" y="161630"/>
                  </a:cubicBezTo>
                  <a:cubicBezTo>
                    <a:pt x="107338" y="152993"/>
                    <a:pt x="117545" y="151029"/>
                    <a:pt x="124769" y="144433"/>
                  </a:cubicBezTo>
                  <a:cubicBezTo>
                    <a:pt x="124769" y="144433"/>
                    <a:pt x="126968" y="145847"/>
                    <a:pt x="126810" y="146396"/>
                  </a:cubicBezTo>
                  <a:cubicBezTo>
                    <a:pt x="126025" y="151579"/>
                    <a:pt x="124769" y="156762"/>
                    <a:pt x="124141" y="162102"/>
                  </a:cubicBezTo>
                  <a:cubicBezTo>
                    <a:pt x="123829" y="164151"/>
                    <a:pt x="124464" y="166231"/>
                    <a:pt x="125868" y="167756"/>
                  </a:cubicBezTo>
                  <a:cubicBezTo>
                    <a:pt x="131605" y="172561"/>
                    <a:pt x="138422" y="175902"/>
                    <a:pt x="145734" y="177493"/>
                  </a:cubicBezTo>
                  <a:cubicBezTo>
                    <a:pt x="150084" y="177782"/>
                    <a:pt x="154264" y="175752"/>
                    <a:pt x="156726" y="172153"/>
                  </a:cubicBezTo>
                  <a:cubicBezTo>
                    <a:pt x="159553" y="165243"/>
                    <a:pt x="161987" y="158175"/>
                    <a:pt x="164578" y="151186"/>
                  </a:cubicBezTo>
                  <a:cubicBezTo>
                    <a:pt x="166360" y="146326"/>
                    <a:pt x="164806" y="140871"/>
                    <a:pt x="160731" y="137680"/>
                  </a:cubicBezTo>
                  <a:lnTo>
                    <a:pt x="159318" y="138072"/>
                  </a:lnTo>
                  <a:lnTo>
                    <a:pt x="157983" y="139800"/>
                  </a:lnTo>
                  <a:cubicBezTo>
                    <a:pt x="157983" y="139250"/>
                    <a:pt x="157983" y="138387"/>
                    <a:pt x="158532" y="138230"/>
                  </a:cubicBezTo>
                  <a:cubicBezTo>
                    <a:pt x="159082" y="138072"/>
                    <a:pt x="159082" y="138230"/>
                    <a:pt x="159318" y="138230"/>
                  </a:cubicBezTo>
                  <a:lnTo>
                    <a:pt x="160103" y="137052"/>
                  </a:lnTo>
                  <a:cubicBezTo>
                    <a:pt x="156790" y="133214"/>
                    <a:pt x="151534" y="131677"/>
                    <a:pt x="146676" y="133125"/>
                  </a:cubicBezTo>
                  <a:cubicBezTo>
                    <a:pt x="144713" y="133518"/>
                    <a:pt x="143143" y="131162"/>
                    <a:pt x="143928" y="128885"/>
                  </a:cubicBezTo>
                  <a:cubicBezTo>
                    <a:pt x="144900" y="125852"/>
                    <a:pt x="146387" y="123010"/>
                    <a:pt x="148325" y="120482"/>
                  </a:cubicBezTo>
                  <a:cubicBezTo>
                    <a:pt x="150995" y="117184"/>
                    <a:pt x="154371" y="114514"/>
                    <a:pt x="157276" y="111452"/>
                  </a:cubicBezTo>
                  <a:cubicBezTo>
                    <a:pt x="157805" y="110638"/>
                    <a:pt x="157948" y="109633"/>
                    <a:pt x="157669" y="108703"/>
                  </a:cubicBezTo>
                  <a:cubicBezTo>
                    <a:pt x="157022" y="106523"/>
                    <a:pt x="154770" y="105241"/>
                    <a:pt x="152565" y="105798"/>
                  </a:cubicBezTo>
                  <a:cubicBezTo>
                    <a:pt x="149660" y="105798"/>
                    <a:pt x="146126" y="108625"/>
                    <a:pt x="144006" y="104934"/>
                  </a:cubicBezTo>
                  <a:cubicBezTo>
                    <a:pt x="141886" y="101243"/>
                    <a:pt x="144006" y="98888"/>
                    <a:pt x="145969" y="96296"/>
                  </a:cubicBezTo>
                  <a:cubicBezTo>
                    <a:pt x="148073" y="93905"/>
                    <a:pt x="149794" y="91203"/>
                    <a:pt x="151073" y="88287"/>
                  </a:cubicBezTo>
                  <a:close/>
                </a:path>
              </a:pathLst>
            </a:custGeom>
            <a:grpFill/>
            <a:ln w="7849"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A0B1BB4D-7927-4144-90E8-2CC995FDE65A}"/>
                </a:ext>
              </a:extLst>
            </p:cNvPr>
            <p:cNvSpPr/>
            <p:nvPr/>
          </p:nvSpPr>
          <p:spPr>
            <a:xfrm>
              <a:off x="2006966" y="254687"/>
              <a:ext cx="196299" cy="109937"/>
            </a:xfrm>
            <a:custGeom>
              <a:avLst/>
              <a:gdLst>
                <a:gd name="connsiteX0" fmla="*/ 3957 w 196299"/>
                <a:gd name="connsiteY0" fmla="*/ 87689 h 109937"/>
                <a:gd name="connsiteX1" fmla="*/ 26335 w 196299"/>
                <a:gd name="connsiteY1" fmla="*/ 96092 h 109937"/>
                <a:gd name="connsiteX2" fmla="*/ 38113 w 196299"/>
                <a:gd name="connsiteY2" fmla="*/ 106536 h 109937"/>
                <a:gd name="connsiteX3" fmla="*/ 52953 w 196299"/>
                <a:gd name="connsiteY3" fmla="*/ 108342 h 109937"/>
                <a:gd name="connsiteX4" fmla="*/ 68108 w 196299"/>
                <a:gd name="connsiteY4" fmla="*/ 96484 h 109937"/>
                <a:gd name="connsiteX5" fmla="*/ 73997 w 196299"/>
                <a:gd name="connsiteY5" fmla="*/ 96484 h 109937"/>
                <a:gd name="connsiteX6" fmla="*/ 82477 w 196299"/>
                <a:gd name="connsiteY6" fmla="*/ 95149 h 109937"/>
                <a:gd name="connsiteX7" fmla="*/ 97238 w 196299"/>
                <a:gd name="connsiteY7" fmla="*/ 73947 h 109937"/>
                <a:gd name="connsiteX8" fmla="*/ 115219 w 196299"/>
                <a:gd name="connsiteY8" fmla="*/ 55493 h 109937"/>
                <a:gd name="connsiteX9" fmla="*/ 120559 w 196299"/>
                <a:gd name="connsiteY9" fmla="*/ 53923 h 109937"/>
                <a:gd name="connsiteX10" fmla="*/ 120559 w 196299"/>
                <a:gd name="connsiteY10" fmla="*/ 62325 h 109937"/>
                <a:gd name="connsiteX11" fmla="*/ 106975 w 196299"/>
                <a:gd name="connsiteY11" fmla="*/ 84313 h 109937"/>
                <a:gd name="connsiteX12" fmla="*/ 106975 w 196299"/>
                <a:gd name="connsiteY12" fmla="*/ 96877 h 109937"/>
                <a:gd name="connsiteX13" fmla="*/ 117243 w 196299"/>
                <a:gd name="connsiteY13" fmla="*/ 101106 h 109937"/>
                <a:gd name="connsiteX14" fmla="*/ 117732 w 196299"/>
                <a:gd name="connsiteY14" fmla="*/ 100882 h 109937"/>
                <a:gd name="connsiteX15" fmla="*/ 124877 w 196299"/>
                <a:gd name="connsiteY15" fmla="*/ 94835 h 109937"/>
                <a:gd name="connsiteX16" fmla="*/ 143094 w 196299"/>
                <a:gd name="connsiteY16" fmla="*/ 82978 h 109937"/>
                <a:gd name="connsiteX17" fmla="*/ 152202 w 196299"/>
                <a:gd name="connsiteY17" fmla="*/ 79758 h 109937"/>
                <a:gd name="connsiteX18" fmla="*/ 160054 w 196299"/>
                <a:gd name="connsiteY18" fmla="*/ 74261 h 109937"/>
                <a:gd name="connsiteX19" fmla="*/ 180312 w 196299"/>
                <a:gd name="connsiteY19" fmla="*/ 42222 h 109937"/>
                <a:gd name="connsiteX20" fmla="*/ 186986 w 196299"/>
                <a:gd name="connsiteY20" fmla="*/ 35705 h 109937"/>
                <a:gd name="connsiteX21" fmla="*/ 195702 w 196299"/>
                <a:gd name="connsiteY21" fmla="*/ 31700 h 109937"/>
                <a:gd name="connsiteX22" fmla="*/ 200649 w 196299"/>
                <a:gd name="connsiteY22" fmla="*/ 23847 h 109937"/>
                <a:gd name="connsiteX23" fmla="*/ 200649 w 196299"/>
                <a:gd name="connsiteY23" fmla="*/ 10890 h 109937"/>
                <a:gd name="connsiteX24" fmla="*/ 194446 w 196299"/>
                <a:gd name="connsiteY24" fmla="*/ 682 h 109937"/>
                <a:gd name="connsiteX25" fmla="*/ 185887 w 196299"/>
                <a:gd name="connsiteY25" fmla="*/ 4451 h 109937"/>
                <a:gd name="connsiteX26" fmla="*/ 174659 w 196299"/>
                <a:gd name="connsiteY26" fmla="*/ 8770 h 109937"/>
                <a:gd name="connsiteX27" fmla="*/ 147727 w 196299"/>
                <a:gd name="connsiteY27" fmla="*/ 525 h 109937"/>
                <a:gd name="connsiteX28" fmla="*/ 129274 w 196299"/>
                <a:gd name="connsiteY28" fmla="*/ 4608 h 109937"/>
                <a:gd name="connsiteX29" fmla="*/ 58136 w 196299"/>
                <a:gd name="connsiteY29" fmla="*/ 41830 h 109937"/>
                <a:gd name="connsiteX30" fmla="*/ 40312 w 196299"/>
                <a:gd name="connsiteY30" fmla="*/ 48897 h 109937"/>
                <a:gd name="connsiteX31" fmla="*/ 10945 w 196299"/>
                <a:gd name="connsiteY31" fmla="*/ 61540 h 109937"/>
                <a:gd name="connsiteX32" fmla="*/ 31 w 196299"/>
                <a:gd name="connsiteY32" fmla="*/ 83527 h 109937"/>
                <a:gd name="connsiteX33" fmla="*/ 3957 w 196299"/>
                <a:gd name="connsiteY33" fmla="*/ 87689 h 109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6299" h="109937">
                  <a:moveTo>
                    <a:pt x="3957" y="87689"/>
                  </a:moveTo>
                  <a:cubicBezTo>
                    <a:pt x="11801" y="89331"/>
                    <a:pt x="19348" y="92165"/>
                    <a:pt x="26335" y="96092"/>
                  </a:cubicBezTo>
                  <a:cubicBezTo>
                    <a:pt x="30902" y="98774"/>
                    <a:pt x="34903" y="102322"/>
                    <a:pt x="38113" y="106536"/>
                  </a:cubicBezTo>
                  <a:cubicBezTo>
                    <a:pt x="42009" y="110574"/>
                    <a:pt x="48202" y="111327"/>
                    <a:pt x="52953" y="108342"/>
                  </a:cubicBezTo>
                  <a:cubicBezTo>
                    <a:pt x="58136" y="104651"/>
                    <a:pt x="62847" y="100489"/>
                    <a:pt x="68108" y="96484"/>
                  </a:cubicBezTo>
                  <a:cubicBezTo>
                    <a:pt x="69996" y="95720"/>
                    <a:pt x="72108" y="95720"/>
                    <a:pt x="73997" y="96484"/>
                  </a:cubicBezTo>
                  <a:cubicBezTo>
                    <a:pt x="77294" y="97819"/>
                    <a:pt x="80357" y="98055"/>
                    <a:pt x="82477" y="95149"/>
                  </a:cubicBezTo>
                  <a:cubicBezTo>
                    <a:pt x="87580" y="88160"/>
                    <a:pt x="91821" y="80543"/>
                    <a:pt x="97238" y="73947"/>
                  </a:cubicBezTo>
                  <a:cubicBezTo>
                    <a:pt x="102867" y="67450"/>
                    <a:pt x="108871" y="61289"/>
                    <a:pt x="115219" y="55493"/>
                  </a:cubicBezTo>
                  <a:cubicBezTo>
                    <a:pt x="116839" y="54530"/>
                    <a:pt x="118675" y="53990"/>
                    <a:pt x="120559" y="53923"/>
                  </a:cubicBezTo>
                  <a:cubicBezTo>
                    <a:pt x="123307" y="53452"/>
                    <a:pt x="123464" y="57614"/>
                    <a:pt x="120559" y="62325"/>
                  </a:cubicBezTo>
                  <a:cubicBezTo>
                    <a:pt x="116083" y="69707"/>
                    <a:pt x="111293" y="76853"/>
                    <a:pt x="106975" y="84313"/>
                  </a:cubicBezTo>
                  <a:cubicBezTo>
                    <a:pt x="105167" y="88306"/>
                    <a:pt x="105167" y="92884"/>
                    <a:pt x="106975" y="96877"/>
                  </a:cubicBezTo>
                  <a:cubicBezTo>
                    <a:pt x="108643" y="100880"/>
                    <a:pt x="113240" y="102774"/>
                    <a:pt x="117243" y="101106"/>
                  </a:cubicBezTo>
                  <a:cubicBezTo>
                    <a:pt x="117408" y="101037"/>
                    <a:pt x="117572" y="100962"/>
                    <a:pt x="117732" y="100882"/>
                  </a:cubicBezTo>
                  <a:cubicBezTo>
                    <a:pt x="120523" y="99407"/>
                    <a:pt x="122961" y="97344"/>
                    <a:pt x="124877" y="94835"/>
                  </a:cubicBezTo>
                  <a:cubicBezTo>
                    <a:pt x="128321" y="87845"/>
                    <a:pt x="135309" y="83297"/>
                    <a:pt x="143094" y="82978"/>
                  </a:cubicBezTo>
                  <a:cubicBezTo>
                    <a:pt x="146306" y="82487"/>
                    <a:pt x="149396" y="81395"/>
                    <a:pt x="152202" y="79758"/>
                  </a:cubicBezTo>
                  <a:cubicBezTo>
                    <a:pt x="155029" y="78345"/>
                    <a:pt x="158798" y="76774"/>
                    <a:pt x="160054" y="74261"/>
                  </a:cubicBezTo>
                  <a:cubicBezTo>
                    <a:pt x="165001" y="62404"/>
                    <a:pt x="178663" y="56200"/>
                    <a:pt x="180312" y="42222"/>
                  </a:cubicBezTo>
                  <a:cubicBezTo>
                    <a:pt x="180312" y="39788"/>
                    <a:pt x="184395" y="37432"/>
                    <a:pt x="186986" y="35705"/>
                  </a:cubicBezTo>
                  <a:cubicBezTo>
                    <a:pt x="189777" y="34133"/>
                    <a:pt x="192692" y="32793"/>
                    <a:pt x="195702" y="31700"/>
                  </a:cubicBezTo>
                  <a:cubicBezTo>
                    <a:pt x="198661" y="30182"/>
                    <a:pt x="200557" y="27171"/>
                    <a:pt x="200649" y="23847"/>
                  </a:cubicBezTo>
                  <a:cubicBezTo>
                    <a:pt x="200963" y="19534"/>
                    <a:pt x="200963" y="15203"/>
                    <a:pt x="200649" y="10890"/>
                  </a:cubicBezTo>
                  <a:cubicBezTo>
                    <a:pt x="200649" y="6336"/>
                    <a:pt x="196801" y="210"/>
                    <a:pt x="194446" y="682"/>
                  </a:cubicBezTo>
                  <a:cubicBezTo>
                    <a:pt x="191305" y="1143"/>
                    <a:pt x="188348" y="2445"/>
                    <a:pt x="185887" y="4451"/>
                  </a:cubicBezTo>
                  <a:cubicBezTo>
                    <a:pt x="181647" y="8848"/>
                    <a:pt x="178035" y="11675"/>
                    <a:pt x="174659" y="8770"/>
                  </a:cubicBezTo>
                  <a:cubicBezTo>
                    <a:pt x="165236" y="525"/>
                    <a:pt x="155971" y="2409"/>
                    <a:pt x="147727" y="525"/>
                  </a:cubicBezTo>
                  <a:cubicBezTo>
                    <a:pt x="141275" y="-895"/>
                    <a:pt x="134525" y="599"/>
                    <a:pt x="129274" y="4608"/>
                  </a:cubicBezTo>
                  <a:cubicBezTo>
                    <a:pt x="107953" y="21131"/>
                    <a:pt x="83866" y="33734"/>
                    <a:pt x="58136" y="41830"/>
                  </a:cubicBezTo>
                  <a:cubicBezTo>
                    <a:pt x="52339" y="44536"/>
                    <a:pt x="46388" y="46896"/>
                    <a:pt x="40312" y="48897"/>
                  </a:cubicBezTo>
                  <a:cubicBezTo>
                    <a:pt x="29732" y="50965"/>
                    <a:pt x="19719" y="55276"/>
                    <a:pt x="10945" y="61540"/>
                  </a:cubicBezTo>
                  <a:cubicBezTo>
                    <a:pt x="3732" y="66472"/>
                    <a:pt x="-402" y="74799"/>
                    <a:pt x="31" y="83527"/>
                  </a:cubicBezTo>
                  <a:cubicBezTo>
                    <a:pt x="-47" y="84705"/>
                    <a:pt x="2308" y="87297"/>
                    <a:pt x="3957" y="87689"/>
                  </a:cubicBezTo>
                  <a:close/>
                </a:path>
              </a:pathLst>
            </a:custGeom>
            <a:grpFill/>
            <a:ln w="7849"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BD164B4B-ABD8-B840-B06C-C5E4E369A216}"/>
                </a:ext>
              </a:extLst>
            </p:cNvPr>
            <p:cNvSpPr/>
            <p:nvPr/>
          </p:nvSpPr>
          <p:spPr>
            <a:xfrm>
              <a:off x="4609718" y="403834"/>
              <a:ext cx="157039" cy="102085"/>
            </a:xfrm>
            <a:custGeom>
              <a:avLst/>
              <a:gdLst>
                <a:gd name="connsiteX0" fmla="*/ 3033 w 157039"/>
                <a:gd name="connsiteY0" fmla="*/ 44632 h 102084"/>
                <a:gd name="connsiteX1" fmla="*/ 26589 w 157039"/>
                <a:gd name="connsiteY1" fmla="*/ 65206 h 102084"/>
                <a:gd name="connsiteX2" fmla="*/ 40722 w 157039"/>
                <a:gd name="connsiteY2" fmla="*/ 63714 h 102084"/>
                <a:gd name="connsiteX3" fmla="*/ 41664 w 157039"/>
                <a:gd name="connsiteY3" fmla="*/ 62772 h 102084"/>
                <a:gd name="connsiteX4" fmla="*/ 44334 w 157039"/>
                <a:gd name="connsiteY4" fmla="*/ 62772 h 102084"/>
                <a:gd name="connsiteX5" fmla="*/ 51008 w 157039"/>
                <a:gd name="connsiteY5" fmla="*/ 60181 h 102084"/>
                <a:gd name="connsiteX6" fmla="*/ 53835 w 157039"/>
                <a:gd name="connsiteY6" fmla="*/ 60181 h 102084"/>
                <a:gd name="connsiteX7" fmla="*/ 50930 w 157039"/>
                <a:gd name="connsiteY7" fmla="*/ 62693 h 102084"/>
                <a:gd name="connsiteX8" fmla="*/ 44334 w 157039"/>
                <a:gd name="connsiteY8" fmla="*/ 62693 h 102084"/>
                <a:gd name="connsiteX9" fmla="*/ 42450 w 157039"/>
                <a:gd name="connsiteY9" fmla="*/ 63400 h 102084"/>
                <a:gd name="connsiteX10" fmla="*/ 40722 w 157039"/>
                <a:gd name="connsiteY10" fmla="*/ 63400 h 102084"/>
                <a:gd name="connsiteX11" fmla="*/ 35304 w 157039"/>
                <a:gd name="connsiteY11" fmla="*/ 69054 h 102084"/>
                <a:gd name="connsiteX12" fmla="*/ 35304 w 157039"/>
                <a:gd name="connsiteY12" fmla="*/ 79498 h 102084"/>
                <a:gd name="connsiteX13" fmla="*/ 51558 w 157039"/>
                <a:gd name="connsiteY13" fmla="*/ 89393 h 102084"/>
                <a:gd name="connsiteX14" fmla="*/ 69696 w 157039"/>
                <a:gd name="connsiteY14" fmla="*/ 92455 h 102084"/>
                <a:gd name="connsiteX15" fmla="*/ 89640 w 157039"/>
                <a:gd name="connsiteY15" fmla="*/ 98502 h 102084"/>
                <a:gd name="connsiteX16" fmla="*/ 111782 w 157039"/>
                <a:gd name="connsiteY16" fmla="*/ 97873 h 102084"/>
                <a:gd name="connsiteX17" fmla="*/ 122304 w 157039"/>
                <a:gd name="connsiteY17" fmla="*/ 91277 h 102084"/>
                <a:gd name="connsiteX18" fmla="*/ 142015 w 157039"/>
                <a:gd name="connsiteY18" fmla="*/ 76656 h 102084"/>
                <a:gd name="connsiteX19" fmla="*/ 142170 w 157039"/>
                <a:gd name="connsiteY19" fmla="*/ 75179 h 102084"/>
                <a:gd name="connsiteX20" fmla="*/ 151121 w 157039"/>
                <a:gd name="connsiteY20" fmla="*/ 58296 h 102084"/>
                <a:gd name="connsiteX21" fmla="*/ 159758 w 157039"/>
                <a:gd name="connsiteY21" fmla="*/ 25393 h 102084"/>
                <a:gd name="connsiteX22" fmla="*/ 142720 w 157039"/>
                <a:gd name="connsiteY22" fmla="*/ 18483 h 102084"/>
                <a:gd name="connsiteX23" fmla="*/ 108878 w 157039"/>
                <a:gd name="connsiteY23" fmla="*/ 8824 h 102084"/>
                <a:gd name="connsiteX24" fmla="*/ 94351 w 157039"/>
                <a:gd name="connsiteY24" fmla="*/ 12436 h 102084"/>
                <a:gd name="connsiteX25" fmla="*/ 85792 w 157039"/>
                <a:gd name="connsiteY25" fmla="*/ 9452 h 102084"/>
                <a:gd name="connsiteX26" fmla="*/ 83516 w 157039"/>
                <a:gd name="connsiteY26" fmla="*/ 3484 h 102084"/>
                <a:gd name="connsiteX27" fmla="*/ 75664 w 157039"/>
                <a:gd name="connsiteY27" fmla="*/ 343 h 102084"/>
                <a:gd name="connsiteX28" fmla="*/ 71188 w 157039"/>
                <a:gd name="connsiteY28" fmla="*/ 4505 h 102084"/>
                <a:gd name="connsiteX29" fmla="*/ 69775 w 157039"/>
                <a:gd name="connsiteY29" fmla="*/ 13850 h 102084"/>
                <a:gd name="connsiteX30" fmla="*/ 67654 w 157039"/>
                <a:gd name="connsiteY30" fmla="*/ 22802 h 102084"/>
                <a:gd name="connsiteX31" fmla="*/ 60431 w 157039"/>
                <a:gd name="connsiteY31" fmla="*/ 19975 h 102084"/>
                <a:gd name="connsiteX32" fmla="*/ 57447 w 157039"/>
                <a:gd name="connsiteY32" fmla="*/ 18797 h 102084"/>
                <a:gd name="connsiteX33" fmla="*/ 32949 w 157039"/>
                <a:gd name="connsiteY33" fmla="*/ 5997 h 102084"/>
                <a:gd name="connsiteX34" fmla="*/ 27767 w 157039"/>
                <a:gd name="connsiteY34" fmla="*/ 2228 h 102084"/>
                <a:gd name="connsiteX35" fmla="*/ 18894 w 157039"/>
                <a:gd name="connsiteY35" fmla="*/ 7489 h 102084"/>
                <a:gd name="connsiteX36" fmla="*/ 18894 w 157039"/>
                <a:gd name="connsiteY36" fmla="*/ 13850 h 102084"/>
                <a:gd name="connsiteX37" fmla="*/ 15910 w 157039"/>
                <a:gd name="connsiteY37" fmla="*/ 18876 h 102084"/>
                <a:gd name="connsiteX38" fmla="*/ 10492 w 157039"/>
                <a:gd name="connsiteY38" fmla="*/ 17226 h 102084"/>
                <a:gd name="connsiteX39" fmla="*/ 5231 w 157039"/>
                <a:gd name="connsiteY39" fmla="*/ 17226 h 102084"/>
                <a:gd name="connsiteX40" fmla="*/ 49 w 157039"/>
                <a:gd name="connsiteY40" fmla="*/ 31989 h 102084"/>
                <a:gd name="connsiteX41" fmla="*/ 3033 w 157039"/>
                <a:gd name="connsiteY41" fmla="*/ 44632 h 1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039" h="102084">
                  <a:moveTo>
                    <a:pt x="3033" y="44632"/>
                  </a:moveTo>
                  <a:cubicBezTo>
                    <a:pt x="6566" y="60338"/>
                    <a:pt x="10885" y="64814"/>
                    <a:pt x="26589" y="65206"/>
                  </a:cubicBezTo>
                  <a:cubicBezTo>
                    <a:pt x="31335" y="65133"/>
                    <a:pt x="36065" y="64634"/>
                    <a:pt x="40722" y="63714"/>
                  </a:cubicBezTo>
                  <a:lnTo>
                    <a:pt x="41664" y="62772"/>
                  </a:lnTo>
                  <a:lnTo>
                    <a:pt x="44334" y="62772"/>
                  </a:lnTo>
                  <a:cubicBezTo>
                    <a:pt x="46533" y="61830"/>
                    <a:pt x="48731" y="60966"/>
                    <a:pt x="51008" y="60181"/>
                  </a:cubicBezTo>
                  <a:cubicBezTo>
                    <a:pt x="51872" y="60181"/>
                    <a:pt x="53521" y="59788"/>
                    <a:pt x="53835" y="60181"/>
                  </a:cubicBezTo>
                  <a:cubicBezTo>
                    <a:pt x="55091" y="61908"/>
                    <a:pt x="53835" y="62772"/>
                    <a:pt x="50930" y="62693"/>
                  </a:cubicBezTo>
                  <a:cubicBezTo>
                    <a:pt x="48024" y="62615"/>
                    <a:pt x="46533" y="62693"/>
                    <a:pt x="44334" y="62693"/>
                  </a:cubicBezTo>
                  <a:lnTo>
                    <a:pt x="42450" y="63400"/>
                  </a:lnTo>
                  <a:lnTo>
                    <a:pt x="40722" y="63400"/>
                  </a:lnTo>
                  <a:cubicBezTo>
                    <a:pt x="38890" y="65390"/>
                    <a:pt x="37084" y="67274"/>
                    <a:pt x="35304" y="69054"/>
                  </a:cubicBezTo>
                  <a:cubicBezTo>
                    <a:pt x="31614" y="72588"/>
                    <a:pt x="31536" y="76907"/>
                    <a:pt x="35304" y="79498"/>
                  </a:cubicBezTo>
                  <a:cubicBezTo>
                    <a:pt x="40644" y="82875"/>
                    <a:pt x="46533" y="85545"/>
                    <a:pt x="51558" y="89393"/>
                  </a:cubicBezTo>
                  <a:cubicBezTo>
                    <a:pt x="56710" y="93385"/>
                    <a:pt x="63519" y="94534"/>
                    <a:pt x="69696" y="92455"/>
                  </a:cubicBezTo>
                  <a:cubicBezTo>
                    <a:pt x="76953" y="90019"/>
                    <a:pt x="84957" y="92446"/>
                    <a:pt x="89640" y="98502"/>
                  </a:cubicBezTo>
                  <a:cubicBezTo>
                    <a:pt x="96550" y="106354"/>
                    <a:pt x="102832" y="105490"/>
                    <a:pt x="111782" y="97873"/>
                  </a:cubicBezTo>
                  <a:cubicBezTo>
                    <a:pt x="115081" y="95125"/>
                    <a:pt x="117829" y="91199"/>
                    <a:pt x="122304" y="91277"/>
                  </a:cubicBezTo>
                  <a:cubicBezTo>
                    <a:pt x="131784" y="92683"/>
                    <a:pt x="140609" y="86137"/>
                    <a:pt x="142015" y="76656"/>
                  </a:cubicBezTo>
                  <a:cubicBezTo>
                    <a:pt x="142088" y="76166"/>
                    <a:pt x="142139" y="75674"/>
                    <a:pt x="142170" y="75179"/>
                  </a:cubicBezTo>
                  <a:cubicBezTo>
                    <a:pt x="143796" y="68930"/>
                    <a:pt x="146861" y="63148"/>
                    <a:pt x="151121" y="58296"/>
                  </a:cubicBezTo>
                  <a:cubicBezTo>
                    <a:pt x="158388" y="48976"/>
                    <a:pt x="161511" y="37081"/>
                    <a:pt x="159758" y="25393"/>
                  </a:cubicBezTo>
                  <a:cubicBezTo>
                    <a:pt x="154440" y="22284"/>
                    <a:pt x="148701" y="19957"/>
                    <a:pt x="142720" y="18483"/>
                  </a:cubicBezTo>
                  <a:cubicBezTo>
                    <a:pt x="130977" y="17185"/>
                    <a:pt x="119537" y="13920"/>
                    <a:pt x="108878" y="8824"/>
                  </a:cubicBezTo>
                  <a:cubicBezTo>
                    <a:pt x="103381" y="6154"/>
                    <a:pt x="98906" y="8824"/>
                    <a:pt x="94351" y="12436"/>
                  </a:cubicBezTo>
                  <a:cubicBezTo>
                    <a:pt x="89797" y="16049"/>
                    <a:pt x="88620" y="15970"/>
                    <a:pt x="85792" y="9452"/>
                  </a:cubicBezTo>
                  <a:cubicBezTo>
                    <a:pt x="85150" y="7421"/>
                    <a:pt x="84389" y="5428"/>
                    <a:pt x="83516" y="3484"/>
                  </a:cubicBezTo>
                  <a:cubicBezTo>
                    <a:pt x="82025" y="651"/>
                    <a:pt x="78697" y="-681"/>
                    <a:pt x="75664" y="343"/>
                  </a:cubicBezTo>
                  <a:cubicBezTo>
                    <a:pt x="73760" y="1209"/>
                    <a:pt x="72190" y="2670"/>
                    <a:pt x="71188" y="4505"/>
                  </a:cubicBezTo>
                  <a:cubicBezTo>
                    <a:pt x="70432" y="7570"/>
                    <a:pt x="69958" y="10698"/>
                    <a:pt x="69775" y="13850"/>
                  </a:cubicBezTo>
                  <a:cubicBezTo>
                    <a:pt x="69225" y="16912"/>
                    <a:pt x="69775" y="20996"/>
                    <a:pt x="67654" y="22802"/>
                  </a:cubicBezTo>
                  <a:cubicBezTo>
                    <a:pt x="65535" y="24608"/>
                    <a:pt x="62786" y="21545"/>
                    <a:pt x="60431" y="19975"/>
                  </a:cubicBezTo>
                  <a:cubicBezTo>
                    <a:pt x="59594" y="19262"/>
                    <a:pt x="58545" y="18847"/>
                    <a:pt x="57447" y="18797"/>
                  </a:cubicBezTo>
                  <a:cubicBezTo>
                    <a:pt x="47609" y="19086"/>
                    <a:pt x="38330" y="14238"/>
                    <a:pt x="32949" y="5997"/>
                  </a:cubicBezTo>
                  <a:cubicBezTo>
                    <a:pt x="31369" y="4549"/>
                    <a:pt x="29631" y="3284"/>
                    <a:pt x="27767" y="2228"/>
                  </a:cubicBezTo>
                  <a:cubicBezTo>
                    <a:pt x="24390" y="-285"/>
                    <a:pt x="19444" y="2228"/>
                    <a:pt x="18894" y="7489"/>
                  </a:cubicBezTo>
                  <a:cubicBezTo>
                    <a:pt x="19050" y="9606"/>
                    <a:pt x="19050" y="11732"/>
                    <a:pt x="18894" y="13850"/>
                  </a:cubicBezTo>
                  <a:cubicBezTo>
                    <a:pt x="18583" y="15847"/>
                    <a:pt x="17514" y="17647"/>
                    <a:pt x="15910" y="18876"/>
                  </a:cubicBezTo>
                  <a:cubicBezTo>
                    <a:pt x="14575" y="19425"/>
                    <a:pt x="12377" y="17541"/>
                    <a:pt x="10492" y="17226"/>
                  </a:cubicBezTo>
                  <a:cubicBezTo>
                    <a:pt x="8608" y="16912"/>
                    <a:pt x="5859" y="16520"/>
                    <a:pt x="5231" y="17226"/>
                  </a:cubicBezTo>
                  <a:cubicBezTo>
                    <a:pt x="1541" y="21222"/>
                    <a:pt x="-334" y="26564"/>
                    <a:pt x="49" y="31989"/>
                  </a:cubicBezTo>
                  <a:cubicBezTo>
                    <a:pt x="599" y="36387"/>
                    <a:pt x="2091" y="40470"/>
                    <a:pt x="3033" y="44632"/>
                  </a:cubicBezTo>
                  <a:close/>
                </a:path>
              </a:pathLst>
            </a:custGeom>
            <a:grpFill/>
            <a:ln w="7849"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CA518635-88D1-E542-BC17-340E3D262567}"/>
                </a:ext>
              </a:extLst>
            </p:cNvPr>
            <p:cNvSpPr/>
            <p:nvPr/>
          </p:nvSpPr>
          <p:spPr>
            <a:xfrm>
              <a:off x="2359278" y="399446"/>
              <a:ext cx="133483" cy="141348"/>
            </a:xfrm>
            <a:custGeom>
              <a:avLst/>
              <a:gdLst>
                <a:gd name="connsiteX0" fmla="*/ 14170 w 133483"/>
                <a:gd name="connsiteY0" fmla="*/ 1904 h 141348"/>
                <a:gd name="connsiteX1" fmla="*/ 9067 w 133483"/>
                <a:gd name="connsiteY1" fmla="*/ 13605 h 141348"/>
                <a:gd name="connsiteX2" fmla="*/ 1764 w 133483"/>
                <a:gd name="connsiteY2" fmla="*/ 34414 h 141348"/>
                <a:gd name="connsiteX3" fmla="*/ 37 w 133483"/>
                <a:gd name="connsiteY3" fmla="*/ 40382 h 141348"/>
                <a:gd name="connsiteX4" fmla="*/ 1372 w 133483"/>
                <a:gd name="connsiteY4" fmla="*/ 71793 h 141348"/>
                <a:gd name="connsiteX5" fmla="*/ 5612 w 133483"/>
                <a:gd name="connsiteY5" fmla="*/ 75641 h 141348"/>
                <a:gd name="connsiteX6" fmla="*/ 9773 w 133483"/>
                <a:gd name="connsiteY6" fmla="*/ 79881 h 141348"/>
                <a:gd name="connsiteX7" fmla="*/ 22650 w 133483"/>
                <a:gd name="connsiteY7" fmla="*/ 93702 h 141348"/>
                <a:gd name="connsiteX8" fmla="*/ 51467 w 133483"/>
                <a:gd name="connsiteY8" fmla="*/ 96922 h 141348"/>
                <a:gd name="connsiteX9" fmla="*/ 53587 w 133483"/>
                <a:gd name="connsiteY9" fmla="*/ 98492 h 141348"/>
                <a:gd name="connsiteX10" fmla="*/ 50604 w 133483"/>
                <a:gd name="connsiteY10" fmla="*/ 103675 h 141348"/>
                <a:gd name="connsiteX11" fmla="*/ 38433 w 133483"/>
                <a:gd name="connsiteY11" fmla="*/ 107758 h 141348"/>
                <a:gd name="connsiteX12" fmla="*/ 28383 w 133483"/>
                <a:gd name="connsiteY12" fmla="*/ 118830 h 141348"/>
                <a:gd name="connsiteX13" fmla="*/ 26812 w 133483"/>
                <a:gd name="connsiteY13" fmla="*/ 131552 h 141348"/>
                <a:gd name="connsiteX14" fmla="*/ 33486 w 133483"/>
                <a:gd name="connsiteY14" fmla="*/ 141525 h 141348"/>
                <a:gd name="connsiteX15" fmla="*/ 58298 w 133483"/>
                <a:gd name="connsiteY15" fmla="*/ 148357 h 141348"/>
                <a:gd name="connsiteX16" fmla="*/ 79813 w 133483"/>
                <a:gd name="connsiteY16" fmla="*/ 137755 h 141348"/>
                <a:gd name="connsiteX17" fmla="*/ 81776 w 133483"/>
                <a:gd name="connsiteY17" fmla="*/ 131709 h 141348"/>
                <a:gd name="connsiteX18" fmla="*/ 98500 w 133483"/>
                <a:gd name="connsiteY18" fmla="*/ 119773 h 141348"/>
                <a:gd name="connsiteX19" fmla="*/ 106352 w 133483"/>
                <a:gd name="connsiteY19" fmla="*/ 100534 h 141348"/>
                <a:gd name="connsiteX20" fmla="*/ 119544 w 133483"/>
                <a:gd name="connsiteY20" fmla="*/ 82787 h 141348"/>
                <a:gd name="connsiteX21" fmla="*/ 121664 w 133483"/>
                <a:gd name="connsiteY21" fmla="*/ 80431 h 141348"/>
                <a:gd name="connsiteX22" fmla="*/ 136268 w 133483"/>
                <a:gd name="connsiteY22" fmla="*/ 52475 h 141348"/>
                <a:gd name="connsiteX23" fmla="*/ 136268 w 133483"/>
                <a:gd name="connsiteY23" fmla="*/ 46429 h 141348"/>
                <a:gd name="connsiteX24" fmla="*/ 131165 w 133483"/>
                <a:gd name="connsiteY24" fmla="*/ 34807 h 141348"/>
                <a:gd name="connsiteX25" fmla="*/ 123313 w 133483"/>
                <a:gd name="connsiteY25" fmla="*/ 30723 h 141348"/>
                <a:gd name="connsiteX26" fmla="*/ 105332 w 133483"/>
                <a:gd name="connsiteY26" fmla="*/ 22871 h 141348"/>
                <a:gd name="connsiteX27" fmla="*/ 79185 w 133483"/>
                <a:gd name="connsiteY27" fmla="*/ 22871 h 141348"/>
                <a:gd name="connsiteX28" fmla="*/ 72275 w 133483"/>
                <a:gd name="connsiteY28" fmla="*/ 40304 h 141348"/>
                <a:gd name="connsiteX29" fmla="*/ 72275 w 133483"/>
                <a:gd name="connsiteY29" fmla="*/ 62684 h 141348"/>
                <a:gd name="connsiteX30" fmla="*/ 71175 w 133483"/>
                <a:gd name="connsiteY30" fmla="*/ 65589 h 141348"/>
                <a:gd name="connsiteX31" fmla="*/ 67721 w 133483"/>
                <a:gd name="connsiteY31" fmla="*/ 62841 h 141348"/>
                <a:gd name="connsiteX32" fmla="*/ 58377 w 133483"/>
                <a:gd name="connsiteY32" fmla="*/ 39283 h 141348"/>
                <a:gd name="connsiteX33" fmla="*/ 53038 w 133483"/>
                <a:gd name="connsiteY33" fmla="*/ 36849 h 141348"/>
                <a:gd name="connsiteX34" fmla="*/ 47698 w 133483"/>
                <a:gd name="connsiteY34" fmla="*/ 39440 h 141348"/>
                <a:gd name="connsiteX35" fmla="*/ 34742 w 133483"/>
                <a:gd name="connsiteY35" fmla="*/ 67867 h 141348"/>
                <a:gd name="connsiteX36" fmla="*/ 35371 w 133483"/>
                <a:gd name="connsiteY36" fmla="*/ 68730 h 141348"/>
                <a:gd name="connsiteX37" fmla="*/ 33565 w 133483"/>
                <a:gd name="connsiteY37" fmla="*/ 69123 h 141348"/>
                <a:gd name="connsiteX38" fmla="*/ 34586 w 133483"/>
                <a:gd name="connsiteY38" fmla="*/ 68181 h 141348"/>
                <a:gd name="connsiteX39" fmla="*/ 31288 w 133483"/>
                <a:gd name="connsiteY39" fmla="*/ 51297 h 141348"/>
                <a:gd name="connsiteX40" fmla="*/ 33643 w 133483"/>
                <a:gd name="connsiteY40" fmla="*/ 42188 h 141348"/>
                <a:gd name="connsiteX41" fmla="*/ 30188 w 133483"/>
                <a:gd name="connsiteY41" fmla="*/ 17217 h 141348"/>
                <a:gd name="connsiteX42" fmla="*/ 28932 w 133483"/>
                <a:gd name="connsiteY42" fmla="*/ 11013 h 141348"/>
                <a:gd name="connsiteX43" fmla="*/ 24614 w 133483"/>
                <a:gd name="connsiteY43" fmla="*/ 2454 h 141348"/>
                <a:gd name="connsiteX44" fmla="*/ 14191 w 133483"/>
                <a:gd name="connsiteY44" fmla="*/ 1886 h 141348"/>
                <a:gd name="connsiteX45" fmla="*/ 14170 w 133483"/>
                <a:gd name="connsiteY45" fmla="*/ 1904 h 14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33483" h="141348">
                  <a:moveTo>
                    <a:pt x="14170" y="1904"/>
                  </a:moveTo>
                  <a:cubicBezTo>
                    <a:pt x="12054" y="5610"/>
                    <a:pt x="10342" y="9532"/>
                    <a:pt x="9067" y="13605"/>
                  </a:cubicBezTo>
                  <a:cubicBezTo>
                    <a:pt x="8429" y="21047"/>
                    <a:pt x="5917" y="28206"/>
                    <a:pt x="1764" y="34414"/>
                  </a:cubicBezTo>
                  <a:cubicBezTo>
                    <a:pt x="454" y="36113"/>
                    <a:pt x="-163" y="38246"/>
                    <a:pt x="37" y="40382"/>
                  </a:cubicBezTo>
                  <a:cubicBezTo>
                    <a:pt x="1529" y="50669"/>
                    <a:pt x="5926" y="60799"/>
                    <a:pt x="1372" y="71793"/>
                  </a:cubicBezTo>
                  <a:cubicBezTo>
                    <a:pt x="1372" y="72343"/>
                    <a:pt x="4198" y="74306"/>
                    <a:pt x="5612" y="75641"/>
                  </a:cubicBezTo>
                  <a:cubicBezTo>
                    <a:pt x="7025" y="76976"/>
                    <a:pt x="10009" y="78782"/>
                    <a:pt x="9773" y="79881"/>
                  </a:cubicBezTo>
                  <a:cubicBezTo>
                    <a:pt x="7575" y="90718"/>
                    <a:pt x="14798" y="92681"/>
                    <a:pt x="22650" y="93702"/>
                  </a:cubicBezTo>
                  <a:cubicBezTo>
                    <a:pt x="32230" y="94958"/>
                    <a:pt x="41888" y="95822"/>
                    <a:pt x="51467" y="96922"/>
                  </a:cubicBezTo>
                  <a:cubicBezTo>
                    <a:pt x="52252" y="96922"/>
                    <a:pt x="53666" y="98256"/>
                    <a:pt x="53587" y="98492"/>
                  </a:cubicBezTo>
                  <a:cubicBezTo>
                    <a:pt x="52724" y="100377"/>
                    <a:pt x="52095" y="102968"/>
                    <a:pt x="50604" y="103675"/>
                  </a:cubicBezTo>
                  <a:cubicBezTo>
                    <a:pt x="46634" y="105282"/>
                    <a:pt x="42569" y="106645"/>
                    <a:pt x="38433" y="107758"/>
                  </a:cubicBezTo>
                  <a:cubicBezTo>
                    <a:pt x="33193" y="109143"/>
                    <a:pt x="29256" y="113480"/>
                    <a:pt x="28383" y="118830"/>
                  </a:cubicBezTo>
                  <a:cubicBezTo>
                    <a:pt x="27597" y="122992"/>
                    <a:pt x="27205" y="127311"/>
                    <a:pt x="26812" y="131552"/>
                  </a:cubicBezTo>
                  <a:cubicBezTo>
                    <a:pt x="26737" y="135943"/>
                    <a:pt x="29398" y="139919"/>
                    <a:pt x="33486" y="141525"/>
                  </a:cubicBezTo>
                  <a:cubicBezTo>
                    <a:pt x="41731" y="143959"/>
                    <a:pt x="49975" y="146472"/>
                    <a:pt x="58298" y="148357"/>
                  </a:cubicBezTo>
                  <a:cubicBezTo>
                    <a:pt x="67016" y="149904"/>
                    <a:pt x="75728" y="145611"/>
                    <a:pt x="79813" y="137755"/>
                  </a:cubicBezTo>
                  <a:cubicBezTo>
                    <a:pt x="80620" y="135793"/>
                    <a:pt x="81276" y="133771"/>
                    <a:pt x="81776" y="131709"/>
                  </a:cubicBezTo>
                  <a:cubicBezTo>
                    <a:pt x="84164" y="124518"/>
                    <a:pt x="90924" y="119694"/>
                    <a:pt x="98500" y="119773"/>
                  </a:cubicBezTo>
                  <a:cubicBezTo>
                    <a:pt x="100658" y="113182"/>
                    <a:pt x="103282" y="106753"/>
                    <a:pt x="106352" y="100534"/>
                  </a:cubicBezTo>
                  <a:cubicBezTo>
                    <a:pt x="110354" y="94334"/>
                    <a:pt x="114761" y="88405"/>
                    <a:pt x="119544" y="82787"/>
                  </a:cubicBezTo>
                  <a:cubicBezTo>
                    <a:pt x="120312" y="82059"/>
                    <a:pt x="121021" y="81272"/>
                    <a:pt x="121664" y="80431"/>
                  </a:cubicBezTo>
                  <a:cubicBezTo>
                    <a:pt x="126611" y="71165"/>
                    <a:pt x="131636" y="61899"/>
                    <a:pt x="136268" y="52475"/>
                  </a:cubicBezTo>
                  <a:cubicBezTo>
                    <a:pt x="137011" y="50528"/>
                    <a:pt x="137011" y="48376"/>
                    <a:pt x="136268" y="46429"/>
                  </a:cubicBezTo>
                  <a:cubicBezTo>
                    <a:pt x="134843" y="42439"/>
                    <a:pt x="133137" y="38556"/>
                    <a:pt x="131165" y="34807"/>
                  </a:cubicBezTo>
                  <a:cubicBezTo>
                    <a:pt x="129956" y="31656"/>
                    <a:pt x="126586" y="29904"/>
                    <a:pt x="123313" y="30723"/>
                  </a:cubicBezTo>
                  <a:cubicBezTo>
                    <a:pt x="114833" y="33158"/>
                    <a:pt x="109886" y="28525"/>
                    <a:pt x="105332" y="22871"/>
                  </a:cubicBezTo>
                  <a:cubicBezTo>
                    <a:pt x="96760" y="20632"/>
                    <a:pt x="87756" y="20632"/>
                    <a:pt x="79185" y="22871"/>
                  </a:cubicBezTo>
                  <a:cubicBezTo>
                    <a:pt x="75092" y="27802"/>
                    <a:pt x="72672" y="33907"/>
                    <a:pt x="72275" y="40304"/>
                  </a:cubicBezTo>
                  <a:cubicBezTo>
                    <a:pt x="72275" y="48156"/>
                    <a:pt x="72275" y="55224"/>
                    <a:pt x="72275" y="62684"/>
                  </a:cubicBezTo>
                  <a:cubicBezTo>
                    <a:pt x="72314" y="63761"/>
                    <a:pt x="71918" y="64808"/>
                    <a:pt x="71175" y="65589"/>
                  </a:cubicBezTo>
                  <a:cubicBezTo>
                    <a:pt x="69762" y="66610"/>
                    <a:pt x="68663" y="65589"/>
                    <a:pt x="67721" y="62841"/>
                  </a:cubicBezTo>
                  <a:cubicBezTo>
                    <a:pt x="64737" y="54988"/>
                    <a:pt x="61832" y="47136"/>
                    <a:pt x="58377" y="39283"/>
                  </a:cubicBezTo>
                  <a:cubicBezTo>
                    <a:pt x="57061" y="37700"/>
                    <a:pt x="55095" y="36804"/>
                    <a:pt x="53038" y="36849"/>
                  </a:cubicBezTo>
                  <a:cubicBezTo>
                    <a:pt x="51153" y="36849"/>
                    <a:pt x="48326" y="37948"/>
                    <a:pt x="47698" y="39440"/>
                  </a:cubicBezTo>
                  <a:cubicBezTo>
                    <a:pt x="43144" y="48785"/>
                    <a:pt x="39061" y="58365"/>
                    <a:pt x="34742" y="67867"/>
                  </a:cubicBezTo>
                  <a:lnTo>
                    <a:pt x="35371" y="68730"/>
                  </a:lnTo>
                  <a:lnTo>
                    <a:pt x="33565" y="69123"/>
                  </a:lnTo>
                  <a:lnTo>
                    <a:pt x="34586" y="68181"/>
                  </a:lnTo>
                  <a:cubicBezTo>
                    <a:pt x="30337" y="63652"/>
                    <a:pt x="29056" y="57092"/>
                    <a:pt x="31288" y="51297"/>
                  </a:cubicBezTo>
                  <a:cubicBezTo>
                    <a:pt x="32544" y="48392"/>
                    <a:pt x="34586" y="44544"/>
                    <a:pt x="33643" y="42188"/>
                  </a:cubicBezTo>
                  <a:cubicBezTo>
                    <a:pt x="30630" y="34230"/>
                    <a:pt x="29449" y="25695"/>
                    <a:pt x="30188" y="17217"/>
                  </a:cubicBezTo>
                  <a:cubicBezTo>
                    <a:pt x="30244" y="15081"/>
                    <a:pt x="29814" y="12960"/>
                    <a:pt x="28932" y="11013"/>
                  </a:cubicBezTo>
                  <a:cubicBezTo>
                    <a:pt x="27698" y="8061"/>
                    <a:pt x="26255" y="5200"/>
                    <a:pt x="24614" y="2454"/>
                  </a:cubicBezTo>
                  <a:cubicBezTo>
                    <a:pt x="21892" y="-581"/>
                    <a:pt x="17226" y="-836"/>
                    <a:pt x="14191" y="1886"/>
                  </a:cubicBezTo>
                  <a:cubicBezTo>
                    <a:pt x="14184" y="1892"/>
                    <a:pt x="14177" y="1898"/>
                    <a:pt x="14170" y="1904"/>
                  </a:cubicBezTo>
                  <a:close/>
                </a:path>
              </a:pathLst>
            </a:custGeom>
            <a:grpFill/>
            <a:ln w="7849"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F9EB6D30-769B-8047-8DEF-F8C20A78FF15}"/>
                </a:ext>
              </a:extLst>
            </p:cNvPr>
            <p:cNvSpPr/>
            <p:nvPr/>
          </p:nvSpPr>
          <p:spPr>
            <a:xfrm>
              <a:off x="4066995" y="1740309"/>
              <a:ext cx="109928" cy="133495"/>
            </a:xfrm>
            <a:custGeom>
              <a:avLst/>
              <a:gdLst>
                <a:gd name="connsiteX0" fmla="*/ 49590 w 109927"/>
                <a:gd name="connsiteY0" fmla="*/ 13428 h 133495"/>
                <a:gd name="connsiteX1" fmla="*/ 43780 w 109927"/>
                <a:gd name="connsiteY1" fmla="*/ 28348 h 133495"/>
                <a:gd name="connsiteX2" fmla="*/ 38598 w 109927"/>
                <a:gd name="connsiteY2" fmla="*/ 31646 h 133495"/>
                <a:gd name="connsiteX3" fmla="*/ 19439 w 109927"/>
                <a:gd name="connsiteY3" fmla="*/ 32589 h 133495"/>
                <a:gd name="connsiteX4" fmla="*/ 12764 w 109927"/>
                <a:gd name="connsiteY4" fmla="*/ 38400 h 133495"/>
                <a:gd name="connsiteX5" fmla="*/ 11665 w 109927"/>
                <a:gd name="connsiteY5" fmla="*/ 57560 h 133495"/>
                <a:gd name="connsiteX6" fmla="*/ 16533 w 109927"/>
                <a:gd name="connsiteY6" fmla="*/ 71695 h 133495"/>
                <a:gd name="connsiteX7" fmla="*/ 18575 w 109927"/>
                <a:gd name="connsiteY7" fmla="*/ 89599 h 133495"/>
                <a:gd name="connsiteX8" fmla="*/ 8132 w 109927"/>
                <a:gd name="connsiteY8" fmla="*/ 105776 h 133495"/>
                <a:gd name="connsiteX9" fmla="*/ 3499 w 109927"/>
                <a:gd name="connsiteY9" fmla="*/ 110252 h 133495"/>
                <a:gd name="connsiteX10" fmla="*/ 7818 w 109927"/>
                <a:gd name="connsiteY10" fmla="*/ 132475 h 133495"/>
                <a:gd name="connsiteX11" fmla="*/ 38519 w 109927"/>
                <a:gd name="connsiteY11" fmla="*/ 136872 h 133495"/>
                <a:gd name="connsiteX12" fmla="*/ 55872 w 109927"/>
                <a:gd name="connsiteY12" fmla="*/ 128627 h 133495"/>
                <a:gd name="connsiteX13" fmla="*/ 85866 w 109927"/>
                <a:gd name="connsiteY13" fmla="*/ 117398 h 133495"/>
                <a:gd name="connsiteX14" fmla="*/ 95838 w 109927"/>
                <a:gd name="connsiteY14" fmla="*/ 110016 h 133495"/>
                <a:gd name="connsiteX15" fmla="*/ 103690 w 109927"/>
                <a:gd name="connsiteY15" fmla="*/ 70046 h 133495"/>
                <a:gd name="connsiteX16" fmla="*/ 101806 w 109927"/>
                <a:gd name="connsiteY16" fmla="*/ 60544 h 133495"/>
                <a:gd name="connsiteX17" fmla="*/ 105575 w 109927"/>
                <a:gd name="connsiteY17" fmla="*/ 48608 h 133495"/>
                <a:gd name="connsiteX18" fmla="*/ 110050 w 109927"/>
                <a:gd name="connsiteY18" fmla="*/ 43975 h 133495"/>
                <a:gd name="connsiteX19" fmla="*/ 112720 w 109927"/>
                <a:gd name="connsiteY19" fmla="*/ 20417 h 133495"/>
                <a:gd name="connsiteX20" fmla="*/ 105968 w 109927"/>
                <a:gd name="connsiteY20" fmla="*/ 9423 h 133495"/>
                <a:gd name="connsiteX21" fmla="*/ 98116 w 109927"/>
                <a:gd name="connsiteY21" fmla="*/ 3926 h 133495"/>
                <a:gd name="connsiteX22" fmla="*/ 73146 w 109927"/>
                <a:gd name="connsiteY22" fmla="*/ 0 h 133495"/>
                <a:gd name="connsiteX23" fmla="*/ 66394 w 109927"/>
                <a:gd name="connsiteY23" fmla="*/ 1021 h 133495"/>
                <a:gd name="connsiteX24" fmla="*/ 49590 w 109927"/>
                <a:gd name="connsiteY24" fmla="*/ 13428 h 13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927" h="133495">
                  <a:moveTo>
                    <a:pt x="49590" y="13428"/>
                  </a:moveTo>
                  <a:cubicBezTo>
                    <a:pt x="47627" y="18375"/>
                    <a:pt x="46135" y="23558"/>
                    <a:pt x="43780" y="28348"/>
                  </a:cubicBezTo>
                  <a:cubicBezTo>
                    <a:pt x="42572" y="30106"/>
                    <a:pt x="40701" y="31296"/>
                    <a:pt x="38598" y="31646"/>
                  </a:cubicBezTo>
                  <a:cubicBezTo>
                    <a:pt x="32237" y="32274"/>
                    <a:pt x="25799" y="32196"/>
                    <a:pt x="19439" y="32589"/>
                  </a:cubicBezTo>
                  <a:cubicBezTo>
                    <a:pt x="16103" y="32660"/>
                    <a:pt x="13295" y="35105"/>
                    <a:pt x="12764" y="38400"/>
                  </a:cubicBezTo>
                  <a:cubicBezTo>
                    <a:pt x="12995" y="44807"/>
                    <a:pt x="12627" y="51222"/>
                    <a:pt x="11665" y="57560"/>
                  </a:cubicBezTo>
                  <a:cubicBezTo>
                    <a:pt x="10380" y="62819"/>
                    <a:pt x="12283" y="68344"/>
                    <a:pt x="16533" y="71695"/>
                  </a:cubicBezTo>
                  <a:cubicBezTo>
                    <a:pt x="21308" y="76456"/>
                    <a:pt x="22155" y="83886"/>
                    <a:pt x="18575" y="89599"/>
                  </a:cubicBezTo>
                  <a:cubicBezTo>
                    <a:pt x="15465" y="95222"/>
                    <a:pt x="11975" y="100626"/>
                    <a:pt x="8132" y="105776"/>
                  </a:cubicBezTo>
                  <a:cubicBezTo>
                    <a:pt x="6745" y="107422"/>
                    <a:pt x="5193" y="108922"/>
                    <a:pt x="3499" y="110252"/>
                  </a:cubicBezTo>
                  <a:cubicBezTo>
                    <a:pt x="-2861" y="115984"/>
                    <a:pt x="-34" y="126821"/>
                    <a:pt x="7818" y="132475"/>
                  </a:cubicBezTo>
                  <a:cubicBezTo>
                    <a:pt x="16624" y="139099"/>
                    <a:pt x="28207" y="140758"/>
                    <a:pt x="38519" y="136872"/>
                  </a:cubicBezTo>
                  <a:cubicBezTo>
                    <a:pt x="44586" y="134764"/>
                    <a:pt x="50405" y="131999"/>
                    <a:pt x="55872" y="128627"/>
                  </a:cubicBezTo>
                  <a:cubicBezTo>
                    <a:pt x="64932" y="122742"/>
                    <a:pt x="75169" y="118910"/>
                    <a:pt x="85866" y="117398"/>
                  </a:cubicBezTo>
                  <a:cubicBezTo>
                    <a:pt x="90160" y="116628"/>
                    <a:pt x="93848" y="113898"/>
                    <a:pt x="95838" y="110016"/>
                  </a:cubicBezTo>
                  <a:cubicBezTo>
                    <a:pt x="103979" y="98398"/>
                    <a:pt x="106831" y="83880"/>
                    <a:pt x="103690" y="70046"/>
                  </a:cubicBezTo>
                  <a:cubicBezTo>
                    <a:pt x="102984" y="66905"/>
                    <a:pt x="102355" y="63685"/>
                    <a:pt x="101806" y="60544"/>
                  </a:cubicBezTo>
                  <a:cubicBezTo>
                    <a:pt x="101354" y="56215"/>
                    <a:pt x="102719" y="51893"/>
                    <a:pt x="105575" y="48608"/>
                  </a:cubicBezTo>
                  <a:cubicBezTo>
                    <a:pt x="106904" y="46914"/>
                    <a:pt x="108404" y="45362"/>
                    <a:pt x="110050" y="43975"/>
                  </a:cubicBezTo>
                  <a:cubicBezTo>
                    <a:pt x="116627" y="37855"/>
                    <a:pt x="117760" y="27854"/>
                    <a:pt x="112720" y="20417"/>
                  </a:cubicBezTo>
                  <a:cubicBezTo>
                    <a:pt x="110852" y="16530"/>
                    <a:pt x="108590" y="12846"/>
                    <a:pt x="105968" y="9423"/>
                  </a:cubicBezTo>
                  <a:cubicBezTo>
                    <a:pt x="104018" y="6786"/>
                    <a:pt x="101261" y="4856"/>
                    <a:pt x="98116" y="3926"/>
                  </a:cubicBezTo>
                  <a:cubicBezTo>
                    <a:pt x="89792" y="2042"/>
                    <a:pt x="81234" y="1178"/>
                    <a:pt x="73146" y="0"/>
                  </a:cubicBezTo>
                  <a:lnTo>
                    <a:pt x="66394" y="1021"/>
                  </a:lnTo>
                  <a:cubicBezTo>
                    <a:pt x="58915" y="1693"/>
                    <a:pt x="52435" y="6478"/>
                    <a:pt x="49590" y="13428"/>
                  </a:cubicBezTo>
                  <a:close/>
                </a:path>
              </a:pathLst>
            </a:custGeom>
            <a:grpFill/>
            <a:ln w="7849"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2FB7D8D8-2F00-8547-BCB1-54A1A72E16AF}"/>
                </a:ext>
              </a:extLst>
            </p:cNvPr>
            <p:cNvSpPr/>
            <p:nvPr/>
          </p:nvSpPr>
          <p:spPr>
            <a:xfrm>
              <a:off x="7873245" y="1896725"/>
              <a:ext cx="141335" cy="164906"/>
            </a:xfrm>
            <a:custGeom>
              <a:avLst/>
              <a:gdLst>
                <a:gd name="connsiteX0" fmla="*/ 36 w 141335"/>
                <a:gd name="connsiteY0" fmla="*/ 124946 h 164906"/>
                <a:gd name="connsiteX1" fmla="*/ 12364 w 141335"/>
                <a:gd name="connsiteY1" fmla="*/ 146776 h 164906"/>
                <a:gd name="connsiteX2" fmla="*/ 20216 w 141335"/>
                <a:gd name="connsiteY2" fmla="*/ 164445 h 164906"/>
                <a:gd name="connsiteX3" fmla="*/ 25555 w 141335"/>
                <a:gd name="connsiteY3" fmla="*/ 166329 h 164906"/>
                <a:gd name="connsiteX4" fmla="*/ 46285 w 141335"/>
                <a:gd name="connsiteY4" fmla="*/ 151723 h 164906"/>
                <a:gd name="connsiteX5" fmla="*/ 46585 w 141335"/>
                <a:gd name="connsiteY5" fmla="*/ 143622 h 164906"/>
                <a:gd name="connsiteX6" fmla="*/ 46285 w 141335"/>
                <a:gd name="connsiteY6" fmla="*/ 143321 h 164906"/>
                <a:gd name="connsiteX7" fmla="*/ 24299 w 141335"/>
                <a:gd name="connsiteY7" fmla="*/ 130285 h 164906"/>
                <a:gd name="connsiteX8" fmla="*/ 24299 w 141335"/>
                <a:gd name="connsiteY8" fmla="*/ 127301 h 164906"/>
                <a:gd name="connsiteX9" fmla="*/ 35998 w 141335"/>
                <a:gd name="connsiteY9" fmla="*/ 122904 h 164906"/>
                <a:gd name="connsiteX10" fmla="*/ 71254 w 141335"/>
                <a:gd name="connsiteY10" fmla="*/ 126124 h 164906"/>
                <a:gd name="connsiteX11" fmla="*/ 91747 w 141335"/>
                <a:gd name="connsiteY11" fmla="*/ 134683 h 164906"/>
                <a:gd name="connsiteX12" fmla="*/ 96851 w 141335"/>
                <a:gd name="connsiteY12" fmla="*/ 131778 h 164906"/>
                <a:gd name="connsiteX13" fmla="*/ 100934 w 141335"/>
                <a:gd name="connsiteY13" fmla="*/ 113010 h 164906"/>
                <a:gd name="connsiteX14" fmla="*/ 115225 w 141335"/>
                <a:gd name="connsiteY14" fmla="*/ 96912 h 164906"/>
                <a:gd name="connsiteX15" fmla="*/ 135718 w 141335"/>
                <a:gd name="connsiteY15" fmla="*/ 87802 h 164906"/>
                <a:gd name="connsiteX16" fmla="*/ 140089 w 141335"/>
                <a:gd name="connsiteY16" fmla="*/ 72304 h 164906"/>
                <a:gd name="connsiteX17" fmla="*/ 139408 w 141335"/>
                <a:gd name="connsiteY17" fmla="*/ 71233 h 164906"/>
                <a:gd name="connsiteX18" fmla="*/ 130301 w 141335"/>
                <a:gd name="connsiteY18" fmla="*/ 58198 h 164906"/>
                <a:gd name="connsiteX19" fmla="*/ 124254 w 141335"/>
                <a:gd name="connsiteY19" fmla="*/ 48304 h 164906"/>
                <a:gd name="connsiteX20" fmla="*/ 117266 w 141335"/>
                <a:gd name="connsiteY20" fmla="*/ 44770 h 164906"/>
                <a:gd name="connsiteX21" fmla="*/ 86958 w 141335"/>
                <a:gd name="connsiteY21" fmla="*/ 46340 h 164906"/>
                <a:gd name="connsiteX22" fmla="*/ 50760 w 141335"/>
                <a:gd name="connsiteY22" fmla="*/ 19798 h 164906"/>
                <a:gd name="connsiteX23" fmla="*/ 25084 w 141335"/>
                <a:gd name="connsiteY23" fmla="*/ 638 h 164906"/>
                <a:gd name="connsiteX24" fmla="*/ 16369 w 141335"/>
                <a:gd name="connsiteY24" fmla="*/ 2365 h 164906"/>
                <a:gd name="connsiteX25" fmla="*/ 13777 w 141335"/>
                <a:gd name="connsiteY25" fmla="*/ 11160 h 164906"/>
                <a:gd name="connsiteX26" fmla="*/ 19902 w 141335"/>
                <a:gd name="connsiteY26" fmla="*/ 25923 h 164906"/>
                <a:gd name="connsiteX27" fmla="*/ 24691 w 141335"/>
                <a:gd name="connsiteY27" fmla="*/ 41158 h 164906"/>
                <a:gd name="connsiteX28" fmla="*/ 26968 w 141335"/>
                <a:gd name="connsiteY28" fmla="*/ 85918 h 164906"/>
                <a:gd name="connsiteX29" fmla="*/ 22414 w 141335"/>
                <a:gd name="connsiteY29" fmla="*/ 89609 h 164906"/>
                <a:gd name="connsiteX30" fmla="*/ 16054 w 141335"/>
                <a:gd name="connsiteY30" fmla="*/ 90237 h 164906"/>
                <a:gd name="connsiteX31" fmla="*/ 9773 w 141335"/>
                <a:gd name="connsiteY31" fmla="*/ 98482 h 164906"/>
                <a:gd name="connsiteX32" fmla="*/ 9773 w 141335"/>
                <a:gd name="connsiteY32" fmla="*/ 104843 h 164906"/>
                <a:gd name="connsiteX33" fmla="*/ 36 w 141335"/>
                <a:gd name="connsiteY33" fmla="*/ 124946 h 16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1335" h="164906">
                  <a:moveTo>
                    <a:pt x="36" y="124946"/>
                  </a:moveTo>
                  <a:cubicBezTo>
                    <a:pt x="-671" y="135468"/>
                    <a:pt x="9144" y="139080"/>
                    <a:pt x="12364" y="146776"/>
                  </a:cubicBezTo>
                  <a:cubicBezTo>
                    <a:pt x="14877" y="152744"/>
                    <a:pt x="17075" y="158791"/>
                    <a:pt x="20216" y="164445"/>
                  </a:cubicBezTo>
                  <a:cubicBezTo>
                    <a:pt x="20922" y="165779"/>
                    <a:pt x="24534" y="167036"/>
                    <a:pt x="25555" y="166329"/>
                  </a:cubicBezTo>
                  <a:cubicBezTo>
                    <a:pt x="32622" y="161775"/>
                    <a:pt x="39453" y="156670"/>
                    <a:pt x="46285" y="151723"/>
                  </a:cubicBezTo>
                  <a:cubicBezTo>
                    <a:pt x="48605" y="149569"/>
                    <a:pt x="48739" y="145942"/>
                    <a:pt x="46585" y="143622"/>
                  </a:cubicBezTo>
                  <a:cubicBezTo>
                    <a:pt x="46489" y="143518"/>
                    <a:pt x="46389" y="143417"/>
                    <a:pt x="46285" y="143321"/>
                  </a:cubicBezTo>
                  <a:cubicBezTo>
                    <a:pt x="38904" y="139080"/>
                    <a:pt x="31523" y="134762"/>
                    <a:pt x="24299" y="130285"/>
                  </a:cubicBezTo>
                  <a:cubicBezTo>
                    <a:pt x="23749" y="130285"/>
                    <a:pt x="23671" y="127380"/>
                    <a:pt x="24299" y="127301"/>
                  </a:cubicBezTo>
                  <a:cubicBezTo>
                    <a:pt x="28350" y="126275"/>
                    <a:pt x="32274" y="124800"/>
                    <a:pt x="35998" y="122904"/>
                  </a:cubicBezTo>
                  <a:cubicBezTo>
                    <a:pt x="48875" y="114030"/>
                    <a:pt x="60025" y="116779"/>
                    <a:pt x="71254" y="126124"/>
                  </a:cubicBezTo>
                  <a:cubicBezTo>
                    <a:pt x="77063" y="130983"/>
                    <a:pt x="84208" y="133968"/>
                    <a:pt x="91747" y="134683"/>
                  </a:cubicBezTo>
                  <a:cubicBezTo>
                    <a:pt x="94260" y="134683"/>
                    <a:pt x="96223" y="134212"/>
                    <a:pt x="96851" y="131778"/>
                  </a:cubicBezTo>
                  <a:cubicBezTo>
                    <a:pt x="98343" y="125495"/>
                    <a:pt x="99285" y="119135"/>
                    <a:pt x="100934" y="113010"/>
                  </a:cubicBezTo>
                  <a:cubicBezTo>
                    <a:pt x="102417" y="105444"/>
                    <a:pt x="107889" y="99280"/>
                    <a:pt x="115225" y="96912"/>
                  </a:cubicBezTo>
                  <a:cubicBezTo>
                    <a:pt x="122301" y="94460"/>
                    <a:pt x="129157" y="91413"/>
                    <a:pt x="135718" y="87802"/>
                  </a:cubicBezTo>
                  <a:cubicBezTo>
                    <a:pt x="141204" y="84730"/>
                    <a:pt x="143162" y="77791"/>
                    <a:pt x="140089" y="72304"/>
                  </a:cubicBezTo>
                  <a:cubicBezTo>
                    <a:pt x="139882" y="71935"/>
                    <a:pt x="139655" y="71577"/>
                    <a:pt x="139408" y="71233"/>
                  </a:cubicBezTo>
                  <a:cubicBezTo>
                    <a:pt x="136425" y="66757"/>
                    <a:pt x="133363" y="62517"/>
                    <a:pt x="130301" y="58198"/>
                  </a:cubicBezTo>
                  <a:cubicBezTo>
                    <a:pt x="127347" y="55574"/>
                    <a:pt x="125241" y="52129"/>
                    <a:pt x="124254" y="48304"/>
                  </a:cubicBezTo>
                  <a:cubicBezTo>
                    <a:pt x="121977" y="43042"/>
                    <a:pt x="120642" y="42257"/>
                    <a:pt x="117266" y="44770"/>
                  </a:cubicBezTo>
                  <a:cubicBezTo>
                    <a:pt x="108410" y="51372"/>
                    <a:pt x="96449" y="51992"/>
                    <a:pt x="86958" y="46340"/>
                  </a:cubicBezTo>
                  <a:cubicBezTo>
                    <a:pt x="73121" y="40204"/>
                    <a:pt x="60773" y="31150"/>
                    <a:pt x="50760" y="19798"/>
                  </a:cubicBezTo>
                  <a:cubicBezTo>
                    <a:pt x="43571" y="11757"/>
                    <a:pt x="34839" y="5241"/>
                    <a:pt x="25084" y="638"/>
                  </a:cubicBezTo>
                  <a:cubicBezTo>
                    <a:pt x="22101" y="-644"/>
                    <a:pt x="18637" y="43"/>
                    <a:pt x="16369" y="2365"/>
                  </a:cubicBezTo>
                  <a:cubicBezTo>
                    <a:pt x="13705" y="4436"/>
                    <a:pt x="12663" y="7976"/>
                    <a:pt x="13777" y="11160"/>
                  </a:cubicBezTo>
                  <a:cubicBezTo>
                    <a:pt x="15426" y="16186"/>
                    <a:pt x="18017" y="20976"/>
                    <a:pt x="19902" y="25923"/>
                  </a:cubicBezTo>
                  <a:cubicBezTo>
                    <a:pt x="22122" y="30784"/>
                    <a:pt x="23731" y="35901"/>
                    <a:pt x="24691" y="41158"/>
                  </a:cubicBezTo>
                  <a:cubicBezTo>
                    <a:pt x="26026" y="56078"/>
                    <a:pt x="26497" y="70998"/>
                    <a:pt x="26968" y="85918"/>
                  </a:cubicBezTo>
                  <a:cubicBezTo>
                    <a:pt x="26968" y="87096"/>
                    <a:pt x="24220" y="88902"/>
                    <a:pt x="22414" y="89609"/>
                  </a:cubicBezTo>
                  <a:cubicBezTo>
                    <a:pt x="20318" y="90016"/>
                    <a:pt x="18189" y="90226"/>
                    <a:pt x="16054" y="90237"/>
                  </a:cubicBezTo>
                  <a:cubicBezTo>
                    <a:pt x="9851" y="91179"/>
                    <a:pt x="9851" y="91258"/>
                    <a:pt x="9773" y="98482"/>
                  </a:cubicBezTo>
                  <a:cubicBezTo>
                    <a:pt x="9773" y="100602"/>
                    <a:pt x="10636" y="103037"/>
                    <a:pt x="9773" y="104843"/>
                  </a:cubicBezTo>
                  <a:cubicBezTo>
                    <a:pt x="6632" y="111675"/>
                    <a:pt x="586" y="116700"/>
                    <a:pt x="36" y="124946"/>
                  </a:cubicBezTo>
                  <a:close/>
                </a:path>
              </a:pathLst>
            </a:custGeom>
            <a:grpFill/>
            <a:ln w="7849"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E7FE3D94-F5BB-B041-AEDC-3C57A8CD86D8}"/>
                </a:ext>
              </a:extLst>
            </p:cNvPr>
            <p:cNvSpPr/>
            <p:nvPr/>
          </p:nvSpPr>
          <p:spPr>
            <a:xfrm>
              <a:off x="2456512" y="189876"/>
              <a:ext cx="109928" cy="157053"/>
            </a:xfrm>
            <a:custGeom>
              <a:avLst/>
              <a:gdLst>
                <a:gd name="connsiteX0" fmla="*/ 9825 w 109927"/>
                <a:gd name="connsiteY0" fmla="*/ 90621 h 157053"/>
                <a:gd name="connsiteX1" fmla="*/ 27178 w 109927"/>
                <a:gd name="connsiteY1" fmla="*/ 95569 h 157053"/>
                <a:gd name="connsiteX2" fmla="*/ 27178 w 109927"/>
                <a:gd name="connsiteY2" fmla="*/ 96511 h 157053"/>
                <a:gd name="connsiteX3" fmla="*/ 27885 w 109927"/>
                <a:gd name="connsiteY3" fmla="*/ 95961 h 157053"/>
                <a:gd name="connsiteX4" fmla="*/ 36757 w 109927"/>
                <a:gd name="connsiteY4" fmla="*/ 103814 h 157053"/>
                <a:gd name="connsiteX5" fmla="*/ 48221 w 109927"/>
                <a:gd name="connsiteY5" fmla="*/ 142056 h 157053"/>
                <a:gd name="connsiteX6" fmla="*/ 52775 w 109927"/>
                <a:gd name="connsiteY6" fmla="*/ 156191 h 157053"/>
                <a:gd name="connsiteX7" fmla="*/ 70599 w 109927"/>
                <a:gd name="connsiteY7" fmla="*/ 157919 h 157053"/>
                <a:gd name="connsiteX8" fmla="*/ 86696 w 109927"/>
                <a:gd name="connsiteY8" fmla="*/ 134910 h 157053"/>
                <a:gd name="connsiteX9" fmla="*/ 103891 w 109927"/>
                <a:gd name="connsiteY9" fmla="*/ 101458 h 157053"/>
                <a:gd name="connsiteX10" fmla="*/ 110408 w 109927"/>
                <a:gd name="connsiteY10" fmla="*/ 90543 h 157053"/>
                <a:gd name="connsiteX11" fmla="*/ 107425 w 109927"/>
                <a:gd name="connsiteY11" fmla="*/ 66985 h 157053"/>
                <a:gd name="connsiteX12" fmla="*/ 104127 w 109927"/>
                <a:gd name="connsiteY12" fmla="*/ 55756 h 157053"/>
                <a:gd name="connsiteX13" fmla="*/ 104990 w 109927"/>
                <a:gd name="connsiteY13" fmla="*/ 49473 h 157053"/>
                <a:gd name="connsiteX14" fmla="*/ 85597 w 109927"/>
                <a:gd name="connsiteY14" fmla="*/ 34710 h 157053"/>
                <a:gd name="connsiteX15" fmla="*/ 79551 w 109927"/>
                <a:gd name="connsiteY15" fmla="*/ 36988 h 157053"/>
                <a:gd name="connsiteX16" fmla="*/ 79551 w 109927"/>
                <a:gd name="connsiteY16" fmla="*/ 37537 h 157053"/>
                <a:gd name="connsiteX17" fmla="*/ 77666 w 109927"/>
                <a:gd name="connsiteY17" fmla="*/ 38244 h 157053"/>
                <a:gd name="connsiteX18" fmla="*/ 79551 w 109927"/>
                <a:gd name="connsiteY18" fmla="*/ 36988 h 157053"/>
                <a:gd name="connsiteX19" fmla="*/ 81199 w 109927"/>
                <a:gd name="connsiteY19" fmla="*/ 18298 h 157053"/>
                <a:gd name="connsiteX20" fmla="*/ 62436 w 109927"/>
                <a:gd name="connsiteY20" fmla="*/ 2 h 157053"/>
                <a:gd name="connsiteX21" fmla="*/ 62433 w 109927"/>
                <a:gd name="connsiteY21" fmla="*/ 2 h 157053"/>
                <a:gd name="connsiteX22" fmla="*/ 43274 w 109927"/>
                <a:gd name="connsiteY22" fmla="*/ 2 h 157053"/>
                <a:gd name="connsiteX23" fmla="*/ 37700 w 109927"/>
                <a:gd name="connsiteY23" fmla="*/ 2750 h 157053"/>
                <a:gd name="connsiteX24" fmla="*/ 28513 w 109927"/>
                <a:gd name="connsiteY24" fmla="*/ 25052 h 157053"/>
                <a:gd name="connsiteX25" fmla="*/ 27099 w 109927"/>
                <a:gd name="connsiteY25" fmla="*/ 34004 h 157053"/>
                <a:gd name="connsiteX26" fmla="*/ 33774 w 109927"/>
                <a:gd name="connsiteY26" fmla="*/ 44683 h 157053"/>
                <a:gd name="connsiteX27" fmla="*/ 33774 w 109927"/>
                <a:gd name="connsiteY27" fmla="*/ 44212 h 157053"/>
                <a:gd name="connsiteX28" fmla="*/ 34873 w 109927"/>
                <a:gd name="connsiteY28" fmla="*/ 43819 h 157053"/>
                <a:gd name="connsiteX29" fmla="*/ 35344 w 109927"/>
                <a:gd name="connsiteY29" fmla="*/ 42327 h 157053"/>
                <a:gd name="connsiteX30" fmla="*/ 34873 w 109927"/>
                <a:gd name="connsiteY30" fmla="*/ 43819 h 157053"/>
                <a:gd name="connsiteX31" fmla="*/ 34873 w 109927"/>
                <a:gd name="connsiteY31" fmla="*/ 44997 h 157053"/>
                <a:gd name="connsiteX32" fmla="*/ 34166 w 109927"/>
                <a:gd name="connsiteY32" fmla="*/ 44997 h 157053"/>
                <a:gd name="connsiteX33" fmla="*/ 35972 w 109927"/>
                <a:gd name="connsiteY33" fmla="*/ 57248 h 157053"/>
                <a:gd name="connsiteX34" fmla="*/ 33695 w 109927"/>
                <a:gd name="connsiteY34" fmla="*/ 66357 h 157053"/>
                <a:gd name="connsiteX35" fmla="*/ 26314 w 109927"/>
                <a:gd name="connsiteY35" fmla="*/ 70440 h 157053"/>
                <a:gd name="connsiteX36" fmla="*/ 15007 w 109927"/>
                <a:gd name="connsiteY36" fmla="*/ 64472 h 157053"/>
                <a:gd name="connsiteX37" fmla="*/ 6213 w 109927"/>
                <a:gd name="connsiteY37" fmla="*/ 66592 h 157053"/>
                <a:gd name="connsiteX38" fmla="*/ 1031 w 109927"/>
                <a:gd name="connsiteY38" fmla="*/ 74445 h 157053"/>
                <a:gd name="connsiteX39" fmla="*/ 6784 w 109927"/>
                <a:gd name="connsiteY39" fmla="*/ 89722 h 157053"/>
                <a:gd name="connsiteX40" fmla="*/ 9825 w 109927"/>
                <a:gd name="connsiteY40" fmla="*/ 90621 h 15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927" h="157053">
                  <a:moveTo>
                    <a:pt x="9825" y="90621"/>
                  </a:moveTo>
                  <a:cubicBezTo>
                    <a:pt x="15909" y="90937"/>
                    <a:pt x="21842" y="92628"/>
                    <a:pt x="27178" y="95569"/>
                  </a:cubicBezTo>
                  <a:cubicBezTo>
                    <a:pt x="27178" y="95569"/>
                    <a:pt x="27178" y="96197"/>
                    <a:pt x="27178" y="96511"/>
                  </a:cubicBezTo>
                  <a:lnTo>
                    <a:pt x="27885" y="95961"/>
                  </a:lnTo>
                  <a:cubicBezTo>
                    <a:pt x="30790" y="98553"/>
                    <a:pt x="33616" y="101301"/>
                    <a:pt x="36757" y="103814"/>
                  </a:cubicBezTo>
                  <a:cubicBezTo>
                    <a:pt x="50106" y="113708"/>
                    <a:pt x="57015" y="125173"/>
                    <a:pt x="48221" y="142056"/>
                  </a:cubicBezTo>
                  <a:cubicBezTo>
                    <a:pt x="45999" y="147244"/>
                    <a:pt x="47943" y="153276"/>
                    <a:pt x="52775" y="156191"/>
                  </a:cubicBezTo>
                  <a:cubicBezTo>
                    <a:pt x="57774" y="160430"/>
                    <a:pt x="64880" y="161119"/>
                    <a:pt x="70599" y="157919"/>
                  </a:cubicBezTo>
                  <a:cubicBezTo>
                    <a:pt x="78979" y="152874"/>
                    <a:pt x="84829" y="144513"/>
                    <a:pt x="86696" y="134910"/>
                  </a:cubicBezTo>
                  <a:cubicBezTo>
                    <a:pt x="88110" y="122022"/>
                    <a:pt x="94233" y="110109"/>
                    <a:pt x="103891" y="101458"/>
                  </a:cubicBezTo>
                  <a:cubicBezTo>
                    <a:pt x="106878" y="98372"/>
                    <a:pt x="109108" y="94636"/>
                    <a:pt x="110408" y="90543"/>
                  </a:cubicBezTo>
                  <a:cubicBezTo>
                    <a:pt x="114679" y="82884"/>
                    <a:pt x="113470" y="73337"/>
                    <a:pt x="107425" y="66985"/>
                  </a:cubicBezTo>
                  <a:cubicBezTo>
                    <a:pt x="103877" y="64443"/>
                    <a:pt x="102517" y="59812"/>
                    <a:pt x="104127" y="55756"/>
                  </a:cubicBezTo>
                  <a:cubicBezTo>
                    <a:pt x="104813" y="53736"/>
                    <a:pt x="105106" y="51603"/>
                    <a:pt x="104990" y="49473"/>
                  </a:cubicBezTo>
                  <a:cubicBezTo>
                    <a:pt x="104991" y="34475"/>
                    <a:pt x="99259" y="28821"/>
                    <a:pt x="85597" y="34710"/>
                  </a:cubicBezTo>
                  <a:cubicBezTo>
                    <a:pt x="83634" y="35574"/>
                    <a:pt x="81592" y="36281"/>
                    <a:pt x="79551" y="36988"/>
                  </a:cubicBezTo>
                  <a:lnTo>
                    <a:pt x="79551" y="37537"/>
                  </a:lnTo>
                  <a:cubicBezTo>
                    <a:pt x="79551" y="40050"/>
                    <a:pt x="78922" y="40286"/>
                    <a:pt x="77666" y="38244"/>
                  </a:cubicBezTo>
                  <a:lnTo>
                    <a:pt x="79551" y="36988"/>
                  </a:lnTo>
                  <a:cubicBezTo>
                    <a:pt x="80567" y="30808"/>
                    <a:pt x="81118" y="24561"/>
                    <a:pt x="81199" y="18298"/>
                  </a:cubicBezTo>
                  <a:cubicBezTo>
                    <a:pt x="81070" y="8064"/>
                    <a:pt x="72669" y="-128"/>
                    <a:pt x="62436" y="2"/>
                  </a:cubicBezTo>
                  <a:cubicBezTo>
                    <a:pt x="62435" y="2"/>
                    <a:pt x="62434" y="2"/>
                    <a:pt x="62433" y="2"/>
                  </a:cubicBezTo>
                  <a:cubicBezTo>
                    <a:pt x="56069" y="748"/>
                    <a:pt x="49639" y="748"/>
                    <a:pt x="43274" y="2"/>
                  </a:cubicBezTo>
                  <a:cubicBezTo>
                    <a:pt x="41626" y="2"/>
                    <a:pt x="39192" y="1415"/>
                    <a:pt x="37700" y="2750"/>
                  </a:cubicBezTo>
                  <a:cubicBezTo>
                    <a:pt x="31182" y="8639"/>
                    <a:pt x="25136" y="14686"/>
                    <a:pt x="28513" y="25052"/>
                  </a:cubicBezTo>
                  <a:cubicBezTo>
                    <a:pt x="28740" y="28105"/>
                    <a:pt x="28257" y="31169"/>
                    <a:pt x="27099" y="34004"/>
                  </a:cubicBezTo>
                  <a:cubicBezTo>
                    <a:pt x="25608" y="40600"/>
                    <a:pt x="25764" y="40835"/>
                    <a:pt x="33774" y="44683"/>
                  </a:cubicBezTo>
                  <a:cubicBezTo>
                    <a:pt x="33774" y="44683"/>
                    <a:pt x="33774" y="44683"/>
                    <a:pt x="33774" y="44212"/>
                  </a:cubicBezTo>
                  <a:cubicBezTo>
                    <a:pt x="34159" y="44142"/>
                    <a:pt x="34530" y="44009"/>
                    <a:pt x="34873" y="43819"/>
                  </a:cubicBezTo>
                  <a:cubicBezTo>
                    <a:pt x="34873" y="43034"/>
                    <a:pt x="35266" y="42249"/>
                    <a:pt x="35344" y="42327"/>
                  </a:cubicBezTo>
                  <a:cubicBezTo>
                    <a:pt x="37150" y="42327"/>
                    <a:pt x="36914" y="43113"/>
                    <a:pt x="34873" y="43819"/>
                  </a:cubicBezTo>
                  <a:cubicBezTo>
                    <a:pt x="34892" y="44212"/>
                    <a:pt x="34892" y="44605"/>
                    <a:pt x="34873" y="44997"/>
                  </a:cubicBezTo>
                  <a:lnTo>
                    <a:pt x="34166" y="44997"/>
                  </a:lnTo>
                  <a:cubicBezTo>
                    <a:pt x="35075" y="49030"/>
                    <a:pt x="35678" y="53125"/>
                    <a:pt x="35972" y="57248"/>
                  </a:cubicBezTo>
                  <a:cubicBezTo>
                    <a:pt x="35708" y="60387"/>
                    <a:pt x="34939" y="63462"/>
                    <a:pt x="33695" y="66357"/>
                  </a:cubicBezTo>
                  <a:cubicBezTo>
                    <a:pt x="32360" y="70283"/>
                    <a:pt x="29298" y="71932"/>
                    <a:pt x="26314" y="70440"/>
                  </a:cubicBezTo>
                  <a:cubicBezTo>
                    <a:pt x="23330" y="68948"/>
                    <a:pt x="18933" y="66200"/>
                    <a:pt x="15007" y="64472"/>
                  </a:cubicBezTo>
                  <a:cubicBezTo>
                    <a:pt x="11922" y="63249"/>
                    <a:pt x="8402" y="64098"/>
                    <a:pt x="6213" y="66592"/>
                  </a:cubicBezTo>
                  <a:cubicBezTo>
                    <a:pt x="3960" y="68822"/>
                    <a:pt x="2195" y="71496"/>
                    <a:pt x="1031" y="74445"/>
                  </a:cubicBezTo>
                  <a:cubicBezTo>
                    <a:pt x="-1599" y="80252"/>
                    <a:pt x="977" y="87092"/>
                    <a:pt x="6784" y="89722"/>
                  </a:cubicBezTo>
                  <a:cubicBezTo>
                    <a:pt x="7751" y="90161"/>
                    <a:pt x="8775" y="90463"/>
                    <a:pt x="9825" y="90621"/>
                  </a:cubicBezTo>
                  <a:close/>
                </a:path>
              </a:pathLst>
            </a:custGeom>
            <a:grpFill/>
            <a:ln w="7849"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DDEF4E9D-D3A1-CB43-BFBC-2482009096CA}"/>
                </a:ext>
              </a:extLst>
            </p:cNvPr>
            <p:cNvSpPr/>
            <p:nvPr/>
          </p:nvSpPr>
          <p:spPr>
            <a:xfrm>
              <a:off x="7156130" y="3571788"/>
              <a:ext cx="259115" cy="78527"/>
            </a:xfrm>
            <a:custGeom>
              <a:avLst/>
              <a:gdLst>
                <a:gd name="connsiteX0" fmla="*/ 180390 w 259114"/>
                <a:gd name="connsiteY0" fmla="*/ 72244 h 78526"/>
                <a:gd name="connsiteX1" fmla="*/ 217687 w 259114"/>
                <a:gd name="connsiteY1" fmla="*/ 80097 h 78526"/>
                <a:gd name="connsiteX2" fmla="*/ 232213 w 259114"/>
                <a:gd name="connsiteY2" fmla="*/ 77663 h 78526"/>
                <a:gd name="connsiteX3" fmla="*/ 241243 w 259114"/>
                <a:gd name="connsiteY3" fmla="*/ 76406 h 78526"/>
                <a:gd name="connsiteX4" fmla="*/ 253806 w 259114"/>
                <a:gd name="connsiteY4" fmla="*/ 78448 h 78526"/>
                <a:gd name="connsiteX5" fmla="*/ 262050 w 259114"/>
                <a:gd name="connsiteY5" fmla="*/ 69889 h 78526"/>
                <a:gd name="connsiteX6" fmla="*/ 256397 w 259114"/>
                <a:gd name="connsiteY6" fmla="*/ 62900 h 78526"/>
                <a:gd name="connsiteX7" fmla="*/ 223890 w 259114"/>
                <a:gd name="connsiteY7" fmla="*/ 52377 h 78526"/>
                <a:gd name="connsiteX8" fmla="*/ 217687 w 259114"/>
                <a:gd name="connsiteY8" fmla="*/ 51199 h 78526"/>
                <a:gd name="connsiteX9" fmla="*/ 204731 w 259114"/>
                <a:gd name="connsiteY9" fmla="*/ 50571 h 78526"/>
                <a:gd name="connsiteX10" fmla="*/ 196879 w 259114"/>
                <a:gd name="connsiteY10" fmla="*/ 46174 h 78526"/>
                <a:gd name="connsiteX11" fmla="*/ 203004 w 259114"/>
                <a:gd name="connsiteY11" fmla="*/ 40598 h 78526"/>
                <a:gd name="connsiteX12" fmla="*/ 209364 w 259114"/>
                <a:gd name="connsiteY12" fmla="*/ 39578 h 78526"/>
                <a:gd name="connsiteX13" fmla="*/ 216195 w 259114"/>
                <a:gd name="connsiteY13" fmla="*/ 34787 h 78526"/>
                <a:gd name="connsiteX14" fmla="*/ 208343 w 259114"/>
                <a:gd name="connsiteY14" fmla="*/ 30861 h 78526"/>
                <a:gd name="connsiteX15" fmla="*/ 170261 w 259114"/>
                <a:gd name="connsiteY15" fmla="*/ 24657 h 78526"/>
                <a:gd name="connsiteX16" fmla="*/ 152123 w 259114"/>
                <a:gd name="connsiteY16" fmla="*/ 17904 h 78526"/>
                <a:gd name="connsiteX17" fmla="*/ 131160 w 259114"/>
                <a:gd name="connsiteY17" fmla="*/ 21123 h 78526"/>
                <a:gd name="connsiteX18" fmla="*/ 129981 w 259114"/>
                <a:gd name="connsiteY18" fmla="*/ 23008 h 78526"/>
                <a:gd name="connsiteX19" fmla="*/ 118360 w 259114"/>
                <a:gd name="connsiteY19" fmla="*/ 27641 h 78526"/>
                <a:gd name="connsiteX20" fmla="*/ 102656 w 259114"/>
                <a:gd name="connsiteY20" fmla="*/ 26149 h 78526"/>
                <a:gd name="connsiteX21" fmla="*/ 77215 w 259114"/>
                <a:gd name="connsiteY21" fmla="*/ 15156 h 78526"/>
                <a:gd name="connsiteX22" fmla="*/ 44629 w 259114"/>
                <a:gd name="connsiteY22" fmla="*/ 3534 h 78526"/>
                <a:gd name="connsiteX23" fmla="*/ 10316 w 259114"/>
                <a:gd name="connsiteY23" fmla="*/ 0 h 78526"/>
                <a:gd name="connsiteX24" fmla="*/ 580 w 259114"/>
                <a:gd name="connsiteY24" fmla="*/ 22459 h 78526"/>
                <a:gd name="connsiteX25" fmla="*/ 3284 w 259114"/>
                <a:gd name="connsiteY25" fmla="*/ 30219 h 78526"/>
                <a:gd name="connsiteX26" fmla="*/ 3485 w 259114"/>
                <a:gd name="connsiteY26" fmla="*/ 30311 h 78526"/>
                <a:gd name="connsiteX27" fmla="*/ 22487 w 259114"/>
                <a:gd name="connsiteY27" fmla="*/ 41069 h 78526"/>
                <a:gd name="connsiteX28" fmla="*/ 33715 w 259114"/>
                <a:gd name="connsiteY28" fmla="*/ 46488 h 78526"/>
                <a:gd name="connsiteX29" fmla="*/ 58449 w 259114"/>
                <a:gd name="connsiteY29" fmla="*/ 52770 h 78526"/>
                <a:gd name="connsiteX30" fmla="*/ 77137 w 259114"/>
                <a:gd name="connsiteY30" fmla="*/ 55204 h 78526"/>
                <a:gd name="connsiteX31" fmla="*/ 117810 w 259114"/>
                <a:gd name="connsiteY31" fmla="*/ 61800 h 78526"/>
                <a:gd name="connsiteX32" fmla="*/ 158326 w 259114"/>
                <a:gd name="connsiteY32" fmla="*/ 70988 h 78526"/>
                <a:gd name="connsiteX33" fmla="*/ 180390 w 259114"/>
                <a:gd name="connsiteY33" fmla="*/ 72244 h 7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9114" h="78526">
                  <a:moveTo>
                    <a:pt x="180390" y="72244"/>
                  </a:moveTo>
                  <a:cubicBezTo>
                    <a:pt x="193321" y="71194"/>
                    <a:pt x="206278" y="73922"/>
                    <a:pt x="217687" y="80097"/>
                  </a:cubicBezTo>
                  <a:cubicBezTo>
                    <a:pt x="222445" y="83091"/>
                    <a:pt x="228692" y="82045"/>
                    <a:pt x="232213" y="77663"/>
                  </a:cubicBezTo>
                  <a:cubicBezTo>
                    <a:pt x="234788" y="75674"/>
                    <a:pt x="238223" y="75197"/>
                    <a:pt x="241243" y="76406"/>
                  </a:cubicBezTo>
                  <a:cubicBezTo>
                    <a:pt x="245383" y="77354"/>
                    <a:pt x="249579" y="78036"/>
                    <a:pt x="253806" y="78448"/>
                  </a:cubicBezTo>
                  <a:cubicBezTo>
                    <a:pt x="257418" y="78448"/>
                    <a:pt x="262050" y="73579"/>
                    <a:pt x="262050" y="69889"/>
                  </a:cubicBezTo>
                  <a:cubicBezTo>
                    <a:pt x="262050" y="66198"/>
                    <a:pt x="258989" y="62900"/>
                    <a:pt x="256397" y="62900"/>
                  </a:cubicBezTo>
                  <a:cubicBezTo>
                    <a:pt x="244601" y="63795"/>
                    <a:pt x="232925" y="60016"/>
                    <a:pt x="223890" y="52377"/>
                  </a:cubicBezTo>
                  <a:cubicBezTo>
                    <a:pt x="222634" y="51121"/>
                    <a:pt x="219807" y="51357"/>
                    <a:pt x="217687" y="51199"/>
                  </a:cubicBezTo>
                  <a:cubicBezTo>
                    <a:pt x="213369" y="51199"/>
                    <a:pt x="209050" y="51199"/>
                    <a:pt x="204731" y="50571"/>
                  </a:cubicBezTo>
                  <a:cubicBezTo>
                    <a:pt x="201522" y="50591"/>
                    <a:pt x="198539" y="48921"/>
                    <a:pt x="196879" y="46174"/>
                  </a:cubicBezTo>
                  <a:cubicBezTo>
                    <a:pt x="195623" y="44053"/>
                    <a:pt x="198214" y="41541"/>
                    <a:pt x="203004" y="40598"/>
                  </a:cubicBezTo>
                  <a:cubicBezTo>
                    <a:pt x="205124" y="40127"/>
                    <a:pt x="207322" y="40049"/>
                    <a:pt x="209364" y="39578"/>
                  </a:cubicBezTo>
                  <a:cubicBezTo>
                    <a:pt x="211406" y="39106"/>
                    <a:pt x="216666" y="38164"/>
                    <a:pt x="216195" y="34787"/>
                  </a:cubicBezTo>
                  <a:cubicBezTo>
                    <a:pt x="216195" y="33138"/>
                    <a:pt x="211091" y="31097"/>
                    <a:pt x="208343" y="30861"/>
                  </a:cubicBezTo>
                  <a:cubicBezTo>
                    <a:pt x="195430" y="30490"/>
                    <a:pt x="182624" y="28404"/>
                    <a:pt x="170261" y="24657"/>
                  </a:cubicBezTo>
                  <a:cubicBezTo>
                    <a:pt x="164082" y="22783"/>
                    <a:pt x="158024" y="20527"/>
                    <a:pt x="152123" y="17904"/>
                  </a:cubicBezTo>
                  <a:cubicBezTo>
                    <a:pt x="145446" y="13004"/>
                    <a:pt x="136060" y="14445"/>
                    <a:pt x="131160" y="21123"/>
                  </a:cubicBezTo>
                  <a:cubicBezTo>
                    <a:pt x="130721" y="21721"/>
                    <a:pt x="130327" y="22352"/>
                    <a:pt x="129981" y="23008"/>
                  </a:cubicBezTo>
                  <a:cubicBezTo>
                    <a:pt x="127150" y="26432"/>
                    <a:pt x="122770" y="28179"/>
                    <a:pt x="118360" y="27641"/>
                  </a:cubicBezTo>
                  <a:cubicBezTo>
                    <a:pt x="113020" y="27641"/>
                    <a:pt x="107681" y="26463"/>
                    <a:pt x="102656" y="26149"/>
                  </a:cubicBezTo>
                  <a:cubicBezTo>
                    <a:pt x="92947" y="26532"/>
                    <a:pt x="83590" y="22489"/>
                    <a:pt x="77215" y="15156"/>
                  </a:cubicBezTo>
                  <a:cubicBezTo>
                    <a:pt x="68468" y="6876"/>
                    <a:pt x="56642" y="2658"/>
                    <a:pt x="44629" y="3534"/>
                  </a:cubicBezTo>
                  <a:cubicBezTo>
                    <a:pt x="32930" y="3534"/>
                    <a:pt x="21780" y="157"/>
                    <a:pt x="10316" y="0"/>
                  </a:cubicBezTo>
                  <a:cubicBezTo>
                    <a:pt x="8721" y="8099"/>
                    <a:pt x="5400" y="15758"/>
                    <a:pt x="580" y="22459"/>
                  </a:cubicBezTo>
                  <a:cubicBezTo>
                    <a:pt x="-816" y="25348"/>
                    <a:pt x="395" y="28823"/>
                    <a:pt x="3284" y="30219"/>
                  </a:cubicBezTo>
                  <a:cubicBezTo>
                    <a:pt x="3351" y="30251"/>
                    <a:pt x="3418" y="30282"/>
                    <a:pt x="3485" y="30311"/>
                  </a:cubicBezTo>
                  <a:cubicBezTo>
                    <a:pt x="10552" y="32589"/>
                    <a:pt x="18090" y="33688"/>
                    <a:pt x="22487" y="41069"/>
                  </a:cubicBezTo>
                  <a:cubicBezTo>
                    <a:pt x="25114" y="44609"/>
                    <a:pt x="29310" y="46634"/>
                    <a:pt x="33715" y="46488"/>
                  </a:cubicBezTo>
                  <a:cubicBezTo>
                    <a:pt x="42330" y="46672"/>
                    <a:pt x="50790" y="48821"/>
                    <a:pt x="58449" y="52770"/>
                  </a:cubicBezTo>
                  <a:cubicBezTo>
                    <a:pt x="64258" y="55557"/>
                    <a:pt x="70807" y="56410"/>
                    <a:pt x="77137" y="55204"/>
                  </a:cubicBezTo>
                  <a:cubicBezTo>
                    <a:pt x="91050" y="53143"/>
                    <a:pt x="105261" y="55448"/>
                    <a:pt x="117810" y="61800"/>
                  </a:cubicBezTo>
                  <a:cubicBezTo>
                    <a:pt x="130458" y="67854"/>
                    <a:pt x="144304" y="70994"/>
                    <a:pt x="158326" y="70988"/>
                  </a:cubicBezTo>
                  <a:cubicBezTo>
                    <a:pt x="165654" y="71783"/>
                    <a:pt x="173018" y="72202"/>
                    <a:pt x="180390" y="72244"/>
                  </a:cubicBezTo>
                  <a:close/>
                </a:path>
              </a:pathLst>
            </a:custGeom>
            <a:grpFill/>
            <a:ln w="7849"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6EFE5388-5216-E346-8101-72366610E31B}"/>
                </a:ext>
              </a:extLst>
            </p:cNvPr>
            <p:cNvSpPr/>
            <p:nvPr/>
          </p:nvSpPr>
          <p:spPr>
            <a:xfrm>
              <a:off x="7517337" y="2878025"/>
              <a:ext cx="125631" cy="188464"/>
            </a:xfrm>
            <a:custGeom>
              <a:avLst/>
              <a:gdLst>
                <a:gd name="connsiteX0" fmla="*/ 56313 w 125631"/>
                <a:gd name="connsiteY0" fmla="*/ 3906 h 188464"/>
                <a:gd name="connsiteX1" fmla="*/ 34171 w 125631"/>
                <a:gd name="connsiteY1" fmla="*/ 1315 h 188464"/>
                <a:gd name="connsiteX2" fmla="*/ 14148 w 125631"/>
                <a:gd name="connsiteY2" fmla="*/ 12308 h 188464"/>
                <a:gd name="connsiteX3" fmla="*/ 11243 w 125631"/>
                <a:gd name="connsiteY3" fmla="*/ 24794 h 188464"/>
                <a:gd name="connsiteX4" fmla="*/ 7710 w 125631"/>
                <a:gd name="connsiteY4" fmla="*/ 60210 h 188464"/>
                <a:gd name="connsiteX5" fmla="*/ 2213 w 125631"/>
                <a:gd name="connsiteY5" fmla="*/ 71125 h 188464"/>
                <a:gd name="connsiteX6" fmla="*/ 14 w 125631"/>
                <a:gd name="connsiteY6" fmla="*/ 76858 h 188464"/>
                <a:gd name="connsiteX7" fmla="*/ 8887 w 125631"/>
                <a:gd name="connsiteY7" fmla="*/ 107876 h 188464"/>
                <a:gd name="connsiteX8" fmla="*/ 24591 w 125631"/>
                <a:gd name="connsiteY8" fmla="*/ 122953 h 188464"/>
                <a:gd name="connsiteX9" fmla="*/ 24591 w 125631"/>
                <a:gd name="connsiteY9" fmla="*/ 122952 h 188464"/>
                <a:gd name="connsiteX10" fmla="*/ 26476 w 125631"/>
                <a:gd name="connsiteY10" fmla="*/ 122324 h 188464"/>
                <a:gd name="connsiteX11" fmla="*/ 24906 w 125631"/>
                <a:gd name="connsiteY11" fmla="*/ 123345 h 188464"/>
                <a:gd name="connsiteX12" fmla="*/ 24906 w 125631"/>
                <a:gd name="connsiteY12" fmla="*/ 123345 h 188464"/>
                <a:gd name="connsiteX13" fmla="*/ 37704 w 125631"/>
                <a:gd name="connsiteY13" fmla="*/ 144312 h 188464"/>
                <a:gd name="connsiteX14" fmla="*/ 44378 w 125631"/>
                <a:gd name="connsiteY14" fmla="*/ 148709 h 188464"/>
                <a:gd name="connsiteX15" fmla="*/ 44849 w 125631"/>
                <a:gd name="connsiteY15" fmla="*/ 149259 h 188464"/>
                <a:gd name="connsiteX16" fmla="*/ 44849 w 125631"/>
                <a:gd name="connsiteY16" fmla="*/ 149259 h 188464"/>
                <a:gd name="connsiteX17" fmla="*/ 43907 w 125631"/>
                <a:gd name="connsiteY17" fmla="*/ 148474 h 188464"/>
                <a:gd name="connsiteX18" fmla="*/ 56863 w 125631"/>
                <a:gd name="connsiteY18" fmla="*/ 141563 h 188464"/>
                <a:gd name="connsiteX19" fmla="*/ 64715 w 125631"/>
                <a:gd name="connsiteY19" fmla="*/ 142584 h 188464"/>
                <a:gd name="connsiteX20" fmla="*/ 70133 w 125631"/>
                <a:gd name="connsiteY20" fmla="*/ 148474 h 188464"/>
                <a:gd name="connsiteX21" fmla="*/ 90234 w 125631"/>
                <a:gd name="connsiteY21" fmla="*/ 148474 h 188464"/>
                <a:gd name="connsiteX22" fmla="*/ 88820 w 125631"/>
                <a:gd name="connsiteY22" fmla="*/ 147610 h 188464"/>
                <a:gd name="connsiteX23" fmla="*/ 91098 w 125631"/>
                <a:gd name="connsiteY23" fmla="*/ 147610 h 188464"/>
                <a:gd name="connsiteX24" fmla="*/ 90234 w 125631"/>
                <a:gd name="connsiteY24" fmla="*/ 148395 h 188464"/>
                <a:gd name="connsiteX25" fmla="*/ 90234 w 125631"/>
                <a:gd name="connsiteY25" fmla="*/ 148395 h 188464"/>
                <a:gd name="connsiteX26" fmla="*/ 97458 w 125631"/>
                <a:gd name="connsiteY26" fmla="*/ 154363 h 188464"/>
                <a:gd name="connsiteX27" fmla="*/ 110178 w 125631"/>
                <a:gd name="connsiteY27" fmla="*/ 170068 h 188464"/>
                <a:gd name="connsiteX28" fmla="*/ 109707 w 125631"/>
                <a:gd name="connsiteY28" fmla="*/ 177293 h 188464"/>
                <a:gd name="connsiteX29" fmla="*/ 111434 w 125631"/>
                <a:gd name="connsiteY29" fmla="*/ 192449 h 188464"/>
                <a:gd name="connsiteX30" fmla="*/ 120464 w 125631"/>
                <a:gd name="connsiteY30" fmla="*/ 195747 h 188464"/>
                <a:gd name="connsiteX31" fmla="*/ 125725 w 125631"/>
                <a:gd name="connsiteY31" fmla="*/ 193470 h 188464"/>
                <a:gd name="connsiteX32" fmla="*/ 128316 w 125631"/>
                <a:gd name="connsiteY32" fmla="*/ 171718 h 188464"/>
                <a:gd name="connsiteX33" fmla="*/ 124704 w 125631"/>
                <a:gd name="connsiteY33" fmla="*/ 163315 h 188464"/>
                <a:gd name="connsiteX34" fmla="*/ 115517 w 125631"/>
                <a:gd name="connsiteY34" fmla="*/ 150594 h 188464"/>
                <a:gd name="connsiteX35" fmla="*/ 99813 w 125631"/>
                <a:gd name="connsiteY35" fmla="*/ 132533 h 188464"/>
                <a:gd name="connsiteX36" fmla="*/ 89449 w 125631"/>
                <a:gd name="connsiteY36" fmla="*/ 124680 h 188464"/>
                <a:gd name="connsiteX37" fmla="*/ 76964 w 125631"/>
                <a:gd name="connsiteY37" fmla="*/ 123109 h 188464"/>
                <a:gd name="connsiteX38" fmla="*/ 70839 w 125631"/>
                <a:gd name="connsiteY38" fmla="*/ 125308 h 188464"/>
                <a:gd name="connsiteX39" fmla="*/ 67777 w 125631"/>
                <a:gd name="connsiteY39" fmla="*/ 126093 h 188464"/>
                <a:gd name="connsiteX40" fmla="*/ 61809 w 125631"/>
                <a:gd name="connsiteY40" fmla="*/ 124287 h 188464"/>
                <a:gd name="connsiteX41" fmla="*/ 61809 w 125631"/>
                <a:gd name="connsiteY41" fmla="*/ 115963 h 188464"/>
                <a:gd name="connsiteX42" fmla="*/ 57648 w 125631"/>
                <a:gd name="connsiteY42" fmla="*/ 104656 h 188464"/>
                <a:gd name="connsiteX43" fmla="*/ 51445 w 125631"/>
                <a:gd name="connsiteY43" fmla="*/ 98923 h 188464"/>
                <a:gd name="connsiteX44" fmla="*/ 56078 w 125631"/>
                <a:gd name="connsiteY44" fmla="*/ 80548 h 188464"/>
                <a:gd name="connsiteX45" fmla="*/ 62595 w 125631"/>
                <a:gd name="connsiteY45" fmla="*/ 73402 h 188464"/>
                <a:gd name="connsiteX46" fmla="*/ 67149 w 125631"/>
                <a:gd name="connsiteY46" fmla="*/ 33746 h 188464"/>
                <a:gd name="connsiteX47" fmla="*/ 62673 w 125631"/>
                <a:gd name="connsiteY47" fmla="*/ 9088 h 188464"/>
                <a:gd name="connsiteX48" fmla="*/ 56313 w 125631"/>
                <a:gd name="connsiteY48" fmla="*/ 3906 h 188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5631" h="188464">
                  <a:moveTo>
                    <a:pt x="56313" y="3906"/>
                  </a:moveTo>
                  <a:cubicBezTo>
                    <a:pt x="48832" y="4854"/>
                    <a:pt x="41232" y="3965"/>
                    <a:pt x="34171" y="1315"/>
                  </a:cubicBezTo>
                  <a:cubicBezTo>
                    <a:pt x="23335" y="-3161"/>
                    <a:pt x="17368" y="4613"/>
                    <a:pt x="14148" y="12308"/>
                  </a:cubicBezTo>
                  <a:cubicBezTo>
                    <a:pt x="12582" y="16308"/>
                    <a:pt x="11604" y="20514"/>
                    <a:pt x="11243" y="24794"/>
                  </a:cubicBezTo>
                  <a:cubicBezTo>
                    <a:pt x="9829" y="36494"/>
                    <a:pt x="8416" y="48352"/>
                    <a:pt x="7710" y="60210"/>
                  </a:cubicBezTo>
                  <a:cubicBezTo>
                    <a:pt x="7530" y="64469"/>
                    <a:pt x="5528" y="68445"/>
                    <a:pt x="2213" y="71125"/>
                  </a:cubicBezTo>
                  <a:cubicBezTo>
                    <a:pt x="683" y="72626"/>
                    <a:pt x="-120" y="74718"/>
                    <a:pt x="14" y="76858"/>
                  </a:cubicBezTo>
                  <a:cubicBezTo>
                    <a:pt x="2169" y="87410"/>
                    <a:pt x="5136" y="97780"/>
                    <a:pt x="8887" y="107876"/>
                  </a:cubicBezTo>
                  <a:cubicBezTo>
                    <a:pt x="11347" y="115164"/>
                    <a:pt x="17209" y="120793"/>
                    <a:pt x="24591" y="122953"/>
                  </a:cubicBezTo>
                  <a:lnTo>
                    <a:pt x="24591" y="122952"/>
                  </a:lnTo>
                  <a:cubicBezTo>
                    <a:pt x="24591" y="120911"/>
                    <a:pt x="25455" y="120675"/>
                    <a:pt x="26476" y="122324"/>
                  </a:cubicBezTo>
                  <a:lnTo>
                    <a:pt x="24906" y="123345"/>
                  </a:lnTo>
                  <a:lnTo>
                    <a:pt x="24906" y="123345"/>
                  </a:lnTo>
                  <a:cubicBezTo>
                    <a:pt x="23071" y="132599"/>
                    <a:pt x="28636" y="141715"/>
                    <a:pt x="37704" y="144312"/>
                  </a:cubicBezTo>
                  <a:cubicBezTo>
                    <a:pt x="40160" y="145393"/>
                    <a:pt x="42416" y="146880"/>
                    <a:pt x="44378" y="148709"/>
                  </a:cubicBezTo>
                  <a:lnTo>
                    <a:pt x="44849" y="149259"/>
                  </a:lnTo>
                  <a:lnTo>
                    <a:pt x="44849" y="149259"/>
                  </a:lnTo>
                  <a:lnTo>
                    <a:pt x="43907" y="148474"/>
                  </a:lnTo>
                  <a:lnTo>
                    <a:pt x="56863" y="141563"/>
                  </a:lnTo>
                  <a:cubicBezTo>
                    <a:pt x="59426" y="140172"/>
                    <a:pt x="62593" y="140584"/>
                    <a:pt x="64715" y="142584"/>
                  </a:cubicBezTo>
                  <a:cubicBezTo>
                    <a:pt x="66660" y="144414"/>
                    <a:pt x="68471" y="146382"/>
                    <a:pt x="70133" y="148474"/>
                  </a:cubicBezTo>
                  <a:cubicBezTo>
                    <a:pt x="76964" y="151929"/>
                    <a:pt x="83638" y="154991"/>
                    <a:pt x="90234" y="148474"/>
                  </a:cubicBezTo>
                  <a:lnTo>
                    <a:pt x="88820" y="147610"/>
                  </a:lnTo>
                  <a:lnTo>
                    <a:pt x="91098" y="147610"/>
                  </a:lnTo>
                  <a:cubicBezTo>
                    <a:pt x="90792" y="147852"/>
                    <a:pt x="90504" y="148114"/>
                    <a:pt x="90234" y="148395"/>
                  </a:cubicBezTo>
                  <a:lnTo>
                    <a:pt x="90234" y="148395"/>
                  </a:lnTo>
                  <a:cubicBezTo>
                    <a:pt x="92746" y="150358"/>
                    <a:pt x="96908" y="151929"/>
                    <a:pt x="97458" y="154363"/>
                  </a:cubicBezTo>
                  <a:cubicBezTo>
                    <a:pt x="97944" y="161764"/>
                    <a:pt x="103040" y="168056"/>
                    <a:pt x="110178" y="170068"/>
                  </a:cubicBezTo>
                  <a:cubicBezTo>
                    <a:pt x="113476" y="171011"/>
                    <a:pt x="113083" y="174387"/>
                    <a:pt x="109707" y="177293"/>
                  </a:cubicBezTo>
                  <a:cubicBezTo>
                    <a:pt x="100991" y="184753"/>
                    <a:pt x="101305" y="187894"/>
                    <a:pt x="111434" y="192449"/>
                  </a:cubicBezTo>
                  <a:cubicBezTo>
                    <a:pt x="114287" y="193937"/>
                    <a:pt x="117323" y="195046"/>
                    <a:pt x="120464" y="195747"/>
                  </a:cubicBezTo>
                  <a:cubicBezTo>
                    <a:pt x="122442" y="195678"/>
                    <a:pt x="124321" y="194865"/>
                    <a:pt x="125725" y="193470"/>
                  </a:cubicBezTo>
                  <a:cubicBezTo>
                    <a:pt x="125754" y="186144"/>
                    <a:pt x="126623" y="178845"/>
                    <a:pt x="128316" y="171718"/>
                  </a:cubicBezTo>
                  <a:cubicBezTo>
                    <a:pt x="128258" y="168552"/>
                    <a:pt x="126962" y="165535"/>
                    <a:pt x="124704" y="163315"/>
                  </a:cubicBezTo>
                  <a:cubicBezTo>
                    <a:pt x="120621" y="159624"/>
                    <a:pt x="115831" y="156248"/>
                    <a:pt x="115517" y="150594"/>
                  </a:cubicBezTo>
                  <a:cubicBezTo>
                    <a:pt x="115046" y="140071"/>
                    <a:pt x="108686" y="135752"/>
                    <a:pt x="99813" y="132533"/>
                  </a:cubicBezTo>
                  <a:cubicBezTo>
                    <a:pt x="95966" y="131119"/>
                    <a:pt x="93061" y="127271"/>
                    <a:pt x="89449" y="124680"/>
                  </a:cubicBezTo>
                  <a:cubicBezTo>
                    <a:pt x="85754" y="122254"/>
                    <a:pt x="81144" y="121674"/>
                    <a:pt x="76964" y="123109"/>
                  </a:cubicBezTo>
                  <a:lnTo>
                    <a:pt x="70839" y="125308"/>
                  </a:lnTo>
                  <a:cubicBezTo>
                    <a:pt x="69901" y="125823"/>
                    <a:pt x="68848" y="126094"/>
                    <a:pt x="67777" y="126093"/>
                  </a:cubicBezTo>
                  <a:cubicBezTo>
                    <a:pt x="65723" y="125731"/>
                    <a:pt x="63720" y="125125"/>
                    <a:pt x="61809" y="124287"/>
                  </a:cubicBezTo>
                  <a:cubicBezTo>
                    <a:pt x="59454" y="123188"/>
                    <a:pt x="59533" y="119968"/>
                    <a:pt x="61809" y="115963"/>
                  </a:cubicBezTo>
                  <a:cubicBezTo>
                    <a:pt x="67620" y="106148"/>
                    <a:pt x="67542" y="106226"/>
                    <a:pt x="57648" y="104656"/>
                  </a:cubicBezTo>
                  <a:cubicBezTo>
                    <a:pt x="53801" y="103949"/>
                    <a:pt x="51681" y="101907"/>
                    <a:pt x="51445" y="98923"/>
                  </a:cubicBezTo>
                  <a:cubicBezTo>
                    <a:pt x="50653" y="92435"/>
                    <a:pt x="52304" y="85885"/>
                    <a:pt x="56078" y="80548"/>
                  </a:cubicBezTo>
                  <a:cubicBezTo>
                    <a:pt x="57962" y="77957"/>
                    <a:pt x="60867" y="76072"/>
                    <a:pt x="62595" y="73402"/>
                  </a:cubicBezTo>
                  <a:cubicBezTo>
                    <a:pt x="70447" y="60995"/>
                    <a:pt x="74765" y="47488"/>
                    <a:pt x="67149" y="33746"/>
                  </a:cubicBezTo>
                  <a:cubicBezTo>
                    <a:pt x="62681" y="26355"/>
                    <a:pt x="61088" y="17579"/>
                    <a:pt x="62673" y="9088"/>
                  </a:cubicBezTo>
                  <a:cubicBezTo>
                    <a:pt x="63537" y="5555"/>
                    <a:pt x="60711" y="3278"/>
                    <a:pt x="56313" y="3906"/>
                  </a:cubicBezTo>
                  <a:close/>
                </a:path>
              </a:pathLst>
            </a:custGeom>
            <a:grpFill/>
            <a:ln w="7849"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25A94401-DDC7-8345-BEC2-D77C3CE91ED0}"/>
                </a:ext>
              </a:extLst>
            </p:cNvPr>
            <p:cNvSpPr/>
            <p:nvPr/>
          </p:nvSpPr>
          <p:spPr>
            <a:xfrm>
              <a:off x="8015956" y="4730053"/>
              <a:ext cx="94224" cy="125643"/>
            </a:xfrm>
            <a:custGeom>
              <a:avLst/>
              <a:gdLst>
                <a:gd name="connsiteX0" fmla="*/ 91628 w 94223"/>
                <a:gd name="connsiteY0" fmla="*/ 12961 h 125642"/>
                <a:gd name="connsiteX1" fmla="*/ 60220 w 94223"/>
                <a:gd name="connsiteY1" fmla="*/ 19479 h 125642"/>
                <a:gd name="connsiteX2" fmla="*/ 36664 w 94223"/>
                <a:gd name="connsiteY2" fmla="*/ 13982 h 125642"/>
                <a:gd name="connsiteX3" fmla="*/ 21510 w 94223"/>
                <a:gd name="connsiteY3" fmla="*/ 2045 h 125642"/>
                <a:gd name="connsiteX4" fmla="*/ 12480 w 94223"/>
                <a:gd name="connsiteY4" fmla="*/ 4 h 125642"/>
                <a:gd name="connsiteX5" fmla="*/ 5256 w 94223"/>
                <a:gd name="connsiteY5" fmla="*/ 9506 h 125642"/>
                <a:gd name="connsiteX6" fmla="*/ 4706 w 94223"/>
                <a:gd name="connsiteY6" fmla="*/ 15945 h 125642"/>
                <a:gd name="connsiteX7" fmla="*/ 152 w 94223"/>
                <a:gd name="connsiteY7" fmla="*/ 73505 h 125642"/>
                <a:gd name="connsiteX8" fmla="*/ 152 w 94223"/>
                <a:gd name="connsiteY8" fmla="*/ 81829 h 125642"/>
                <a:gd name="connsiteX9" fmla="*/ 5256 w 94223"/>
                <a:gd name="connsiteY9" fmla="*/ 108528 h 125642"/>
                <a:gd name="connsiteX10" fmla="*/ 25121 w 94223"/>
                <a:gd name="connsiteY10" fmla="*/ 126511 h 125642"/>
                <a:gd name="connsiteX11" fmla="*/ 31246 w 94223"/>
                <a:gd name="connsiteY11" fmla="*/ 126039 h 125642"/>
                <a:gd name="connsiteX12" fmla="*/ 43652 w 94223"/>
                <a:gd name="connsiteY12" fmla="*/ 115910 h 125642"/>
                <a:gd name="connsiteX13" fmla="*/ 60848 w 94223"/>
                <a:gd name="connsiteY13" fmla="*/ 110020 h 125642"/>
                <a:gd name="connsiteX14" fmla="*/ 70663 w 94223"/>
                <a:gd name="connsiteY14" fmla="*/ 103346 h 125642"/>
                <a:gd name="connsiteX15" fmla="*/ 89193 w 94223"/>
                <a:gd name="connsiteY15" fmla="*/ 66516 h 125642"/>
                <a:gd name="connsiteX16" fmla="*/ 91470 w 94223"/>
                <a:gd name="connsiteY16" fmla="*/ 60548 h 125642"/>
                <a:gd name="connsiteX17" fmla="*/ 100186 w 94223"/>
                <a:gd name="connsiteY17" fmla="*/ 29530 h 125642"/>
                <a:gd name="connsiteX18" fmla="*/ 101128 w 94223"/>
                <a:gd name="connsiteY18" fmla="*/ 23169 h 125642"/>
                <a:gd name="connsiteX19" fmla="*/ 94857 w 94223"/>
                <a:gd name="connsiteY19" fmla="*/ 13076 h 125642"/>
                <a:gd name="connsiteX20" fmla="*/ 91627 w 94223"/>
                <a:gd name="connsiteY20" fmla="*/ 12960 h 12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223" h="125642">
                  <a:moveTo>
                    <a:pt x="91628" y="12961"/>
                  </a:moveTo>
                  <a:cubicBezTo>
                    <a:pt x="81051" y="14576"/>
                    <a:pt x="70566" y="16752"/>
                    <a:pt x="60220" y="19479"/>
                  </a:cubicBezTo>
                  <a:cubicBezTo>
                    <a:pt x="51950" y="22004"/>
                    <a:pt x="42962" y="19907"/>
                    <a:pt x="36664" y="13982"/>
                  </a:cubicBezTo>
                  <a:cubicBezTo>
                    <a:pt x="31829" y="9736"/>
                    <a:pt x="26770" y="5751"/>
                    <a:pt x="21510" y="2045"/>
                  </a:cubicBezTo>
                  <a:cubicBezTo>
                    <a:pt x="18710" y="643"/>
                    <a:pt x="15611" y="-58"/>
                    <a:pt x="12480" y="4"/>
                  </a:cubicBezTo>
                  <a:cubicBezTo>
                    <a:pt x="9339" y="4"/>
                    <a:pt x="5727" y="5108"/>
                    <a:pt x="5256" y="9506"/>
                  </a:cubicBezTo>
                  <a:cubicBezTo>
                    <a:pt x="5256" y="11626"/>
                    <a:pt x="4784" y="13746"/>
                    <a:pt x="4706" y="15945"/>
                  </a:cubicBezTo>
                  <a:cubicBezTo>
                    <a:pt x="3686" y="35105"/>
                    <a:pt x="7533" y="54816"/>
                    <a:pt x="152" y="73505"/>
                  </a:cubicBezTo>
                  <a:cubicBezTo>
                    <a:pt x="-51" y="76276"/>
                    <a:pt x="-51" y="79058"/>
                    <a:pt x="152" y="81829"/>
                  </a:cubicBezTo>
                  <a:cubicBezTo>
                    <a:pt x="1251" y="87483"/>
                    <a:pt x="3686" y="97534"/>
                    <a:pt x="5256" y="108528"/>
                  </a:cubicBezTo>
                  <a:cubicBezTo>
                    <a:pt x="6826" y="119522"/>
                    <a:pt x="15149" y="124233"/>
                    <a:pt x="25121" y="126511"/>
                  </a:cubicBezTo>
                  <a:cubicBezTo>
                    <a:pt x="27151" y="127117"/>
                    <a:pt x="29333" y="126949"/>
                    <a:pt x="31246" y="126039"/>
                  </a:cubicBezTo>
                  <a:cubicBezTo>
                    <a:pt x="35802" y="123214"/>
                    <a:pt x="39973" y="119809"/>
                    <a:pt x="43652" y="115910"/>
                  </a:cubicBezTo>
                  <a:cubicBezTo>
                    <a:pt x="47760" y="110781"/>
                    <a:pt x="54459" y="108486"/>
                    <a:pt x="60848" y="110020"/>
                  </a:cubicBezTo>
                  <a:cubicBezTo>
                    <a:pt x="65336" y="110596"/>
                    <a:pt x="69549" y="107732"/>
                    <a:pt x="70663" y="103346"/>
                  </a:cubicBezTo>
                  <a:cubicBezTo>
                    <a:pt x="74824" y="90074"/>
                    <a:pt x="78515" y="76411"/>
                    <a:pt x="89193" y="66516"/>
                  </a:cubicBezTo>
                  <a:cubicBezTo>
                    <a:pt x="90430" y="64743"/>
                    <a:pt x="91212" y="62694"/>
                    <a:pt x="91470" y="60548"/>
                  </a:cubicBezTo>
                  <a:cubicBezTo>
                    <a:pt x="94454" y="50261"/>
                    <a:pt x="97359" y="39895"/>
                    <a:pt x="100186" y="29530"/>
                  </a:cubicBezTo>
                  <a:cubicBezTo>
                    <a:pt x="100657" y="27410"/>
                    <a:pt x="100814" y="25290"/>
                    <a:pt x="101128" y="23169"/>
                  </a:cubicBezTo>
                  <a:cubicBezTo>
                    <a:pt x="102183" y="18650"/>
                    <a:pt x="99376" y="14132"/>
                    <a:pt x="94857" y="13076"/>
                  </a:cubicBezTo>
                  <a:cubicBezTo>
                    <a:pt x="93798" y="12829"/>
                    <a:pt x="92701" y="12790"/>
                    <a:pt x="91627" y="12960"/>
                  </a:cubicBezTo>
                  <a:close/>
                </a:path>
              </a:pathLst>
            </a:custGeom>
            <a:grpFill/>
            <a:ln w="7849"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D4D893D2-7DD5-8346-91B0-503C17C70013}"/>
                </a:ext>
              </a:extLst>
            </p:cNvPr>
            <p:cNvSpPr/>
            <p:nvPr/>
          </p:nvSpPr>
          <p:spPr>
            <a:xfrm>
              <a:off x="2088500" y="2755222"/>
              <a:ext cx="274819" cy="102085"/>
            </a:xfrm>
            <a:custGeom>
              <a:avLst/>
              <a:gdLst>
                <a:gd name="connsiteX0" fmla="*/ 273170 w 274818"/>
                <a:gd name="connsiteY0" fmla="*/ 95298 h 102084"/>
                <a:gd name="connsiteX1" fmla="*/ 274976 w 274818"/>
                <a:gd name="connsiteY1" fmla="*/ 84382 h 102084"/>
                <a:gd name="connsiteX2" fmla="*/ 265554 w 274818"/>
                <a:gd name="connsiteY2" fmla="*/ 75980 h 102084"/>
                <a:gd name="connsiteX3" fmla="*/ 200853 w 274818"/>
                <a:gd name="connsiteY3" fmla="*/ 46925 h 102084"/>
                <a:gd name="connsiteX4" fmla="*/ 180517 w 274818"/>
                <a:gd name="connsiteY4" fmla="*/ 37345 h 102084"/>
                <a:gd name="connsiteX5" fmla="*/ 156961 w 274818"/>
                <a:gd name="connsiteY5" fmla="*/ 26194 h 102084"/>
                <a:gd name="connsiteX6" fmla="*/ 145733 w 274818"/>
                <a:gd name="connsiteY6" fmla="*/ 20226 h 102084"/>
                <a:gd name="connsiteX7" fmla="*/ 113225 w 274818"/>
                <a:gd name="connsiteY7" fmla="*/ 8447 h 102084"/>
                <a:gd name="connsiteX8" fmla="*/ 88335 w 274818"/>
                <a:gd name="connsiteY8" fmla="*/ 2950 h 102084"/>
                <a:gd name="connsiteX9" fmla="*/ 72631 w 274818"/>
                <a:gd name="connsiteY9" fmla="*/ 280 h 102084"/>
                <a:gd name="connsiteX10" fmla="*/ 28895 w 274818"/>
                <a:gd name="connsiteY10" fmla="*/ 11352 h 102084"/>
                <a:gd name="connsiteX11" fmla="*/ 0 w 274818"/>
                <a:gd name="connsiteY11" fmla="*/ 40643 h 102084"/>
                <a:gd name="connsiteX12" fmla="*/ 2199 w 274818"/>
                <a:gd name="connsiteY12" fmla="*/ 42449 h 102084"/>
                <a:gd name="connsiteX13" fmla="*/ 14605 w 274818"/>
                <a:gd name="connsiteY13" fmla="*/ 41271 h 102084"/>
                <a:gd name="connsiteX14" fmla="*/ 61716 w 274818"/>
                <a:gd name="connsiteY14" fmla="*/ 20776 h 102084"/>
                <a:gd name="connsiteX15" fmla="*/ 72945 w 274818"/>
                <a:gd name="connsiteY15" fmla="*/ 24074 h 102084"/>
                <a:gd name="connsiteX16" fmla="*/ 84880 w 274818"/>
                <a:gd name="connsiteY16" fmla="*/ 33811 h 102084"/>
                <a:gd name="connsiteX17" fmla="*/ 107101 w 274818"/>
                <a:gd name="connsiteY17" fmla="*/ 38130 h 102084"/>
                <a:gd name="connsiteX18" fmla="*/ 122412 w 274818"/>
                <a:gd name="connsiteY18" fmla="*/ 42685 h 102084"/>
                <a:gd name="connsiteX19" fmla="*/ 153192 w 274818"/>
                <a:gd name="connsiteY19" fmla="*/ 51715 h 102084"/>
                <a:gd name="connsiteX20" fmla="*/ 165520 w 274818"/>
                <a:gd name="connsiteY20" fmla="*/ 60824 h 102084"/>
                <a:gd name="connsiteX21" fmla="*/ 190489 w 274818"/>
                <a:gd name="connsiteY21" fmla="*/ 78571 h 102084"/>
                <a:gd name="connsiteX22" fmla="*/ 193394 w 274818"/>
                <a:gd name="connsiteY22" fmla="*/ 79749 h 102084"/>
                <a:gd name="connsiteX23" fmla="*/ 195436 w 274818"/>
                <a:gd name="connsiteY23" fmla="*/ 87602 h 102084"/>
                <a:gd name="connsiteX24" fmla="*/ 192059 w 274818"/>
                <a:gd name="connsiteY24" fmla="*/ 93099 h 102084"/>
                <a:gd name="connsiteX25" fmla="*/ 192753 w 274818"/>
                <a:gd name="connsiteY25" fmla="*/ 101176 h 102084"/>
                <a:gd name="connsiteX26" fmla="*/ 196535 w 274818"/>
                <a:gd name="connsiteY26" fmla="*/ 102522 h 102084"/>
                <a:gd name="connsiteX27" fmla="*/ 224566 w 274818"/>
                <a:gd name="connsiteY27" fmla="*/ 102522 h 102084"/>
                <a:gd name="connsiteX28" fmla="*/ 273170 w 274818"/>
                <a:gd name="connsiteY28" fmla="*/ 95298 h 1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4818" h="102084">
                  <a:moveTo>
                    <a:pt x="273170" y="95298"/>
                  </a:moveTo>
                  <a:cubicBezTo>
                    <a:pt x="277017" y="94355"/>
                    <a:pt x="278195" y="87445"/>
                    <a:pt x="274976" y="84382"/>
                  </a:cubicBezTo>
                  <a:cubicBezTo>
                    <a:pt x="272369" y="81035"/>
                    <a:pt x="269176" y="78188"/>
                    <a:pt x="265554" y="75980"/>
                  </a:cubicBezTo>
                  <a:cubicBezTo>
                    <a:pt x="244039" y="66164"/>
                    <a:pt x="223153" y="54935"/>
                    <a:pt x="200853" y="46925"/>
                  </a:cubicBezTo>
                  <a:cubicBezTo>
                    <a:pt x="193750" y="44470"/>
                    <a:pt x="186932" y="41259"/>
                    <a:pt x="180517" y="37345"/>
                  </a:cubicBezTo>
                  <a:cubicBezTo>
                    <a:pt x="173235" y="32527"/>
                    <a:pt x="165303" y="28772"/>
                    <a:pt x="156961" y="26194"/>
                  </a:cubicBezTo>
                  <a:cubicBezTo>
                    <a:pt x="152774" y="25184"/>
                    <a:pt x="148912" y="23131"/>
                    <a:pt x="145733" y="20226"/>
                  </a:cubicBezTo>
                  <a:cubicBezTo>
                    <a:pt x="137112" y="11780"/>
                    <a:pt x="125255" y="7483"/>
                    <a:pt x="113225" y="8447"/>
                  </a:cubicBezTo>
                  <a:cubicBezTo>
                    <a:pt x="104625" y="8467"/>
                    <a:pt x="96127" y="6590"/>
                    <a:pt x="88335" y="2950"/>
                  </a:cubicBezTo>
                  <a:cubicBezTo>
                    <a:pt x="83517" y="412"/>
                    <a:pt x="78016" y="-523"/>
                    <a:pt x="72631" y="280"/>
                  </a:cubicBezTo>
                  <a:cubicBezTo>
                    <a:pt x="58183" y="4285"/>
                    <a:pt x="43029" y="4992"/>
                    <a:pt x="28895" y="11352"/>
                  </a:cubicBezTo>
                  <a:cubicBezTo>
                    <a:pt x="14762" y="17713"/>
                    <a:pt x="8716" y="30042"/>
                    <a:pt x="0" y="40643"/>
                  </a:cubicBezTo>
                  <a:cubicBezTo>
                    <a:pt x="0" y="40643"/>
                    <a:pt x="1413" y="42449"/>
                    <a:pt x="2199" y="42449"/>
                  </a:cubicBezTo>
                  <a:cubicBezTo>
                    <a:pt x="6370" y="42958"/>
                    <a:pt x="10603" y="42557"/>
                    <a:pt x="14605" y="41271"/>
                  </a:cubicBezTo>
                  <a:cubicBezTo>
                    <a:pt x="29602" y="32947"/>
                    <a:pt x="47347" y="30906"/>
                    <a:pt x="61716" y="20776"/>
                  </a:cubicBezTo>
                  <a:cubicBezTo>
                    <a:pt x="65769" y="19105"/>
                    <a:pt x="70439" y="20476"/>
                    <a:pt x="72945" y="24074"/>
                  </a:cubicBezTo>
                  <a:cubicBezTo>
                    <a:pt x="75081" y="29084"/>
                    <a:pt x="79543" y="32725"/>
                    <a:pt x="84880" y="33811"/>
                  </a:cubicBezTo>
                  <a:cubicBezTo>
                    <a:pt x="92261" y="35303"/>
                    <a:pt x="99720" y="36481"/>
                    <a:pt x="107101" y="38130"/>
                  </a:cubicBezTo>
                  <a:cubicBezTo>
                    <a:pt x="112389" y="38942"/>
                    <a:pt x="117540" y="40474"/>
                    <a:pt x="122412" y="42685"/>
                  </a:cubicBezTo>
                  <a:cubicBezTo>
                    <a:pt x="131977" y="47694"/>
                    <a:pt x="142437" y="50763"/>
                    <a:pt x="153192" y="51715"/>
                  </a:cubicBezTo>
                  <a:cubicBezTo>
                    <a:pt x="158727" y="52085"/>
                    <a:pt x="163540" y="55642"/>
                    <a:pt x="165520" y="60824"/>
                  </a:cubicBezTo>
                  <a:cubicBezTo>
                    <a:pt x="169671" y="71103"/>
                    <a:pt x="179418" y="78031"/>
                    <a:pt x="190489" y="78571"/>
                  </a:cubicBezTo>
                  <a:cubicBezTo>
                    <a:pt x="191500" y="78848"/>
                    <a:pt x="192476" y="79243"/>
                    <a:pt x="193394" y="79749"/>
                  </a:cubicBezTo>
                  <a:cubicBezTo>
                    <a:pt x="196613" y="81006"/>
                    <a:pt x="197398" y="83911"/>
                    <a:pt x="195436" y="87602"/>
                  </a:cubicBezTo>
                  <a:cubicBezTo>
                    <a:pt x="194415" y="89487"/>
                    <a:pt x="193158" y="91214"/>
                    <a:pt x="192059" y="93099"/>
                  </a:cubicBezTo>
                  <a:cubicBezTo>
                    <a:pt x="190021" y="95521"/>
                    <a:pt x="190332" y="99137"/>
                    <a:pt x="192753" y="101176"/>
                  </a:cubicBezTo>
                  <a:cubicBezTo>
                    <a:pt x="193810" y="102066"/>
                    <a:pt x="195153" y="102544"/>
                    <a:pt x="196535" y="102522"/>
                  </a:cubicBezTo>
                  <a:cubicBezTo>
                    <a:pt x="204387" y="102915"/>
                    <a:pt x="211611" y="102522"/>
                    <a:pt x="224566" y="102522"/>
                  </a:cubicBezTo>
                  <a:cubicBezTo>
                    <a:pt x="238464" y="108254"/>
                    <a:pt x="255582" y="99616"/>
                    <a:pt x="273170" y="95298"/>
                  </a:cubicBezTo>
                  <a:close/>
                </a:path>
              </a:pathLst>
            </a:custGeom>
            <a:grpFill/>
            <a:ln w="7849"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8C8CDD2B-2C68-D24F-905A-6DC299FB5D54}"/>
                </a:ext>
              </a:extLst>
            </p:cNvPr>
            <p:cNvSpPr/>
            <p:nvPr/>
          </p:nvSpPr>
          <p:spPr>
            <a:xfrm>
              <a:off x="6049228" y="210598"/>
              <a:ext cx="102076" cy="125643"/>
            </a:xfrm>
            <a:custGeom>
              <a:avLst/>
              <a:gdLst>
                <a:gd name="connsiteX0" fmla="*/ 13232 w 102075"/>
                <a:gd name="connsiteY0" fmla="*/ 53958 h 125642"/>
                <a:gd name="connsiteX1" fmla="*/ 14017 w 102075"/>
                <a:gd name="connsiteY1" fmla="*/ 59063 h 125642"/>
                <a:gd name="connsiteX2" fmla="*/ 13232 w 102075"/>
                <a:gd name="connsiteY2" fmla="*/ 72883 h 125642"/>
                <a:gd name="connsiteX3" fmla="*/ 21084 w 102075"/>
                <a:gd name="connsiteY3" fmla="*/ 107514 h 125642"/>
                <a:gd name="connsiteX4" fmla="*/ 33569 w 102075"/>
                <a:gd name="connsiteY4" fmla="*/ 129658 h 125642"/>
                <a:gd name="connsiteX5" fmla="*/ 39458 w 102075"/>
                <a:gd name="connsiteY5" fmla="*/ 130679 h 125642"/>
                <a:gd name="connsiteX6" fmla="*/ 44640 w 102075"/>
                <a:gd name="connsiteY6" fmla="*/ 127067 h 125642"/>
                <a:gd name="connsiteX7" fmla="*/ 79895 w 102075"/>
                <a:gd name="connsiteY7" fmla="*/ 95656 h 125642"/>
                <a:gd name="connsiteX8" fmla="*/ 97170 w 102075"/>
                <a:gd name="connsiteY8" fmla="*/ 81129 h 125642"/>
                <a:gd name="connsiteX9" fmla="*/ 105885 w 102075"/>
                <a:gd name="connsiteY9" fmla="*/ 67701 h 125642"/>
                <a:gd name="connsiteX10" fmla="*/ 106435 w 102075"/>
                <a:gd name="connsiteY10" fmla="*/ 58434 h 125642"/>
                <a:gd name="connsiteX11" fmla="*/ 98583 w 102075"/>
                <a:gd name="connsiteY11" fmla="*/ 44142 h 125642"/>
                <a:gd name="connsiteX12" fmla="*/ 82172 w 102075"/>
                <a:gd name="connsiteY12" fmla="*/ 29851 h 125642"/>
                <a:gd name="connsiteX13" fmla="*/ 52885 w 102075"/>
                <a:gd name="connsiteY13" fmla="*/ 16501 h 125642"/>
                <a:gd name="connsiteX14" fmla="*/ 23911 w 102075"/>
                <a:gd name="connsiteY14" fmla="*/ 3466 h 125642"/>
                <a:gd name="connsiteX15" fmla="*/ 11662 w 102075"/>
                <a:gd name="connsiteY15" fmla="*/ 10 h 125642"/>
                <a:gd name="connsiteX16" fmla="*/ 6165 w 102075"/>
                <a:gd name="connsiteY16" fmla="*/ 2445 h 125642"/>
                <a:gd name="connsiteX17" fmla="*/ 3417 w 102075"/>
                <a:gd name="connsiteY17" fmla="*/ 32913 h 125642"/>
                <a:gd name="connsiteX18" fmla="*/ 13232 w 102075"/>
                <a:gd name="connsiteY18" fmla="*/ 53958 h 12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2075" h="125642">
                  <a:moveTo>
                    <a:pt x="13232" y="53958"/>
                  </a:moveTo>
                  <a:cubicBezTo>
                    <a:pt x="14332" y="56785"/>
                    <a:pt x="14174" y="60162"/>
                    <a:pt x="14017" y="59063"/>
                  </a:cubicBezTo>
                  <a:cubicBezTo>
                    <a:pt x="13265" y="63628"/>
                    <a:pt x="13002" y="68262"/>
                    <a:pt x="13232" y="72883"/>
                  </a:cubicBezTo>
                  <a:cubicBezTo>
                    <a:pt x="15588" y="84505"/>
                    <a:pt x="18179" y="96049"/>
                    <a:pt x="21084" y="107514"/>
                  </a:cubicBezTo>
                  <a:cubicBezTo>
                    <a:pt x="22849" y="116011"/>
                    <a:pt x="27212" y="123750"/>
                    <a:pt x="33569" y="129658"/>
                  </a:cubicBezTo>
                  <a:cubicBezTo>
                    <a:pt x="35321" y="130761"/>
                    <a:pt x="37437" y="131128"/>
                    <a:pt x="39458" y="130679"/>
                  </a:cubicBezTo>
                  <a:cubicBezTo>
                    <a:pt x="41526" y="130058"/>
                    <a:pt x="43342" y="128792"/>
                    <a:pt x="44640" y="127067"/>
                  </a:cubicBezTo>
                  <a:cubicBezTo>
                    <a:pt x="57203" y="110419"/>
                    <a:pt x="57517" y="110733"/>
                    <a:pt x="79895" y="95656"/>
                  </a:cubicBezTo>
                  <a:cubicBezTo>
                    <a:pt x="86191" y="91491"/>
                    <a:pt x="91987" y="86617"/>
                    <a:pt x="97170" y="81129"/>
                  </a:cubicBezTo>
                  <a:cubicBezTo>
                    <a:pt x="100830" y="77190"/>
                    <a:pt x="103779" y="72647"/>
                    <a:pt x="105885" y="67701"/>
                  </a:cubicBezTo>
                  <a:cubicBezTo>
                    <a:pt x="107199" y="64784"/>
                    <a:pt x="107395" y="61486"/>
                    <a:pt x="106435" y="58434"/>
                  </a:cubicBezTo>
                  <a:cubicBezTo>
                    <a:pt x="104069" y="53536"/>
                    <a:pt x="101448" y="48766"/>
                    <a:pt x="98583" y="44142"/>
                  </a:cubicBezTo>
                  <a:cubicBezTo>
                    <a:pt x="95773" y="36986"/>
                    <a:pt x="89647" y="31651"/>
                    <a:pt x="82172" y="29851"/>
                  </a:cubicBezTo>
                  <a:cubicBezTo>
                    <a:pt x="71337" y="27573"/>
                    <a:pt x="62778" y="20584"/>
                    <a:pt x="52885" y="16501"/>
                  </a:cubicBezTo>
                  <a:cubicBezTo>
                    <a:pt x="42595" y="13725"/>
                    <a:pt x="32814" y="9324"/>
                    <a:pt x="23911" y="3466"/>
                  </a:cubicBezTo>
                  <a:cubicBezTo>
                    <a:pt x="20164" y="1349"/>
                    <a:pt x="15962" y="164"/>
                    <a:pt x="11662" y="10"/>
                  </a:cubicBezTo>
                  <a:cubicBezTo>
                    <a:pt x="9545" y="-109"/>
                    <a:pt x="7500" y="797"/>
                    <a:pt x="6165" y="2445"/>
                  </a:cubicBezTo>
                  <a:cubicBezTo>
                    <a:pt x="1454" y="12182"/>
                    <a:pt x="-3493" y="21762"/>
                    <a:pt x="3417" y="32913"/>
                  </a:cubicBezTo>
                  <a:cubicBezTo>
                    <a:pt x="7352" y="39599"/>
                    <a:pt x="10639" y="46646"/>
                    <a:pt x="13232" y="53958"/>
                  </a:cubicBezTo>
                  <a:close/>
                </a:path>
              </a:pathLst>
            </a:custGeom>
            <a:grpFill/>
            <a:ln w="7849"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C26830D3-D350-2C47-8DF6-06A972D91CE3}"/>
                </a:ext>
              </a:extLst>
            </p:cNvPr>
            <p:cNvSpPr/>
            <p:nvPr/>
          </p:nvSpPr>
          <p:spPr>
            <a:xfrm>
              <a:off x="7593227" y="3126097"/>
              <a:ext cx="125631" cy="117790"/>
            </a:xfrm>
            <a:custGeom>
              <a:avLst/>
              <a:gdLst>
                <a:gd name="connsiteX0" fmla="*/ 93962 w 125631"/>
                <a:gd name="connsiteY0" fmla="*/ 444 h 117790"/>
                <a:gd name="connsiteX1" fmla="*/ 92784 w 125631"/>
                <a:gd name="connsiteY1" fmla="*/ 3350 h 117790"/>
                <a:gd name="connsiteX2" fmla="*/ 87131 w 125631"/>
                <a:gd name="connsiteY2" fmla="*/ 21725 h 117790"/>
                <a:gd name="connsiteX3" fmla="*/ 72998 w 125631"/>
                <a:gd name="connsiteY3" fmla="*/ 34446 h 117790"/>
                <a:gd name="connsiteX4" fmla="*/ 66480 w 125631"/>
                <a:gd name="connsiteY4" fmla="*/ 41514 h 117790"/>
                <a:gd name="connsiteX5" fmla="*/ 58628 w 125631"/>
                <a:gd name="connsiteY5" fmla="*/ 47639 h 117790"/>
                <a:gd name="connsiteX6" fmla="*/ 50776 w 125631"/>
                <a:gd name="connsiteY6" fmla="*/ 45676 h 117790"/>
                <a:gd name="connsiteX7" fmla="*/ 29183 w 125631"/>
                <a:gd name="connsiteY7" fmla="*/ 45126 h 117790"/>
                <a:gd name="connsiteX8" fmla="*/ 10888 w 125631"/>
                <a:gd name="connsiteY8" fmla="*/ 57533 h 117790"/>
                <a:gd name="connsiteX9" fmla="*/ 131 w 125631"/>
                <a:gd name="connsiteY9" fmla="*/ 77322 h 117790"/>
                <a:gd name="connsiteX10" fmla="*/ 131 w 125631"/>
                <a:gd name="connsiteY10" fmla="*/ 79206 h 117790"/>
                <a:gd name="connsiteX11" fmla="*/ 2330 w 125631"/>
                <a:gd name="connsiteY11" fmla="*/ 85018 h 117790"/>
                <a:gd name="connsiteX12" fmla="*/ 7826 w 125631"/>
                <a:gd name="connsiteY12" fmla="*/ 83604 h 117790"/>
                <a:gd name="connsiteX13" fmla="*/ 17091 w 125631"/>
                <a:gd name="connsiteY13" fmla="*/ 74888 h 117790"/>
                <a:gd name="connsiteX14" fmla="*/ 45515 w 125631"/>
                <a:gd name="connsiteY14" fmla="*/ 72532 h 117790"/>
                <a:gd name="connsiteX15" fmla="*/ 55252 w 125631"/>
                <a:gd name="connsiteY15" fmla="*/ 79992 h 117790"/>
                <a:gd name="connsiteX16" fmla="*/ 55252 w 125631"/>
                <a:gd name="connsiteY16" fmla="*/ 92792 h 117790"/>
                <a:gd name="connsiteX17" fmla="*/ 77630 w 125631"/>
                <a:gd name="connsiteY17" fmla="*/ 120983 h 117790"/>
                <a:gd name="connsiteX18" fmla="*/ 93334 w 125631"/>
                <a:gd name="connsiteY18" fmla="*/ 124281 h 117790"/>
                <a:gd name="connsiteX19" fmla="*/ 101186 w 125631"/>
                <a:gd name="connsiteY19" fmla="*/ 120041 h 117790"/>
                <a:gd name="connsiteX20" fmla="*/ 104248 w 125631"/>
                <a:gd name="connsiteY20" fmla="*/ 108026 h 117790"/>
                <a:gd name="connsiteX21" fmla="*/ 100479 w 125631"/>
                <a:gd name="connsiteY21" fmla="*/ 89729 h 117790"/>
                <a:gd name="connsiteX22" fmla="*/ 105426 w 125631"/>
                <a:gd name="connsiteY22" fmla="*/ 86667 h 117790"/>
                <a:gd name="connsiteX23" fmla="*/ 109980 w 125631"/>
                <a:gd name="connsiteY23" fmla="*/ 90829 h 117790"/>
                <a:gd name="connsiteX24" fmla="*/ 118853 w 125631"/>
                <a:gd name="connsiteY24" fmla="*/ 92556 h 117790"/>
                <a:gd name="connsiteX25" fmla="*/ 125605 w 125631"/>
                <a:gd name="connsiteY25" fmla="*/ 69548 h 117790"/>
                <a:gd name="connsiteX26" fmla="*/ 117753 w 125631"/>
                <a:gd name="connsiteY26" fmla="*/ 38137 h 117790"/>
                <a:gd name="connsiteX27" fmla="*/ 109901 w 125631"/>
                <a:gd name="connsiteY27" fmla="*/ 21176 h 117790"/>
                <a:gd name="connsiteX28" fmla="*/ 97024 w 125631"/>
                <a:gd name="connsiteY28" fmla="*/ 3115 h 117790"/>
                <a:gd name="connsiteX29" fmla="*/ 93962 w 125631"/>
                <a:gd name="connsiteY29" fmla="*/ 444 h 11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5631" h="117790">
                  <a:moveTo>
                    <a:pt x="93962" y="444"/>
                  </a:moveTo>
                  <a:cubicBezTo>
                    <a:pt x="93256" y="994"/>
                    <a:pt x="93098" y="2329"/>
                    <a:pt x="92784" y="3350"/>
                  </a:cubicBezTo>
                  <a:cubicBezTo>
                    <a:pt x="91733" y="9701"/>
                    <a:pt x="89832" y="15882"/>
                    <a:pt x="87131" y="21725"/>
                  </a:cubicBezTo>
                  <a:cubicBezTo>
                    <a:pt x="82970" y="26539"/>
                    <a:pt x="78222" y="30813"/>
                    <a:pt x="72998" y="34446"/>
                  </a:cubicBezTo>
                  <a:cubicBezTo>
                    <a:pt x="70642" y="36645"/>
                    <a:pt x="68836" y="39315"/>
                    <a:pt x="66480" y="41514"/>
                  </a:cubicBezTo>
                  <a:cubicBezTo>
                    <a:pt x="64125" y="43713"/>
                    <a:pt x="61455" y="45519"/>
                    <a:pt x="58628" y="47639"/>
                  </a:cubicBezTo>
                  <a:cubicBezTo>
                    <a:pt x="54938" y="50937"/>
                    <a:pt x="53132" y="47639"/>
                    <a:pt x="50776" y="45676"/>
                  </a:cubicBezTo>
                  <a:cubicBezTo>
                    <a:pt x="43317" y="37823"/>
                    <a:pt x="38998" y="34761"/>
                    <a:pt x="29183" y="45126"/>
                  </a:cubicBezTo>
                  <a:cubicBezTo>
                    <a:pt x="23929" y="50387"/>
                    <a:pt x="17720" y="54598"/>
                    <a:pt x="10888" y="57533"/>
                  </a:cubicBezTo>
                  <a:cubicBezTo>
                    <a:pt x="3613" y="61329"/>
                    <a:pt x="-640" y="69152"/>
                    <a:pt x="131" y="77322"/>
                  </a:cubicBezTo>
                  <a:cubicBezTo>
                    <a:pt x="-44" y="77938"/>
                    <a:pt x="-44" y="78591"/>
                    <a:pt x="131" y="79206"/>
                  </a:cubicBezTo>
                  <a:cubicBezTo>
                    <a:pt x="602" y="81248"/>
                    <a:pt x="916" y="83918"/>
                    <a:pt x="2330" y="85018"/>
                  </a:cubicBezTo>
                  <a:cubicBezTo>
                    <a:pt x="3743" y="86117"/>
                    <a:pt x="6334" y="85018"/>
                    <a:pt x="7826" y="83604"/>
                  </a:cubicBezTo>
                  <a:cubicBezTo>
                    <a:pt x="11124" y="81013"/>
                    <a:pt x="14029" y="77793"/>
                    <a:pt x="17091" y="74888"/>
                  </a:cubicBezTo>
                  <a:cubicBezTo>
                    <a:pt x="26628" y="76032"/>
                    <a:pt x="36297" y="75230"/>
                    <a:pt x="45515" y="72532"/>
                  </a:cubicBezTo>
                  <a:cubicBezTo>
                    <a:pt x="48185" y="71590"/>
                    <a:pt x="55173" y="77322"/>
                    <a:pt x="55252" y="79992"/>
                  </a:cubicBezTo>
                  <a:cubicBezTo>
                    <a:pt x="55252" y="84233"/>
                    <a:pt x="54781" y="88551"/>
                    <a:pt x="55252" y="92792"/>
                  </a:cubicBezTo>
                  <a:cubicBezTo>
                    <a:pt x="55234" y="106255"/>
                    <a:pt x="64515" y="117946"/>
                    <a:pt x="77630" y="120983"/>
                  </a:cubicBezTo>
                  <a:cubicBezTo>
                    <a:pt x="82708" y="122727"/>
                    <a:pt x="87983" y="123835"/>
                    <a:pt x="93334" y="124281"/>
                  </a:cubicBezTo>
                  <a:cubicBezTo>
                    <a:pt x="96364" y="123823"/>
                    <a:pt x="99140" y="122324"/>
                    <a:pt x="101186" y="120041"/>
                  </a:cubicBezTo>
                  <a:cubicBezTo>
                    <a:pt x="104117" y="116782"/>
                    <a:pt x="105262" y="112291"/>
                    <a:pt x="104248" y="108026"/>
                  </a:cubicBezTo>
                  <a:cubicBezTo>
                    <a:pt x="103071" y="101822"/>
                    <a:pt x="97653" y="96483"/>
                    <a:pt x="100479" y="89729"/>
                  </a:cubicBezTo>
                  <a:cubicBezTo>
                    <a:pt x="101507" y="87940"/>
                    <a:pt x="103367" y="86789"/>
                    <a:pt x="105426" y="86667"/>
                  </a:cubicBezTo>
                  <a:cubicBezTo>
                    <a:pt x="107153" y="86667"/>
                    <a:pt x="108645" y="89180"/>
                    <a:pt x="109980" y="90829"/>
                  </a:cubicBezTo>
                  <a:cubicBezTo>
                    <a:pt x="114770" y="96797"/>
                    <a:pt x="114377" y="96404"/>
                    <a:pt x="118853" y="92556"/>
                  </a:cubicBezTo>
                  <a:cubicBezTo>
                    <a:pt x="126093" y="87329"/>
                    <a:pt x="128873" y="77860"/>
                    <a:pt x="125605" y="69548"/>
                  </a:cubicBezTo>
                  <a:cubicBezTo>
                    <a:pt x="122225" y="59284"/>
                    <a:pt x="119600" y="48785"/>
                    <a:pt x="117753" y="38137"/>
                  </a:cubicBezTo>
                  <a:cubicBezTo>
                    <a:pt x="117307" y="31711"/>
                    <a:pt x="114513" y="25673"/>
                    <a:pt x="109901" y="21176"/>
                  </a:cubicBezTo>
                  <a:cubicBezTo>
                    <a:pt x="103817" y="16659"/>
                    <a:pt x="99311" y="10339"/>
                    <a:pt x="97024" y="3115"/>
                  </a:cubicBezTo>
                  <a:cubicBezTo>
                    <a:pt x="96789" y="523"/>
                    <a:pt x="95454" y="-733"/>
                    <a:pt x="93962" y="444"/>
                  </a:cubicBezTo>
                  <a:close/>
                </a:path>
              </a:pathLst>
            </a:custGeom>
            <a:grpFill/>
            <a:ln w="7849"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69A1DDF4-AA75-094F-B756-02325A6FAEC2}"/>
                </a:ext>
              </a:extLst>
            </p:cNvPr>
            <p:cNvSpPr/>
            <p:nvPr/>
          </p:nvSpPr>
          <p:spPr>
            <a:xfrm>
              <a:off x="2362209" y="2848123"/>
              <a:ext cx="157039" cy="70674"/>
            </a:xfrm>
            <a:custGeom>
              <a:avLst/>
              <a:gdLst>
                <a:gd name="connsiteX0" fmla="*/ 11946 w 157039"/>
                <a:gd name="connsiteY0" fmla="*/ 57994 h 70674"/>
                <a:gd name="connsiteX1" fmla="*/ 31184 w 157039"/>
                <a:gd name="connsiteY1" fmla="*/ 56659 h 70674"/>
                <a:gd name="connsiteX2" fmla="*/ 53562 w 157039"/>
                <a:gd name="connsiteY2" fmla="*/ 59093 h 70674"/>
                <a:gd name="connsiteX3" fmla="*/ 68637 w 157039"/>
                <a:gd name="connsiteY3" fmla="*/ 70558 h 70674"/>
                <a:gd name="connsiteX4" fmla="*/ 74526 w 157039"/>
                <a:gd name="connsiteY4" fmla="*/ 70558 h 70674"/>
                <a:gd name="connsiteX5" fmla="*/ 79238 w 157039"/>
                <a:gd name="connsiteY5" fmla="*/ 66475 h 70674"/>
                <a:gd name="connsiteX6" fmla="*/ 100987 w 157039"/>
                <a:gd name="connsiteY6" fmla="*/ 56109 h 70674"/>
                <a:gd name="connsiteX7" fmla="*/ 110410 w 157039"/>
                <a:gd name="connsiteY7" fmla="*/ 55010 h 70674"/>
                <a:gd name="connsiteX8" fmla="*/ 147942 w 157039"/>
                <a:gd name="connsiteY8" fmla="*/ 52418 h 70674"/>
                <a:gd name="connsiteX9" fmla="*/ 154145 w 157039"/>
                <a:gd name="connsiteY9" fmla="*/ 51005 h 70674"/>
                <a:gd name="connsiteX10" fmla="*/ 160113 w 157039"/>
                <a:gd name="connsiteY10" fmla="*/ 44016 h 70674"/>
                <a:gd name="connsiteX11" fmla="*/ 157679 w 157039"/>
                <a:gd name="connsiteY11" fmla="*/ 38519 h 70674"/>
                <a:gd name="connsiteX12" fmla="*/ 123994 w 157039"/>
                <a:gd name="connsiteY12" fmla="*/ 14097 h 70674"/>
                <a:gd name="connsiteX13" fmla="*/ 112294 w 157039"/>
                <a:gd name="connsiteY13" fmla="*/ 8993 h 70674"/>
                <a:gd name="connsiteX14" fmla="*/ 67931 w 157039"/>
                <a:gd name="connsiteY14" fmla="*/ 7737 h 70674"/>
                <a:gd name="connsiteX15" fmla="*/ 52776 w 157039"/>
                <a:gd name="connsiteY15" fmla="*/ 4203 h 70674"/>
                <a:gd name="connsiteX16" fmla="*/ 47359 w 157039"/>
                <a:gd name="connsiteY16" fmla="*/ 669 h 70674"/>
                <a:gd name="connsiteX17" fmla="*/ 34089 w 157039"/>
                <a:gd name="connsiteY17" fmla="*/ 6951 h 70674"/>
                <a:gd name="connsiteX18" fmla="*/ 34572 w 157039"/>
                <a:gd name="connsiteY18" fmla="*/ 14932 h 70674"/>
                <a:gd name="connsiteX19" fmla="*/ 35110 w 157039"/>
                <a:gd name="connsiteY19" fmla="*/ 15353 h 70674"/>
                <a:gd name="connsiteX20" fmla="*/ 44218 w 157039"/>
                <a:gd name="connsiteY20" fmla="*/ 34985 h 70674"/>
                <a:gd name="connsiteX21" fmla="*/ 38564 w 157039"/>
                <a:gd name="connsiteY21" fmla="*/ 37341 h 70674"/>
                <a:gd name="connsiteX22" fmla="*/ 27414 w 157039"/>
                <a:gd name="connsiteY22" fmla="*/ 40168 h 70674"/>
                <a:gd name="connsiteX23" fmla="*/ 2131 w 157039"/>
                <a:gd name="connsiteY23" fmla="*/ 43702 h 70674"/>
                <a:gd name="connsiteX24" fmla="*/ 90 w 157039"/>
                <a:gd name="connsiteY24" fmla="*/ 48885 h 70674"/>
                <a:gd name="connsiteX25" fmla="*/ 11946 w 157039"/>
                <a:gd name="connsiteY25" fmla="*/ 57994 h 7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7039" h="70674">
                  <a:moveTo>
                    <a:pt x="11946" y="57994"/>
                  </a:moveTo>
                  <a:cubicBezTo>
                    <a:pt x="18385" y="57994"/>
                    <a:pt x="24745" y="56502"/>
                    <a:pt x="31184" y="56659"/>
                  </a:cubicBezTo>
                  <a:cubicBezTo>
                    <a:pt x="38690" y="56960"/>
                    <a:pt x="46166" y="57773"/>
                    <a:pt x="53562" y="59093"/>
                  </a:cubicBezTo>
                  <a:cubicBezTo>
                    <a:pt x="60393" y="60271"/>
                    <a:pt x="62984" y="67574"/>
                    <a:pt x="68637" y="70558"/>
                  </a:cubicBezTo>
                  <a:cubicBezTo>
                    <a:pt x="70526" y="71322"/>
                    <a:pt x="72638" y="71322"/>
                    <a:pt x="74526" y="70558"/>
                  </a:cubicBezTo>
                  <a:cubicBezTo>
                    <a:pt x="76481" y="69717"/>
                    <a:pt x="78127" y="68290"/>
                    <a:pt x="79238" y="66475"/>
                  </a:cubicBezTo>
                  <a:cubicBezTo>
                    <a:pt x="83403" y="58595"/>
                    <a:pt x="92244" y="54382"/>
                    <a:pt x="100987" y="56109"/>
                  </a:cubicBezTo>
                  <a:cubicBezTo>
                    <a:pt x="104168" y="56669"/>
                    <a:pt x="107443" y="56287"/>
                    <a:pt x="110410" y="55010"/>
                  </a:cubicBezTo>
                  <a:cubicBezTo>
                    <a:pt x="122091" y="49236"/>
                    <a:pt x="135578" y="48305"/>
                    <a:pt x="147942" y="52418"/>
                  </a:cubicBezTo>
                  <a:cubicBezTo>
                    <a:pt x="150141" y="51947"/>
                    <a:pt x="152653" y="52418"/>
                    <a:pt x="154145" y="51005"/>
                  </a:cubicBezTo>
                  <a:cubicBezTo>
                    <a:pt x="156699" y="49224"/>
                    <a:pt x="158754" y="46817"/>
                    <a:pt x="160113" y="44016"/>
                  </a:cubicBezTo>
                  <a:cubicBezTo>
                    <a:pt x="160351" y="41879"/>
                    <a:pt x="159421" y="39779"/>
                    <a:pt x="157679" y="38519"/>
                  </a:cubicBezTo>
                  <a:cubicBezTo>
                    <a:pt x="145968" y="31066"/>
                    <a:pt x="134719" y="22910"/>
                    <a:pt x="123994" y="14097"/>
                  </a:cubicBezTo>
                  <a:cubicBezTo>
                    <a:pt x="120485" y="11613"/>
                    <a:pt x="116503" y="9876"/>
                    <a:pt x="112294" y="8993"/>
                  </a:cubicBezTo>
                  <a:cubicBezTo>
                    <a:pt x="97690" y="5381"/>
                    <a:pt x="83085" y="1926"/>
                    <a:pt x="67931" y="7737"/>
                  </a:cubicBezTo>
                  <a:cubicBezTo>
                    <a:pt x="62605" y="9110"/>
                    <a:pt x="56945" y="7790"/>
                    <a:pt x="52776" y="4203"/>
                  </a:cubicBezTo>
                  <a:cubicBezTo>
                    <a:pt x="51069" y="2881"/>
                    <a:pt x="49257" y="1699"/>
                    <a:pt x="47359" y="669"/>
                  </a:cubicBezTo>
                  <a:cubicBezTo>
                    <a:pt x="43275" y="-1294"/>
                    <a:pt x="38093" y="1140"/>
                    <a:pt x="34089" y="6951"/>
                  </a:cubicBezTo>
                  <a:cubicBezTo>
                    <a:pt x="32018" y="9289"/>
                    <a:pt x="32235" y="12862"/>
                    <a:pt x="34572" y="14932"/>
                  </a:cubicBezTo>
                  <a:cubicBezTo>
                    <a:pt x="34743" y="15083"/>
                    <a:pt x="34922" y="15224"/>
                    <a:pt x="35110" y="15353"/>
                  </a:cubicBezTo>
                  <a:cubicBezTo>
                    <a:pt x="42961" y="19908"/>
                    <a:pt x="42333" y="27918"/>
                    <a:pt x="44218" y="34985"/>
                  </a:cubicBezTo>
                  <a:cubicBezTo>
                    <a:pt x="45238" y="38676"/>
                    <a:pt x="44218" y="39933"/>
                    <a:pt x="38564" y="37341"/>
                  </a:cubicBezTo>
                  <a:cubicBezTo>
                    <a:pt x="32911" y="34750"/>
                    <a:pt x="30712" y="39461"/>
                    <a:pt x="27414" y="40168"/>
                  </a:cubicBezTo>
                  <a:cubicBezTo>
                    <a:pt x="19091" y="41739"/>
                    <a:pt x="10533" y="42288"/>
                    <a:pt x="2131" y="43702"/>
                  </a:cubicBezTo>
                  <a:cubicBezTo>
                    <a:pt x="1110" y="43702"/>
                    <a:pt x="-382" y="47393"/>
                    <a:pt x="90" y="48885"/>
                  </a:cubicBezTo>
                  <a:cubicBezTo>
                    <a:pt x="1563" y="54229"/>
                    <a:pt x="6403" y="57948"/>
                    <a:pt x="11946" y="57994"/>
                  </a:cubicBezTo>
                  <a:close/>
                </a:path>
              </a:pathLst>
            </a:custGeom>
            <a:grpFill/>
            <a:ln w="7849"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844087FD-F143-7142-AD90-32BEAAB9BE61}"/>
                </a:ext>
              </a:extLst>
            </p:cNvPr>
            <p:cNvSpPr/>
            <p:nvPr/>
          </p:nvSpPr>
          <p:spPr>
            <a:xfrm>
              <a:off x="2710446" y="716408"/>
              <a:ext cx="78520" cy="70674"/>
            </a:xfrm>
            <a:custGeom>
              <a:avLst/>
              <a:gdLst>
                <a:gd name="connsiteX0" fmla="*/ 637 w 78519"/>
                <a:gd name="connsiteY0" fmla="*/ 29596 h 70674"/>
                <a:gd name="connsiteX1" fmla="*/ 637 w 78519"/>
                <a:gd name="connsiteY1" fmla="*/ 51034 h 70674"/>
                <a:gd name="connsiteX2" fmla="*/ 21288 w 78519"/>
                <a:gd name="connsiteY2" fmla="*/ 73571 h 70674"/>
                <a:gd name="connsiteX3" fmla="*/ 39976 w 78519"/>
                <a:gd name="connsiteY3" fmla="*/ 70744 h 70674"/>
                <a:gd name="connsiteX4" fmla="*/ 52931 w 78519"/>
                <a:gd name="connsiteY4" fmla="*/ 75849 h 70674"/>
                <a:gd name="connsiteX5" fmla="*/ 75152 w 78519"/>
                <a:gd name="connsiteY5" fmla="*/ 77498 h 70674"/>
                <a:gd name="connsiteX6" fmla="*/ 81512 w 78519"/>
                <a:gd name="connsiteY6" fmla="*/ 71451 h 70674"/>
                <a:gd name="connsiteX7" fmla="*/ 76566 w 78519"/>
                <a:gd name="connsiteY7" fmla="*/ 36350 h 70674"/>
                <a:gd name="connsiteX8" fmla="*/ 53010 w 78519"/>
                <a:gd name="connsiteY8" fmla="*/ 12792 h 70674"/>
                <a:gd name="connsiteX9" fmla="*/ 19953 w 78519"/>
                <a:gd name="connsiteY9" fmla="*/ 620 h 70674"/>
                <a:gd name="connsiteX10" fmla="*/ 9274 w 78519"/>
                <a:gd name="connsiteY10" fmla="*/ 4782 h 70674"/>
                <a:gd name="connsiteX11" fmla="*/ 1422 w 78519"/>
                <a:gd name="connsiteY11" fmla="*/ 17660 h 70674"/>
                <a:gd name="connsiteX12" fmla="*/ 637 w 78519"/>
                <a:gd name="connsiteY12" fmla="*/ 29596 h 7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519" h="70674">
                  <a:moveTo>
                    <a:pt x="637" y="29596"/>
                  </a:moveTo>
                  <a:cubicBezTo>
                    <a:pt x="3112" y="36528"/>
                    <a:pt x="3112" y="44102"/>
                    <a:pt x="637" y="51034"/>
                  </a:cubicBezTo>
                  <a:cubicBezTo>
                    <a:pt x="-2504" y="63049"/>
                    <a:pt x="10845" y="74592"/>
                    <a:pt x="21288" y="73571"/>
                  </a:cubicBezTo>
                  <a:cubicBezTo>
                    <a:pt x="27491" y="73100"/>
                    <a:pt x="33694" y="71215"/>
                    <a:pt x="39976" y="70744"/>
                  </a:cubicBezTo>
                  <a:cubicBezTo>
                    <a:pt x="44895" y="70020"/>
                    <a:pt x="49828" y="71964"/>
                    <a:pt x="52931" y="75849"/>
                  </a:cubicBezTo>
                  <a:lnTo>
                    <a:pt x="75152" y="77498"/>
                  </a:lnTo>
                  <a:cubicBezTo>
                    <a:pt x="78306" y="76965"/>
                    <a:pt x="80822" y="74574"/>
                    <a:pt x="81512" y="71451"/>
                  </a:cubicBezTo>
                  <a:cubicBezTo>
                    <a:pt x="81244" y="59597"/>
                    <a:pt x="79583" y="47816"/>
                    <a:pt x="76566" y="36350"/>
                  </a:cubicBezTo>
                  <a:cubicBezTo>
                    <a:pt x="74120" y="24498"/>
                    <a:pt x="64860" y="15238"/>
                    <a:pt x="53010" y="12792"/>
                  </a:cubicBezTo>
                  <a:cubicBezTo>
                    <a:pt x="41359" y="10715"/>
                    <a:pt x="30168" y="6595"/>
                    <a:pt x="19953" y="620"/>
                  </a:cubicBezTo>
                  <a:cubicBezTo>
                    <a:pt x="15853" y="-1055"/>
                    <a:pt x="11160" y="774"/>
                    <a:pt x="9274" y="4782"/>
                  </a:cubicBezTo>
                  <a:cubicBezTo>
                    <a:pt x="6683" y="9022"/>
                    <a:pt x="4249" y="13341"/>
                    <a:pt x="1422" y="17660"/>
                  </a:cubicBezTo>
                  <a:cubicBezTo>
                    <a:pt x="637" y="21194"/>
                    <a:pt x="-855" y="25827"/>
                    <a:pt x="637" y="29596"/>
                  </a:cubicBezTo>
                  <a:close/>
                </a:path>
              </a:pathLst>
            </a:custGeom>
            <a:grpFill/>
            <a:ln w="7849"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7EB6D08B-91EF-874F-BCC3-C4FBCC95EBC0}"/>
                </a:ext>
              </a:extLst>
            </p:cNvPr>
            <p:cNvSpPr/>
            <p:nvPr/>
          </p:nvSpPr>
          <p:spPr>
            <a:xfrm>
              <a:off x="2711318" y="733597"/>
              <a:ext cx="7852" cy="7853"/>
            </a:xfrm>
            <a:custGeom>
              <a:avLst/>
              <a:gdLst>
                <a:gd name="connsiteX0" fmla="*/ 550 w 0"/>
                <a:gd name="connsiteY0" fmla="*/ 0 h 0"/>
                <a:gd name="connsiteX1" fmla="*/ 550 w 0"/>
                <a:gd name="connsiteY1" fmla="*/ 0 h 0"/>
                <a:gd name="connsiteX2" fmla="*/ 0 w 0"/>
                <a:gd name="connsiteY2" fmla="*/ 864 h 0"/>
                <a:gd name="connsiteX3" fmla="*/ 0 w 0"/>
                <a:gd name="connsiteY3" fmla="*/ 864 h 0"/>
              </a:gdLst>
              <a:ahLst/>
              <a:cxnLst>
                <a:cxn ang="0">
                  <a:pos x="connsiteX0" y="connsiteY0"/>
                </a:cxn>
                <a:cxn ang="0">
                  <a:pos x="connsiteX1" y="connsiteY1"/>
                </a:cxn>
                <a:cxn ang="0">
                  <a:pos x="connsiteX2" y="connsiteY2"/>
                </a:cxn>
                <a:cxn ang="0">
                  <a:pos x="connsiteX3" y="connsiteY3"/>
                </a:cxn>
              </a:cxnLst>
              <a:rect l="l" t="t" r="r" b="b"/>
              <a:pathLst>
                <a:path>
                  <a:moveTo>
                    <a:pt x="550" y="0"/>
                  </a:moveTo>
                  <a:lnTo>
                    <a:pt x="550" y="0"/>
                  </a:lnTo>
                  <a:cubicBezTo>
                    <a:pt x="349" y="276"/>
                    <a:pt x="165" y="565"/>
                    <a:pt x="0" y="864"/>
                  </a:cubicBezTo>
                  <a:lnTo>
                    <a:pt x="0" y="864"/>
                  </a:lnTo>
                  <a:close/>
                </a:path>
              </a:pathLst>
            </a:custGeom>
            <a:grpFill/>
            <a:ln w="7849"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39B2078A-4630-7949-A651-94692E0F0AD7}"/>
                </a:ext>
              </a:extLst>
            </p:cNvPr>
            <p:cNvSpPr/>
            <p:nvPr/>
          </p:nvSpPr>
          <p:spPr>
            <a:xfrm>
              <a:off x="6457336" y="3137312"/>
              <a:ext cx="54964" cy="102085"/>
            </a:xfrm>
            <a:custGeom>
              <a:avLst/>
              <a:gdLst>
                <a:gd name="connsiteX0" fmla="*/ 19551 w 54963"/>
                <a:gd name="connsiteY0" fmla="*/ 3757 h 102084"/>
                <a:gd name="connsiteX1" fmla="*/ 10914 w 54963"/>
                <a:gd name="connsiteY1" fmla="*/ 145 h 102084"/>
                <a:gd name="connsiteX2" fmla="*/ 6752 w 54963"/>
                <a:gd name="connsiteY2" fmla="*/ 3129 h 102084"/>
                <a:gd name="connsiteX3" fmla="*/ 8480 w 54963"/>
                <a:gd name="connsiteY3" fmla="*/ 11924 h 102084"/>
                <a:gd name="connsiteX4" fmla="*/ 156 w 54963"/>
                <a:gd name="connsiteY4" fmla="*/ 49224 h 102084"/>
                <a:gd name="connsiteX5" fmla="*/ 9343 w 54963"/>
                <a:gd name="connsiteY5" fmla="*/ 99010 h 102084"/>
                <a:gd name="connsiteX6" fmla="*/ 27638 w 54963"/>
                <a:gd name="connsiteY6" fmla="*/ 109297 h 102084"/>
                <a:gd name="connsiteX7" fmla="*/ 59795 w 54963"/>
                <a:gd name="connsiteY7" fmla="*/ 71920 h 102084"/>
                <a:gd name="connsiteX8" fmla="*/ 57633 w 54963"/>
                <a:gd name="connsiteY8" fmla="*/ 62181 h 102084"/>
                <a:gd name="connsiteX9" fmla="*/ 19551 w 54963"/>
                <a:gd name="connsiteY9" fmla="*/ 3757 h 1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963" h="102084">
                  <a:moveTo>
                    <a:pt x="19551" y="3757"/>
                  </a:moveTo>
                  <a:cubicBezTo>
                    <a:pt x="17061" y="1777"/>
                    <a:pt x="14071" y="527"/>
                    <a:pt x="10914" y="145"/>
                  </a:cubicBezTo>
                  <a:cubicBezTo>
                    <a:pt x="8480" y="-483"/>
                    <a:pt x="6517" y="1009"/>
                    <a:pt x="6752" y="3129"/>
                  </a:cubicBezTo>
                  <a:cubicBezTo>
                    <a:pt x="6988" y="5249"/>
                    <a:pt x="9579" y="10118"/>
                    <a:pt x="8480" y="11924"/>
                  </a:cubicBezTo>
                  <a:cubicBezTo>
                    <a:pt x="628" y="24410"/>
                    <a:pt x="3062" y="38859"/>
                    <a:pt x="156" y="49224"/>
                  </a:cubicBezTo>
                  <a:cubicBezTo>
                    <a:pt x="-764" y="66313"/>
                    <a:pt x="2385" y="83376"/>
                    <a:pt x="9343" y="99010"/>
                  </a:cubicBezTo>
                  <a:cubicBezTo>
                    <a:pt x="12619" y="105995"/>
                    <a:pt x="19969" y="110128"/>
                    <a:pt x="27638" y="109297"/>
                  </a:cubicBezTo>
                  <a:cubicBezTo>
                    <a:pt x="46838" y="107856"/>
                    <a:pt x="61235" y="91122"/>
                    <a:pt x="59795" y="71920"/>
                  </a:cubicBezTo>
                  <a:cubicBezTo>
                    <a:pt x="59545" y="68587"/>
                    <a:pt x="58817" y="65307"/>
                    <a:pt x="57633" y="62181"/>
                  </a:cubicBezTo>
                  <a:cubicBezTo>
                    <a:pt x="49249" y="40214"/>
                    <a:pt x="36264" y="20294"/>
                    <a:pt x="19551" y="3757"/>
                  </a:cubicBezTo>
                  <a:close/>
                </a:path>
              </a:pathLst>
            </a:custGeom>
            <a:grpFill/>
            <a:ln w="7849"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652B1428-4E61-5F4A-AEB9-9E885BF42DE7}"/>
                </a:ext>
              </a:extLst>
            </p:cNvPr>
            <p:cNvSpPr/>
            <p:nvPr/>
          </p:nvSpPr>
          <p:spPr>
            <a:xfrm>
              <a:off x="2566945" y="273688"/>
              <a:ext cx="62816" cy="86379"/>
            </a:xfrm>
            <a:custGeom>
              <a:avLst/>
              <a:gdLst>
                <a:gd name="connsiteX0" fmla="*/ 1781 w 62815"/>
                <a:gd name="connsiteY0" fmla="*/ 76698 h 86379"/>
                <a:gd name="connsiteX1" fmla="*/ 10654 w 62815"/>
                <a:gd name="connsiteY1" fmla="*/ 85022 h 86379"/>
                <a:gd name="connsiteX2" fmla="*/ 45595 w 62815"/>
                <a:gd name="connsiteY2" fmla="*/ 86279 h 86379"/>
                <a:gd name="connsiteX3" fmla="*/ 52819 w 62815"/>
                <a:gd name="connsiteY3" fmla="*/ 80389 h 86379"/>
                <a:gd name="connsiteX4" fmla="*/ 60279 w 62815"/>
                <a:gd name="connsiteY4" fmla="*/ 64134 h 86379"/>
                <a:gd name="connsiteX5" fmla="*/ 60985 w 62815"/>
                <a:gd name="connsiteY5" fmla="*/ 64762 h 86379"/>
                <a:gd name="connsiteX6" fmla="*/ 60985 w 62815"/>
                <a:gd name="connsiteY6" fmla="*/ 63270 h 86379"/>
                <a:gd name="connsiteX7" fmla="*/ 60121 w 62815"/>
                <a:gd name="connsiteY7" fmla="*/ 63977 h 86379"/>
                <a:gd name="connsiteX8" fmla="*/ 60593 w 62815"/>
                <a:gd name="connsiteY8" fmla="*/ 40419 h 86379"/>
                <a:gd name="connsiteX9" fmla="*/ 45360 w 62815"/>
                <a:gd name="connsiteY9" fmla="*/ 12071 h 86379"/>
                <a:gd name="connsiteX10" fmla="*/ 40413 w 62815"/>
                <a:gd name="connsiteY10" fmla="*/ 3826 h 86379"/>
                <a:gd name="connsiteX11" fmla="*/ 25965 w 62815"/>
                <a:gd name="connsiteY11" fmla="*/ 1705 h 86379"/>
                <a:gd name="connsiteX12" fmla="*/ 5629 w 62815"/>
                <a:gd name="connsiteY12" fmla="*/ 43796 h 86379"/>
                <a:gd name="connsiteX13" fmla="*/ 211 w 62815"/>
                <a:gd name="connsiteY13" fmla="*/ 61464 h 86379"/>
                <a:gd name="connsiteX14" fmla="*/ 1781 w 62815"/>
                <a:gd name="connsiteY14" fmla="*/ 76698 h 86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815" h="86379">
                  <a:moveTo>
                    <a:pt x="1781" y="76698"/>
                  </a:moveTo>
                  <a:cubicBezTo>
                    <a:pt x="2673" y="81075"/>
                    <a:pt x="6230" y="84412"/>
                    <a:pt x="10654" y="85022"/>
                  </a:cubicBezTo>
                  <a:cubicBezTo>
                    <a:pt x="22103" y="87753"/>
                    <a:pt x="33980" y="88180"/>
                    <a:pt x="45595" y="86279"/>
                  </a:cubicBezTo>
                  <a:cubicBezTo>
                    <a:pt x="48606" y="85200"/>
                    <a:pt x="51156" y="83121"/>
                    <a:pt x="52819" y="80389"/>
                  </a:cubicBezTo>
                  <a:cubicBezTo>
                    <a:pt x="56353" y="75521"/>
                    <a:pt x="55567" y="68532"/>
                    <a:pt x="60279" y="64134"/>
                  </a:cubicBezTo>
                  <a:lnTo>
                    <a:pt x="60985" y="64762"/>
                  </a:lnTo>
                  <a:lnTo>
                    <a:pt x="60985" y="63270"/>
                  </a:lnTo>
                  <a:lnTo>
                    <a:pt x="60121" y="63977"/>
                  </a:lnTo>
                  <a:cubicBezTo>
                    <a:pt x="65773" y="57203"/>
                    <a:pt x="65968" y="47414"/>
                    <a:pt x="60593" y="40419"/>
                  </a:cubicBezTo>
                  <a:cubicBezTo>
                    <a:pt x="54242" y="31711"/>
                    <a:pt x="49116" y="22173"/>
                    <a:pt x="45360" y="12071"/>
                  </a:cubicBezTo>
                  <a:cubicBezTo>
                    <a:pt x="43986" y="9166"/>
                    <a:pt x="42329" y="6405"/>
                    <a:pt x="40413" y="3826"/>
                  </a:cubicBezTo>
                  <a:cubicBezTo>
                    <a:pt x="36760" y="-313"/>
                    <a:pt x="30653" y="-1210"/>
                    <a:pt x="25965" y="1705"/>
                  </a:cubicBezTo>
                  <a:cubicBezTo>
                    <a:pt x="14188" y="13327"/>
                    <a:pt x="4687" y="26284"/>
                    <a:pt x="5629" y="43796"/>
                  </a:cubicBezTo>
                  <a:cubicBezTo>
                    <a:pt x="5183" y="50019"/>
                    <a:pt x="3330" y="56061"/>
                    <a:pt x="211" y="61464"/>
                  </a:cubicBezTo>
                  <a:cubicBezTo>
                    <a:pt x="-341" y="66596"/>
                    <a:pt x="194" y="71787"/>
                    <a:pt x="1781" y="76698"/>
                  </a:cubicBezTo>
                  <a:close/>
                </a:path>
              </a:pathLst>
            </a:custGeom>
            <a:grpFill/>
            <a:ln w="7849"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7C425286-0256-A54A-8160-956FFA51E0E1}"/>
                </a:ext>
              </a:extLst>
            </p:cNvPr>
            <p:cNvSpPr/>
            <p:nvPr/>
          </p:nvSpPr>
          <p:spPr>
            <a:xfrm>
              <a:off x="5081828" y="304857"/>
              <a:ext cx="70668" cy="86379"/>
            </a:xfrm>
            <a:custGeom>
              <a:avLst/>
              <a:gdLst>
                <a:gd name="connsiteX0" fmla="*/ 11857 w 70667"/>
                <a:gd name="connsiteY0" fmla="*/ 38226 h 86379"/>
                <a:gd name="connsiteX1" fmla="*/ 0 w 70667"/>
                <a:gd name="connsiteY1" fmla="*/ 52439 h 86379"/>
                <a:gd name="connsiteX2" fmla="*/ 7852 w 70667"/>
                <a:gd name="connsiteY2" fmla="*/ 61234 h 86379"/>
                <a:gd name="connsiteX3" fmla="*/ 6439 w 70667"/>
                <a:gd name="connsiteY3" fmla="*/ 70814 h 86379"/>
                <a:gd name="connsiteX4" fmla="*/ 19944 w 70667"/>
                <a:gd name="connsiteY4" fmla="*/ 85891 h 86379"/>
                <a:gd name="connsiteX5" fmla="*/ 29366 w 70667"/>
                <a:gd name="connsiteY5" fmla="*/ 87933 h 86379"/>
                <a:gd name="connsiteX6" fmla="*/ 40202 w 70667"/>
                <a:gd name="connsiteY6" fmla="*/ 82750 h 86379"/>
                <a:gd name="connsiteX7" fmla="*/ 46641 w 70667"/>
                <a:gd name="connsiteY7" fmla="*/ 68223 h 86379"/>
                <a:gd name="connsiteX8" fmla="*/ 51509 w 70667"/>
                <a:gd name="connsiteY8" fmla="*/ 56601 h 86379"/>
                <a:gd name="connsiteX9" fmla="*/ 68626 w 70667"/>
                <a:gd name="connsiteY9" fmla="*/ 33671 h 86379"/>
                <a:gd name="connsiteX10" fmla="*/ 69568 w 70667"/>
                <a:gd name="connsiteY10" fmla="*/ 18908 h 86379"/>
                <a:gd name="connsiteX11" fmla="*/ 55749 w 70667"/>
                <a:gd name="connsiteY11" fmla="*/ 1240 h 86379"/>
                <a:gd name="connsiteX12" fmla="*/ 49939 w 70667"/>
                <a:gd name="connsiteY12" fmla="*/ 219 h 86379"/>
                <a:gd name="connsiteX13" fmla="*/ 36983 w 70667"/>
                <a:gd name="connsiteY13" fmla="*/ 15374 h 86379"/>
                <a:gd name="connsiteX14" fmla="*/ 25519 w 70667"/>
                <a:gd name="connsiteY14" fmla="*/ 33436 h 86379"/>
                <a:gd name="connsiteX15" fmla="*/ 26147 w 70667"/>
                <a:gd name="connsiteY15" fmla="*/ 32729 h 86379"/>
                <a:gd name="connsiteX16" fmla="*/ 25440 w 70667"/>
                <a:gd name="connsiteY16" fmla="*/ 32729 h 86379"/>
                <a:gd name="connsiteX17" fmla="*/ 11857 w 70667"/>
                <a:gd name="connsiteY17" fmla="*/ 38226 h 86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0667" h="86379">
                  <a:moveTo>
                    <a:pt x="11857" y="38226"/>
                  </a:moveTo>
                  <a:cubicBezTo>
                    <a:pt x="2355" y="38618"/>
                    <a:pt x="550" y="45058"/>
                    <a:pt x="0" y="52439"/>
                  </a:cubicBezTo>
                  <a:cubicBezTo>
                    <a:pt x="8480" y="54167"/>
                    <a:pt x="8637" y="54402"/>
                    <a:pt x="7852" y="61234"/>
                  </a:cubicBezTo>
                  <a:cubicBezTo>
                    <a:pt x="7189" y="64396"/>
                    <a:pt x="6717" y="67595"/>
                    <a:pt x="6439" y="70814"/>
                  </a:cubicBezTo>
                  <a:cubicBezTo>
                    <a:pt x="6164" y="78651"/>
                    <a:pt x="12125" y="85306"/>
                    <a:pt x="19944" y="85891"/>
                  </a:cubicBezTo>
                  <a:cubicBezTo>
                    <a:pt x="23085" y="86520"/>
                    <a:pt x="26147" y="87462"/>
                    <a:pt x="29366" y="87933"/>
                  </a:cubicBezTo>
                  <a:cubicBezTo>
                    <a:pt x="33696" y="88571"/>
                    <a:pt x="37981" y="86522"/>
                    <a:pt x="40202" y="82750"/>
                  </a:cubicBezTo>
                  <a:cubicBezTo>
                    <a:pt x="43807" y="78696"/>
                    <a:pt x="46058" y="73618"/>
                    <a:pt x="46641" y="68223"/>
                  </a:cubicBezTo>
                  <a:cubicBezTo>
                    <a:pt x="46400" y="63808"/>
                    <a:pt x="48193" y="59526"/>
                    <a:pt x="51509" y="56601"/>
                  </a:cubicBezTo>
                  <a:cubicBezTo>
                    <a:pt x="59361" y="50790"/>
                    <a:pt x="60539" y="39875"/>
                    <a:pt x="68626" y="33671"/>
                  </a:cubicBezTo>
                  <a:cubicBezTo>
                    <a:pt x="72663" y="29713"/>
                    <a:pt x="73070" y="23348"/>
                    <a:pt x="69568" y="18908"/>
                  </a:cubicBezTo>
                  <a:cubicBezTo>
                    <a:pt x="65093" y="12940"/>
                    <a:pt x="60617" y="6894"/>
                    <a:pt x="55749" y="1240"/>
                  </a:cubicBezTo>
                  <a:cubicBezTo>
                    <a:pt x="54046" y="88"/>
                    <a:pt x="51933" y="-283"/>
                    <a:pt x="49939" y="219"/>
                  </a:cubicBezTo>
                  <a:cubicBezTo>
                    <a:pt x="39967" y="2653"/>
                    <a:pt x="37454" y="4773"/>
                    <a:pt x="36983" y="15374"/>
                  </a:cubicBezTo>
                  <a:cubicBezTo>
                    <a:pt x="36967" y="23103"/>
                    <a:pt x="32505" y="30132"/>
                    <a:pt x="25519" y="33436"/>
                  </a:cubicBezTo>
                  <a:lnTo>
                    <a:pt x="26147" y="32729"/>
                  </a:lnTo>
                  <a:lnTo>
                    <a:pt x="25440" y="32729"/>
                  </a:lnTo>
                  <a:cubicBezTo>
                    <a:pt x="21729" y="36148"/>
                    <a:pt x="16901" y="38101"/>
                    <a:pt x="11857" y="38226"/>
                  </a:cubicBezTo>
                  <a:close/>
                </a:path>
              </a:pathLst>
            </a:custGeom>
            <a:grpFill/>
            <a:ln w="7849"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34EE42EA-BE91-7541-A7C0-097E58742819}"/>
                </a:ext>
              </a:extLst>
            </p:cNvPr>
            <p:cNvSpPr/>
            <p:nvPr/>
          </p:nvSpPr>
          <p:spPr>
            <a:xfrm>
              <a:off x="7500563" y="2667294"/>
              <a:ext cx="39260" cy="102085"/>
            </a:xfrm>
            <a:custGeom>
              <a:avLst/>
              <a:gdLst>
                <a:gd name="connsiteX0" fmla="*/ 34141 w 39259"/>
                <a:gd name="connsiteY0" fmla="*/ 337 h 102084"/>
                <a:gd name="connsiteX1" fmla="*/ 28095 w 39259"/>
                <a:gd name="connsiteY1" fmla="*/ 965 h 102084"/>
                <a:gd name="connsiteX2" fmla="*/ 14825 w 39259"/>
                <a:gd name="connsiteY2" fmla="*/ 14864 h 102084"/>
                <a:gd name="connsiteX3" fmla="*/ 5010 w 39259"/>
                <a:gd name="connsiteY3" fmla="*/ 35281 h 102084"/>
                <a:gd name="connsiteX4" fmla="*/ 64 w 39259"/>
                <a:gd name="connsiteY4" fmla="*/ 59781 h 102084"/>
                <a:gd name="connsiteX5" fmla="*/ 15061 w 39259"/>
                <a:gd name="connsiteY5" fmla="*/ 98103 h 102084"/>
                <a:gd name="connsiteX6" fmla="*/ 23777 w 39259"/>
                <a:gd name="connsiteY6" fmla="*/ 107369 h 102084"/>
                <a:gd name="connsiteX7" fmla="*/ 28645 w 39259"/>
                <a:gd name="connsiteY7" fmla="*/ 105484 h 102084"/>
                <a:gd name="connsiteX8" fmla="*/ 32728 w 39259"/>
                <a:gd name="connsiteY8" fmla="*/ 89779 h 102084"/>
                <a:gd name="connsiteX9" fmla="*/ 42307 w 39259"/>
                <a:gd name="connsiteY9" fmla="*/ 49338 h 102084"/>
                <a:gd name="connsiteX10" fmla="*/ 46155 w 39259"/>
                <a:gd name="connsiteY10" fmla="*/ 17220 h 102084"/>
                <a:gd name="connsiteX11" fmla="*/ 34141 w 39259"/>
                <a:gd name="connsiteY11" fmla="*/ 337 h 1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59" h="102084">
                  <a:moveTo>
                    <a:pt x="34141" y="337"/>
                  </a:moveTo>
                  <a:cubicBezTo>
                    <a:pt x="32123" y="-274"/>
                    <a:pt x="29945" y="-48"/>
                    <a:pt x="28095" y="965"/>
                  </a:cubicBezTo>
                  <a:cubicBezTo>
                    <a:pt x="23086" y="5000"/>
                    <a:pt x="18625" y="9673"/>
                    <a:pt x="14825" y="14864"/>
                  </a:cubicBezTo>
                  <a:cubicBezTo>
                    <a:pt x="11131" y="21458"/>
                    <a:pt x="7853" y="28277"/>
                    <a:pt x="5010" y="35281"/>
                  </a:cubicBezTo>
                  <a:cubicBezTo>
                    <a:pt x="1341" y="42906"/>
                    <a:pt x="-360" y="51330"/>
                    <a:pt x="64" y="59781"/>
                  </a:cubicBezTo>
                  <a:cubicBezTo>
                    <a:pt x="64" y="74937"/>
                    <a:pt x="2419" y="88444"/>
                    <a:pt x="15061" y="98103"/>
                  </a:cubicBezTo>
                  <a:cubicBezTo>
                    <a:pt x="18145" y="101018"/>
                    <a:pt x="21055" y="104112"/>
                    <a:pt x="23777" y="107369"/>
                  </a:cubicBezTo>
                  <a:cubicBezTo>
                    <a:pt x="25661" y="109096"/>
                    <a:pt x="27860" y="108311"/>
                    <a:pt x="28645" y="105484"/>
                  </a:cubicBezTo>
                  <a:cubicBezTo>
                    <a:pt x="29333" y="100097"/>
                    <a:pt x="30705" y="94819"/>
                    <a:pt x="32728" y="89779"/>
                  </a:cubicBezTo>
                  <a:cubicBezTo>
                    <a:pt x="39459" y="77390"/>
                    <a:pt x="42765" y="63430"/>
                    <a:pt x="42307" y="49338"/>
                  </a:cubicBezTo>
                  <a:cubicBezTo>
                    <a:pt x="42857" y="38579"/>
                    <a:pt x="44898" y="27900"/>
                    <a:pt x="46155" y="17220"/>
                  </a:cubicBezTo>
                  <a:cubicBezTo>
                    <a:pt x="46538" y="9490"/>
                    <a:pt x="41569" y="2507"/>
                    <a:pt x="34141" y="337"/>
                  </a:cubicBezTo>
                  <a:close/>
                </a:path>
              </a:pathLst>
            </a:custGeom>
            <a:grpFill/>
            <a:ln w="7849"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AA4B5818-8DCD-3A49-BD8F-4C03837886F5}"/>
                </a:ext>
              </a:extLst>
            </p:cNvPr>
            <p:cNvSpPr/>
            <p:nvPr/>
          </p:nvSpPr>
          <p:spPr>
            <a:xfrm>
              <a:off x="5192655" y="224878"/>
              <a:ext cx="62816" cy="94232"/>
            </a:xfrm>
            <a:custGeom>
              <a:avLst/>
              <a:gdLst>
                <a:gd name="connsiteX0" fmla="*/ 13155 w 62815"/>
                <a:gd name="connsiteY0" fmla="*/ 69990 h 94232"/>
                <a:gd name="connsiteX1" fmla="*/ 17631 w 62815"/>
                <a:gd name="connsiteY1" fmla="*/ 73366 h 94232"/>
                <a:gd name="connsiteX2" fmla="*/ 18809 w 62815"/>
                <a:gd name="connsiteY2" fmla="*/ 73366 h 94232"/>
                <a:gd name="connsiteX3" fmla="*/ 19437 w 62815"/>
                <a:gd name="connsiteY3" fmla="*/ 75016 h 94232"/>
                <a:gd name="connsiteX4" fmla="*/ 18180 w 62815"/>
                <a:gd name="connsiteY4" fmla="*/ 74152 h 94232"/>
                <a:gd name="connsiteX5" fmla="*/ 17631 w 62815"/>
                <a:gd name="connsiteY5" fmla="*/ 73759 h 94232"/>
                <a:gd name="connsiteX6" fmla="*/ 6716 w 62815"/>
                <a:gd name="connsiteY6" fmla="*/ 77764 h 94232"/>
                <a:gd name="connsiteX7" fmla="*/ 3183 w 62815"/>
                <a:gd name="connsiteY7" fmla="*/ 82711 h 94232"/>
                <a:gd name="connsiteX8" fmla="*/ 6245 w 62815"/>
                <a:gd name="connsiteY8" fmla="*/ 87580 h 94232"/>
                <a:gd name="connsiteX9" fmla="*/ 33728 w 62815"/>
                <a:gd name="connsiteY9" fmla="*/ 96218 h 94232"/>
                <a:gd name="connsiteX10" fmla="*/ 42993 w 62815"/>
                <a:gd name="connsiteY10" fmla="*/ 95354 h 94232"/>
                <a:gd name="connsiteX11" fmla="*/ 48489 w 62815"/>
                <a:gd name="connsiteY11" fmla="*/ 92370 h 94232"/>
                <a:gd name="connsiteX12" fmla="*/ 67177 w 62815"/>
                <a:gd name="connsiteY12" fmla="*/ 71246 h 94232"/>
                <a:gd name="connsiteX13" fmla="*/ 66627 w 62815"/>
                <a:gd name="connsiteY13" fmla="*/ 57347 h 94232"/>
                <a:gd name="connsiteX14" fmla="*/ 63957 w 62815"/>
                <a:gd name="connsiteY14" fmla="*/ 55462 h 94232"/>
                <a:gd name="connsiteX15" fmla="*/ 64821 w 62815"/>
                <a:gd name="connsiteY15" fmla="*/ 54599 h 94232"/>
                <a:gd name="connsiteX16" fmla="*/ 63879 w 62815"/>
                <a:gd name="connsiteY16" fmla="*/ 54599 h 94232"/>
                <a:gd name="connsiteX17" fmla="*/ 63879 w 62815"/>
                <a:gd name="connsiteY17" fmla="*/ 55148 h 94232"/>
                <a:gd name="connsiteX18" fmla="*/ 57754 w 62815"/>
                <a:gd name="connsiteY18" fmla="*/ 55148 h 94232"/>
                <a:gd name="connsiteX19" fmla="*/ 57755 w 62815"/>
                <a:gd name="connsiteY19" fmla="*/ 55148 h 94232"/>
                <a:gd name="connsiteX20" fmla="*/ 57205 w 62815"/>
                <a:gd name="connsiteY20" fmla="*/ 55148 h 94232"/>
                <a:gd name="connsiteX21" fmla="*/ 58147 w 62815"/>
                <a:gd name="connsiteY21" fmla="*/ 55776 h 94232"/>
                <a:gd name="connsiteX22" fmla="*/ 46605 w 62815"/>
                <a:gd name="connsiteY22" fmla="*/ 50280 h 94232"/>
                <a:gd name="connsiteX23" fmla="*/ 43150 w 62815"/>
                <a:gd name="connsiteY23" fmla="*/ 45175 h 94232"/>
                <a:gd name="connsiteX24" fmla="*/ 41344 w 62815"/>
                <a:gd name="connsiteY24" fmla="*/ 7404 h 94232"/>
                <a:gd name="connsiteX25" fmla="*/ 37810 w 62815"/>
                <a:gd name="connsiteY25" fmla="*/ 2614 h 94232"/>
                <a:gd name="connsiteX26" fmla="*/ 18730 w 62815"/>
                <a:gd name="connsiteY26" fmla="*/ 10467 h 94232"/>
                <a:gd name="connsiteX27" fmla="*/ 11663 w 62815"/>
                <a:gd name="connsiteY27" fmla="*/ 41171 h 94232"/>
                <a:gd name="connsiteX28" fmla="*/ 15040 w 62815"/>
                <a:gd name="connsiteY28" fmla="*/ 49023 h 94232"/>
                <a:gd name="connsiteX29" fmla="*/ 17317 w 62815"/>
                <a:gd name="connsiteY29" fmla="*/ 50986 h 94232"/>
                <a:gd name="connsiteX30" fmla="*/ 13548 w 62815"/>
                <a:gd name="connsiteY30" fmla="*/ 54206 h 94232"/>
                <a:gd name="connsiteX31" fmla="*/ 200 w 62815"/>
                <a:gd name="connsiteY31" fmla="*/ 60095 h 94232"/>
                <a:gd name="connsiteX32" fmla="*/ 13155 w 62815"/>
                <a:gd name="connsiteY32" fmla="*/ 69990 h 94232"/>
                <a:gd name="connsiteX33" fmla="*/ 37261 w 62815"/>
                <a:gd name="connsiteY33" fmla="*/ 61509 h 94232"/>
                <a:gd name="connsiteX34" fmla="*/ 38831 w 62815"/>
                <a:gd name="connsiteY34" fmla="*/ 62137 h 94232"/>
                <a:gd name="connsiteX35" fmla="*/ 36397 w 62815"/>
                <a:gd name="connsiteY35" fmla="*/ 61666 h 94232"/>
                <a:gd name="connsiteX36" fmla="*/ 35847 w 62815"/>
                <a:gd name="connsiteY36" fmla="*/ 59467 h 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815" h="94232">
                  <a:moveTo>
                    <a:pt x="13155" y="69990"/>
                  </a:moveTo>
                  <a:cubicBezTo>
                    <a:pt x="14779" y="70929"/>
                    <a:pt x="16282" y="72063"/>
                    <a:pt x="17631" y="73366"/>
                  </a:cubicBezTo>
                  <a:cubicBezTo>
                    <a:pt x="18021" y="73422"/>
                    <a:pt x="18418" y="73422"/>
                    <a:pt x="18809" y="73366"/>
                  </a:cubicBezTo>
                  <a:lnTo>
                    <a:pt x="19437" y="75016"/>
                  </a:lnTo>
                  <a:lnTo>
                    <a:pt x="18180" y="74152"/>
                  </a:lnTo>
                  <a:cubicBezTo>
                    <a:pt x="17968" y="74067"/>
                    <a:pt x="17780" y="73932"/>
                    <a:pt x="17631" y="73759"/>
                  </a:cubicBezTo>
                  <a:cubicBezTo>
                    <a:pt x="13907" y="74847"/>
                    <a:pt x="10260" y="76185"/>
                    <a:pt x="6716" y="77764"/>
                  </a:cubicBezTo>
                  <a:cubicBezTo>
                    <a:pt x="4861" y="78805"/>
                    <a:pt x="3566" y="80618"/>
                    <a:pt x="3183" y="82711"/>
                  </a:cubicBezTo>
                  <a:cubicBezTo>
                    <a:pt x="3382" y="84725"/>
                    <a:pt x="4516" y="86528"/>
                    <a:pt x="6245" y="87580"/>
                  </a:cubicBezTo>
                  <a:cubicBezTo>
                    <a:pt x="14098" y="92920"/>
                    <a:pt x="25405" y="89936"/>
                    <a:pt x="33728" y="96218"/>
                  </a:cubicBezTo>
                  <a:cubicBezTo>
                    <a:pt x="35612" y="97553"/>
                    <a:pt x="39930" y="96218"/>
                    <a:pt x="42993" y="95354"/>
                  </a:cubicBezTo>
                  <a:cubicBezTo>
                    <a:pt x="46055" y="94490"/>
                    <a:pt x="48096" y="93783"/>
                    <a:pt x="48489" y="92370"/>
                  </a:cubicBezTo>
                  <a:cubicBezTo>
                    <a:pt x="51159" y="82004"/>
                    <a:pt x="59639" y="77136"/>
                    <a:pt x="67177" y="71246"/>
                  </a:cubicBezTo>
                  <a:cubicBezTo>
                    <a:pt x="71731" y="67555"/>
                    <a:pt x="71574" y="63865"/>
                    <a:pt x="66627" y="57347"/>
                  </a:cubicBezTo>
                  <a:cubicBezTo>
                    <a:pt x="65817" y="56613"/>
                    <a:pt x="64921" y="55980"/>
                    <a:pt x="63957" y="55462"/>
                  </a:cubicBezTo>
                  <a:lnTo>
                    <a:pt x="64821" y="54599"/>
                  </a:lnTo>
                  <a:lnTo>
                    <a:pt x="63879" y="54599"/>
                  </a:lnTo>
                  <a:cubicBezTo>
                    <a:pt x="63911" y="54780"/>
                    <a:pt x="63911" y="54966"/>
                    <a:pt x="63879" y="55148"/>
                  </a:cubicBezTo>
                  <a:cubicBezTo>
                    <a:pt x="62033" y="56413"/>
                    <a:pt x="59600" y="56413"/>
                    <a:pt x="57754" y="55148"/>
                  </a:cubicBezTo>
                  <a:lnTo>
                    <a:pt x="57755" y="55148"/>
                  </a:lnTo>
                  <a:lnTo>
                    <a:pt x="57205" y="55148"/>
                  </a:lnTo>
                  <a:lnTo>
                    <a:pt x="58147" y="55776"/>
                  </a:lnTo>
                  <a:cubicBezTo>
                    <a:pt x="54204" y="54151"/>
                    <a:pt x="50352" y="52316"/>
                    <a:pt x="46605" y="50280"/>
                  </a:cubicBezTo>
                  <a:cubicBezTo>
                    <a:pt x="44956" y="49259"/>
                    <a:pt x="42836" y="46589"/>
                    <a:pt x="43150" y="45175"/>
                  </a:cubicBezTo>
                  <a:cubicBezTo>
                    <a:pt x="46369" y="32375"/>
                    <a:pt x="35691" y="20361"/>
                    <a:pt x="41344" y="7404"/>
                  </a:cubicBezTo>
                  <a:cubicBezTo>
                    <a:pt x="41736" y="6462"/>
                    <a:pt x="39381" y="3556"/>
                    <a:pt x="37810" y="2614"/>
                  </a:cubicBezTo>
                  <a:cubicBezTo>
                    <a:pt x="28781" y="-3040"/>
                    <a:pt x="19437" y="886"/>
                    <a:pt x="18730" y="10467"/>
                  </a:cubicBezTo>
                  <a:cubicBezTo>
                    <a:pt x="19242" y="21156"/>
                    <a:pt x="16797" y="31781"/>
                    <a:pt x="11663" y="41171"/>
                  </a:cubicBezTo>
                  <a:cubicBezTo>
                    <a:pt x="9543" y="44155"/>
                    <a:pt x="11664" y="47139"/>
                    <a:pt x="15040" y="49023"/>
                  </a:cubicBezTo>
                  <a:cubicBezTo>
                    <a:pt x="15903" y="49494"/>
                    <a:pt x="17081" y="50123"/>
                    <a:pt x="17317" y="50986"/>
                  </a:cubicBezTo>
                  <a:cubicBezTo>
                    <a:pt x="17553" y="51850"/>
                    <a:pt x="16375" y="53970"/>
                    <a:pt x="13548" y="54206"/>
                  </a:cubicBezTo>
                  <a:cubicBezTo>
                    <a:pt x="8365" y="54206"/>
                    <a:pt x="1220" y="53813"/>
                    <a:pt x="200" y="60095"/>
                  </a:cubicBezTo>
                  <a:cubicBezTo>
                    <a:pt x="-1450" y="68576"/>
                    <a:pt x="7502" y="67398"/>
                    <a:pt x="13155" y="69990"/>
                  </a:cubicBezTo>
                  <a:close/>
                  <a:moveTo>
                    <a:pt x="37261" y="61509"/>
                  </a:moveTo>
                  <a:lnTo>
                    <a:pt x="38831" y="62137"/>
                  </a:lnTo>
                  <a:lnTo>
                    <a:pt x="36397" y="61666"/>
                  </a:lnTo>
                  <a:lnTo>
                    <a:pt x="35847" y="59467"/>
                  </a:lnTo>
                  <a:close/>
                </a:path>
              </a:pathLst>
            </a:custGeom>
            <a:grpFill/>
            <a:ln w="7849"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81D51E19-4A30-CD46-8296-EF71050A0B9C}"/>
                </a:ext>
              </a:extLst>
            </p:cNvPr>
            <p:cNvSpPr/>
            <p:nvPr/>
          </p:nvSpPr>
          <p:spPr>
            <a:xfrm>
              <a:off x="2458046" y="526014"/>
              <a:ext cx="54964" cy="62821"/>
            </a:xfrm>
            <a:custGeom>
              <a:avLst/>
              <a:gdLst>
                <a:gd name="connsiteX0" fmla="*/ 4365 w 54963"/>
                <a:gd name="connsiteY0" fmla="*/ 25165 h 62821"/>
                <a:gd name="connsiteX1" fmla="*/ 3651 w 54963"/>
                <a:gd name="connsiteY1" fmla="*/ 44475 h 62821"/>
                <a:gd name="connsiteX2" fmla="*/ 4365 w 54963"/>
                <a:gd name="connsiteY2" fmla="*/ 45190 h 62821"/>
                <a:gd name="connsiteX3" fmla="*/ 28471 w 54963"/>
                <a:gd name="connsiteY3" fmla="*/ 65999 h 62821"/>
                <a:gd name="connsiteX4" fmla="*/ 34281 w 54963"/>
                <a:gd name="connsiteY4" fmla="*/ 68512 h 62821"/>
                <a:gd name="connsiteX5" fmla="*/ 50456 w 54963"/>
                <a:gd name="connsiteY5" fmla="*/ 62937 h 62821"/>
                <a:gd name="connsiteX6" fmla="*/ 59172 w 54963"/>
                <a:gd name="connsiteY6" fmla="*/ 39378 h 62821"/>
                <a:gd name="connsiteX7" fmla="*/ 61135 w 54963"/>
                <a:gd name="connsiteY7" fmla="*/ 26736 h 62821"/>
                <a:gd name="connsiteX8" fmla="*/ 51399 w 54963"/>
                <a:gd name="connsiteY8" fmla="*/ 3884 h 62821"/>
                <a:gd name="connsiteX9" fmla="*/ 36323 w 54963"/>
                <a:gd name="connsiteY9" fmla="*/ 272 h 62821"/>
                <a:gd name="connsiteX10" fmla="*/ 26901 w 54963"/>
                <a:gd name="connsiteY10" fmla="*/ 743 h 62821"/>
                <a:gd name="connsiteX11" fmla="*/ 4366 w 54963"/>
                <a:gd name="connsiteY11" fmla="*/ 25165 h 6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963" h="62821">
                  <a:moveTo>
                    <a:pt x="4365" y="25165"/>
                  </a:moveTo>
                  <a:cubicBezTo>
                    <a:pt x="-1164" y="30300"/>
                    <a:pt x="-1483" y="38946"/>
                    <a:pt x="3651" y="44475"/>
                  </a:cubicBezTo>
                  <a:cubicBezTo>
                    <a:pt x="3880" y="44722"/>
                    <a:pt x="4119" y="44960"/>
                    <a:pt x="4365" y="45190"/>
                  </a:cubicBezTo>
                  <a:cubicBezTo>
                    <a:pt x="12217" y="52492"/>
                    <a:pt x="20069" y="59246"/>
                    <a:pt x="28471" y="65999"/>
                  </a:cubicBezTo>
                  <a:cubicBezTo>
                    <a:pt x="30298" y="67070"/>
                    <a:pt x="32249" y="67914"/>
                    <a:pt x="34281" y="68512"/>
                  </a:cubicBezTo>
                  <a:cubicBezTo>
                    <a:pt x="40292" y="71351"/>
                    <a:pt x="47471" y="68877"/>
                    <a:pt x="50456" y="62937"/>
                  </a:cubicBezTo>
                  <a:cubicBezTo>
                    <a:pt x="53597" y="55084"/>
                    <a:pt x="56581" y="47231"/>
                    <a:pt x="59172" y="39378"/>
                  </a:cubicBezTo>
                  <a:cubicBezTo>
                    <a:pt x="60416" y="35277"/>
                    <a:pt x="61077" y="31021"/>
                    <a:pt x="61135" y="26736"/>
                  </a:cubicBezTo>
                  <a:cubicBezTo>
                    <a:pt x="61418" y="18055"/>
                    <a:pt x="57855" y="9693"/>
                    <a:pt x="51399" y="3884"/>
                  </a:cubicBezTo>
                  <a:cubicBezTo>
                    <a:pt x="47070" y="688"/>
                    <a:pt x="41630" y="-615"/>
                    <a:pt x="36323" y="272"/>
                  </a:cubicBezTo>
                  <a:cubicBezTo>
                    <a:pt x="33182" y="272"/>
                    <a:pt x="30041" y="272"/>
                    <a:pt x="26901" y="743"/>
                  </a:cubicBezTo>
                  <a:cubicBezTo>
                    <a:pt x="20573" y="9902"/>
                    <a:pt x="12987" y="18124"/>
                    <a:pt x="4366" y="25165"/>
                  </a:cubicBezTo>
                  <a:close/>
                </a:path>
              </a:pathLst>
            </a:custGeom>
            <a:grpFill/>
            <a:ln w="7849"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AA609171-04DD-154E-A45A-1E2986FD96CC}"/>
                </a:ext>
              </a:extLst>
            </p:cNvPr>
            <p:cNvSpPr/>
            <p:nvPr/>
          </p:nvSpPr>
          <p:spPr>
            <a:xfrm>
              <a:off x="2484004" y="525108"/>
              <a:ext cx="7852" cy="7853"/>
            </a:xfrm>
            <a:custGeom>
              <a:avLst/>
              <a:gdLst>
                <a:gd name="connsiteX0" fmla="*/ 942 w 0"/>
                <a:gd name="connsiteY0" fmla="*/ 1021 h 0"/>
                <a:gd name="connsiteX1" fmla="*/ 1570 w 0"/>
                <a:gd name="connsiteY1" fmla="*/ 0 h 0"/>
                <a:gd name="connsiteX2" fmla="*/ 0 w 0"/>
                <a:gd name="connsiteY2" fmla="*/ 471 h 0"/>
                <a:gd name="connsiteX3" fmla="*/ 785 w 0"/>
                <a:gd name="connsiteY3" fmla="*/ 1021 h 0"/>
              </a:gdLst>
              <a:ahLst/>
              <a:cxnLst>
                <a:cxn ang="0">
                  <a:pos x="connsiteX0" y="connsiteY0"/>
                </a:cxn>
                <a:cxn ang="0">
                  <a:pos x="connsiteX1" y="connsiteY1"/>
                </a:cxn>
                <a:cxn ang="0">
                  <a:pos x="connsiteX2" y="connsiteY2"/>
                </a:cxn>
                <a:cxn ang="0">
                  <a:pos x="connsiteX3" y="connsiteY3"/>
                </a:cxn>
              </a:cxnLst>
              <a:rect l="l" t="t" r="r" b="b"/>
              <a:pathLst>
                <a:path>
                  <a:moveTo>
                    <a:pt x="942" y="1021"/>
                  </a:moveTo>
                  <a:lnTo>
                    <a:pt x="1570" y="0"/>
                  </a:lnTo>
                  <a:lnTo>
                    <a:pt x="0" y="471"/>
                  </a:lnTo>
                  <a:lnTo>
                    <a:pt x="785" y="1021"/>
                  </a:lnTo>
                  <a:close/>
                </a:path>
              </a:pathLst>
            </a:custGeom>
            <a:grpFill/>
            <a:ln w="7849"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A85B151A-7C67-FB49-BCB6-C67AAB97F0E7}"/>
                </a:ext>
              </a:extLst>
            </p:cNvPr>
            <p:cNvSpPr/>
            <p:nvPr/>
          </p:nvSpPr>
          <p:spPr>
            <a:xfrm>
              <a:off x="7076048" y="204556"/>
              <a:ext cx="94224" cy="39263"/>
            </a:xfrm>
            <a:custGeom>
              <a:avLst/>
              <a:gdLst>
                <a:gd name="connsiteX0" fmla="*/ 15805 w 94223"/>
                <a:gd name="connsiteY0" fmla="*/ 30239 h 39263"/>
                <a:gd name="connsiteX1" fmla="*/ 64173 w 94223"/>
                <a:gd name="connsiteY1" fmla="*/ 42096 h 39263"/>
                <a:gd name="connsiteX2" fmla="*/ 78071 w 94223"/>
                <a:gd name="connsiteY2" fmla="*/ 40290 h 39263"/>
                <a:gd name="connsiteX3" fmla="*/ 95974 w 94223"/>
                <a:gd name="connsiteY3" fmla="*/ 23642 h 39263"/>
                <a:gd name="connsiteX4" fmla="*/ 95974 w 94223"/>
                <a:gd name="connsiteY4" fmla="*/ 14376 h 39263"/>
                <a:gd name="connsiteX5" fmla="*/ 72418 w 94223"/>
                <a:gd name="connsiteY5" fmla="*/ 6 h 39263"/>
                <a:gd name="connsiteX6" fmla="*/ 50589 w 94223"/>
                <a:gd name="connsiteY6" fmla="*/ 4403 h 39263"/>
                <a:gd name="connsiteX7" fmla="*/ 25384 w 94223"/>
                <a:gd name="connsiteY7" fmla="*/ 2990 h 39263"/>
                <a:gd name="connsiteX8" fmla="*/ 19260 w 94223"/>
                <a:gd name="connsiteY8" fmla="*/ 4639 h 39263"/>
                <a:gd name="connsiteX9" fmla="*/ 3556 w 94223"/>
                <a:gd name="connsiteY9" fmla="*/ 6602 h 39263"/>
                <a:gd name="connsiteX10" fmla="*/ 494 w 94223"/>
                <a:gd name="connsiteY10" fmla="*/ 13984 h 39263"/>
                <a:gd name="connsiteX11" fmla="*/ 15805 w 94223"/>
                <a:gd name="connsiteY11" fmla="*/ 30239 h 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223" h="39263">
                  <a:moveTo>
                    <a:pt x="15805" y="30239"/>
                  </a:moveTo>
                  <a:cubicBezTo>
                    <a:pt x="31306" y="36396"/>
                    <a:pt x="47583" y="40386"/>
                    <a:pt x="64173" y="42096"/>
                  </a:cubicBezTo>
                  <a:cubicBezTo>
                    <a:pt x="68842" y="41819"/>
                    <a:pt x="73486" y="41215"/>
                    <a:pt x="78071" y="40290"/>
                  </a:cubicBezTo>
                  <a:cubicBezTo>
                    <a:pt x="86676" y="38514"/>
                    <a:pt x="93578" y="32097"/>
                    <a:pt x="95974" y="23642"/>
                  </a:cubicBezTo>
                  <a:cubicBezTo>
                    <a:pt x="97040" y="20646"/>
                    <a:pt x="97040" y="17373"/>
                    <a:pt x="95974" y="14376"/>
                  </a:cubicBezTo>
                  <a:cubicBezTo>
                    <a:pt x="91597" y="5402"/>
                    <a:pt x="82400" y="-209"/>
                    <a:pt x="72418" y="6"/>
                  </a:cubicBezTo>
                  <a:cubicBezTo>
                    <a:pt x="65116" y="6"/>
                    <a:pt x="57970" y="3932"/>
                    <a:pt x="50589" y="4403"/>
                  </a:cubicBezTo>
                  <a:cubicBezTo>
                    <a:pt x="42168" y="4400"/>
                    <a:pt x="33754" y="3928"/>
                    <a:pt x="25384" y="2990"/>
                  </a:cubicBezTo>
                  <a:cubicBezTo>
                    <a:pt x="23227" y="2940"/>
                    <a:pt x="21100" y="3512"/>
                    <a:pt x="19260" y="4639"/>
                  </a:cubicBezTo>
                  <a:cubicBezTo>
                    <a:pt x="14435" y="7171"/>
                    <a:pt x="8856" y="7868"/>
                    <a:pt x="3556" y="6602"/>
                  </a:cubicBezTo>
                  <a:cubicBezTo>
                    <a:pt x="887" y="6602"/>
                    <a:pt x="-919" y="11392"/>
                    <a:pt x="494" y="13984"/>
                  </a:cubicBezTo>
                  <a:cubicBezTo>
                    <a:pt x="3513" y="21044"/>
                    <a:pt x="8938" y="26804"/>
                    <a:pt x="15805" y="30239"/>
                  </a:cubicBezTo>
                  <a:close/>
                </a:path>
              </a:pathLst>
            </a:custGeom>
            <a:grpFill/>
            <a:ln w="7849"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DC1A2A15-0CB8-1849-AE18-5DFF84C9F6C7}"/>
                </a:ext>
              </a:extLst>
            </p:cNvPr>
            <p:cNvSpPr/>
            <p:nvPr/>
          </p:nvSpPr>
          <p:spPr>
            <a:xfrm>
              <a:off x="8305528" y="3525028"/>
              <a:ext cx="109928" cy="54969"/>
            </a:xfrm>
            <a:custGeom>
              <a:avLst/>
              <a:gdLst>
                <a:gd name="connsiteX0" fmla="*/ 103885 w 109927"/>
                <a:gd name="connsiteY0" fmla="*/ 822 h 54968"/>
                <a:gd name="connsiteX1" fmla="*/ 87774 w 109927"/>
                <a:gd name="connsiteY1" fmla="*/ 8044 h 54968"/>
                <a:gd name="connsiteX2" fmla="*/ 87082 w 109927"/>
                <a:gd name="connsiteY2" fmla="*/ 10716 h 54968"/>
                <a:gd name="connsiteX3" fmla="*/ 65253 w 109927"/>
                <a:gd name="connsiteY3" fmla="*/ 32389 h 54968"/>
                <a:gd name="connsiteX4" fmla="*/ 48764 w 109927"/>
                <a:gd name="connsiteY4" fmla="*/ 28149 h 54968"/>
                <a:gd name="connsiteX5" fmla="*/ 48764 w 109927"/>
                <a:gd name="connsiteY5" fmla="*/ 26500 h 54968"/>
                <a:gd name="connsiteX6" fmla="*/ 47901 w 109927"/>
                <a:gd name="connsiteY6" fmla="*/ 27442 h 54968"/>
                <a:gd name="connsiteX7" fmla="*/ 48608 w 109927"/>
                <a:gd name="connsiteY7" fmla="*/ 28227 h 54968"/>
                <a:gd name="connsiteX8" fmla="*/ 17200 w 109927"/>
                <a:gd name="connsiteY8" fmla="*/ 33175 h 54968"/>
                <a:gd name="connsiteX9" fmla="*/ 10762 w 109927"/>
                <a:gd name="connsiteY9" fmla="*/ 33175 h 54968"/>
                <a:gd name="connsiteX10" fmla="*/ 4480 w 109927"/>
                <a:gd name="connsiteY10" fmla="*/ 34274 h 54968"/>
                <a:gd name="connsiteX11" fmla="*/ 240 w 109927"/>
                <a:gd name="connsiteY11" fmla="*/ 38357 h 54968"/>
                <a:gd name="connsiteX12" fmla="*/ 1418 w 109927"/>
                <a:gd name="connsiteY12" fmla="*/ 44168 h 54968"/>
                <a:gd name="connsiteX13" fmla="*/ 68002 w 109927"/>
                <a:gd name="connsiteY13" fmla="*/ 58460 h 54968"/>
                <a:gd name="connsiteX14" fmla="*/ 73734 w 109927"/>
                <a:gd name="connsiteY14" fmla="*/ 55712 h 54968"/>
                <a:gd name="connsiteX15" fmla="*/ 99567 w 109927"/>
                <a:gd name="connsiteY15" fmla="*/ 36865 h 54968"/>
                <a:gd name="connsiteX16" fmla="*/ 102866 w 109927"/>
                <a:gd name="connsiteY16" fmla="*/ 31683 h 54968"/>
                <a:gd name="connsiteX17" fmla="*/ 111659 w 109927"/>
                <a:gd name="connsiteY17" fmla="*/ 15192 h 54968"/>
                <a:gd name="connsiteX18" fmla="*/ 106484 w 109927"/>
                <a:gd name="connsiteY18" fmla="*/ 1596 h 54968"/>
                <a:gd name="connsiteX19" fmla="*/ 103885 w 109927"/>
                <a:gd name="connsiteY19" fmla="*/ 822 h 5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927" h="54968">
                  <a:moveTo>
                    <a:pt x="103885" y="822"/>
                  </a:moveTo>
                  <a:cubicBezTo>
                    <a:pt x="97442" y="-1634"/>
                    <a:pt x="90229" y="1600"/>
                    <a:pt x="87774" y="8044"/>
                  </a:cubicBezTo>
                  <a:cubicBezTo>
                    <a:pt x="87445" y="8906"/>
                    <a:pt x="87213" y="9802"/>
                    <a:pt x="87082" y="10716"/>
                  </a:cubicBezTo>
                  <a:cubicBezTo>
                    <a:pt x="83756" y="21056"/>
                    <a:pt x="75617" y="29137"/>
                    <a:pt x="65253" y="32389"/>
                  </a:cubicBezTo>
                  <a:cubicBezTo>
                    <a:pt x="59440" y="34992"/>
                    <a:pt x="52600" y="33233"/>
                    <a:pt x="48764" y="28149"/>
                  </a:cubicBezTo>
                  <a:lnTo>
                    <a:pt x="48764" y="26500"/>
                  </a:lnTo>
                  <a:lnTo>
                    <a:pt x="47901" y="27442"/>
                  </a:lnTo>
                  <a:lnTo>
                    <a:pt x="48608" y="28227"/>
                  </a:lnTo>
                  <a:cubicBezTo>
                    <a:pt x="38457" y="31486"/>
                    <a:pt x="27862" y="33155"/>
                    <a:pt x="17200" y="33175"/>
                  </a:cubicBezTo>
                  <a:cubicBezTo>
                    <a:pt x="15063" y="32900"/>
                    <a:pt x="12900" y="32900"/>
                    <a:pt x="10762" y="33175"/>
                  </a:cubicBezTo>
                  <a:cubicBezTo>
                    <a:pt x="8621" y="33182"/>
                    <a:pt x="6497" y="33553"/>
                    <a:pt x="4480" y="34274"/>
                  </a:cubicBezTo>
                  <a:cubicBezTo>
                    <a:pt x="2617" y="35073"/>
                    <a:pt x="1109" y="36525"/>
                    <a:pt x="240" y="38357"/>
                  </a:cubicBezTo>
                  <a:cubicBezTo>
                    <a:pt x="-322" y="40371"/>
                    <a:pt x="116" y="42532"/>
                    <a:pt x="1418" y="44168"/>
                  </a:cubicBezTo>
                  <a:cubicBezTo>
                    <a:pt x="20285" y="58811"/>
                    <a:pt x="44790" y="64071"/>
                    <a:pt x="68002" y="58460"/>
                  </a:cubicBezTo>
                  <a:cubicBezTo>
                    <a:pt x="70033" y="57820"/>
                    <a:pt x="71963" y="56894"/>
                    <a:pt x="73734" y="55712"/>
                  </a:cubicBezTo>
                  <a:cubicBezTo>
                    <a:pt x="83156" y="50608"/>
                    <a:pt x="89438" y="40713"/>
                    <a:pt x="99567" y="36865"/>
                  </a:cubicBezTo>
                  <a:cubicBezTo>
                    <a:pt x="101453" y="35786"/>
                    <a:pt x="102686" y="33848"/>
                    <a:pt x="102866" y="31683"/>
                  </a:cubicBezTo>
                  <a:cubicBezTo>
                    <a:pt x="102865" y="24301"/>
                    <a:pt x="108989" y="20767"/>
                    <a:pt x="111659" y="15192"/>
                  </a:cubicBezTo>
                  <a:cubicBezTo>
                    <a:pt x="113984" y="10008"/>
                    <a:pt x="111667" y="3921"/>
                    <a:pt x="106484" y="1596"/>
                  </a:cubicBezTo>
                  <a:cubicBezTo>
                    <a:pt x="105656" y="1224"/>
                    <a:pt x="104782" y="964"/>
                    <a:pt x="103885" y="822"/>
                  </a:cubicBezTo>
                  <a:close/>
                </a:path>
              </a:pathLst>
            </a:custGeom>
            <a:grpFill/>
            <a:ln w="7849"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02AD3109-58EE-704B-BC6E-47547C28A319}"/>
                </a:ext>
              </a:extLst>
            </p:cNvPr>
            <p:cNvSpPr/>
            <p:nvPr/>
          </p:nvSpPr>
          <p:spPr>
            <a:xfrm>
              <a:off x="2306704" y="204447"/>
              <a:ext cx="70668" cy="47116"/>
            </a:xfrm>
            <a:custGeom>
              <a:avLst/>
              <a:gdLst>
                <a:gd name="connsiteX0" fmla="*/ 3222 w 70667"/>
                <a:gd name="connsiteY0" fmla="*/ 20610 h 47116"/>
                <a:gd name="connsiteX1" fmla="*/ 24422 w 70667"/>
                <a:gd name="connsiteY1" fmla="*/ 33017 h 47116"/>
                <a:gd name="connsiteX2" fmla="*/ 42796 w 70667"/>
                <a:gd name="connsiteY2" fmla="*/ 44796 h 47116"/>
                <a:gd name="connsiteX3" fmla="*/ 71729 w 70667"/>
                <a:gd name="connsiteY3" fmla="*/ 38321 h 47116"/>
                <a:gd name="connsiteX4" fmla="*/ 74597 w 70667"/>
                <a:gd name="connsiteY4" fmla="*/ 31133 h 47116"/>
                <a:gd name="connsiteX5" fmla="*/ 75774 w 70667"/>
                <a:gd name="connsiteY5" fmla="*/ 18411 h 47116"/>
                <a:gd name="connsiteX6" fmla="*/ 76245 w 70667"/>
                <a:gd name="connsiteY6" fmla="*/ 15192 h 47116"/>
                <a:gd name="connsiteX7" fmla="*/ 61012 w 70667"/>
                <a:gd name="connsiteY7" fmla="*/ 272 h 47116"/>
                <a:gd name="connsiteX8" fmla="*/ 32510 w 70667"/>
                <a:gd name="connsiteY8" fmla="*/ 2863 h 47116"/>
                <a:gd name="connsiteX9" fmla="*/ 10367 w 70667"/>
                <a:gd name="connsiteY9" fmla="*/ 5454 h 47116"/>
                <a:gd name="connsiteX10" fmla="*/ 2123 w 70667"/>
                <a:gd name="connsiteY10" fmla="*/ 10009 h 47116"/>
                <a:gd name="connsiteX11" fmla="*/ 3 w 70667"/>
                <a:gd name="connsiteY11" fmla="*/ 15584 h 47116"/>
                <a:gd name="connsiteX12" fmla="*/ 3222 w 70667"/>
                <a:gd name="connsiteY12" fmla="*/ 20610 h 4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667" h="47116">
                  <a:moveTo>
                    <a:pt x="3222" y="20610"/>
                  </a:moveTo>
                  <a:cubicBezTo>
                    <a:pt x="11739" y="21520"/>
                    <a:pt x="19457" y="26037"/>
                    <a:pt x="24422" y="33017"/>
                  </a:cubicBezTo>
                  <a:cubicBezTo>
                    <a:pt x="33059" y="33017"/>
                    <a:pt x="36514" y="40870"/>
                    <a:pt x="42796" y="44796"/>
                  </a:cubicBezTo>
                  <a:cubicBezTo>
                    <a:pt x="52574" y="50998"/>
                    <a:pt x="65527" y="48099"/>
                    <a:pt x="71729" y="38321"/>
                  </a:cubicBezTo>
                  <a:cubicBezTo>
                    <a:pt x="73123" y="36123"/>
                    <a:pt x="74095" y="33686"/>
                    <a:pt x="74597" y="31133"/>
                  </a:cubicBezTo>
                  <a:cubicBezTo>
                    <a:pt x="75224" y="26892"/>
                    <a:pt x="75382" y="22652"/>
                    <a:pt x="75774" y="18411"/>
                  </a:cubicBezTo>
                  <a:cubicBezTo>
                    <a:pt x="75774" y="17312"/>
                    <a:pt x="76167" y="16291"/>
                    <a:pt x="76245" y="15192"/>
                  </a:cubicBezTo>
                  <a:cubicBezTo>
                    <a:pt x="76874" y="4591"/>
                    <a:pt x="70985" y="-1377"/>
                    <a:pt x="61012" y="272"/>
                  </a:cubicBezTo>
                  <a:cubicBezTo>
                    <a:pt x="51644" y="2234"/>
                    <a:pt x="42079" y="3103"/>
                    <a:pt x="32510" y="2863"/>
                  </a:cubicBezTo>
                  <a:cubicBezTo>
                    <a:pt x="25051" y="2829"/>
                    <a:pt x="17616" y="3699"/>
                    <a:pt x="10367" y="5454"/>
                  </a:cubicBezTo>
                  <a:cubicBezTo>
                    <a:pt x="7275" y="6244"/>
                    <a:pt x="4437" y="7812"/>
                    <a:pt x="2123" y="10009"/>
                  </a:cubicBezTo>
                  <a:cubicBezTo>
                    <a:pt x="710" y="11516"/>
                    <a:pt x="-51" y="13519"/>
                    <a:pt x="3" y="15584"/>
                  </a:cubicBezTo>
                  <a:cubicBezTo>
                    <a:pt x="474" y="17390"/>
                    <a:pt x="1887" y="20296"/>
                    <a:pt x="3222" y="20610"/>
                  </a:cubicBezTo>
                  <a:close/>
                </a:path>
              </a:pathLst>
            </a:custGeom>
            <a:grpFill/>
            <a:ln w="7849"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B402775A-112F-314E-9377-055AE5B760CF}"/>
                </a:ext>
              </a:extLst>
            </p:cNvPr>
            <p:cNvSpPr/>
            <p:nvPr/>
          </p:nvSpPr>
          <p:spPr>
            <a:xfrm>
              <a:off x="7053108" y="362534"/>
              <a:ext cx="70668" cy="47116"/>
            </a:xfrm>
            <a:custGeom>
              <a:avLst/>
              <a:gdLst>
                <a:gd name="connsiteX0" fmla="*/ 1527 w 70667"/>
                <a:gd name="connsiteY0" fmla="*/ 50045 h 47116"/>
                <a:gd name="connsiteX1" fmla="*/ 4432 w 70667"/>
                <a:gd name="connsiteY1" fmla="*/ 50674 h 47116"/>
                <a:gd name="connsiteX2" fmla="*/ 34662 w 70667"/>
                <a:gd name="connsiteY2" fmla="*/ 42821 h 47116"/>
                <a:gd name="connsiteX3" fmla="*/ 69917 w 70667"/>
                <a:gd name="connsiteY3" fmla="*/ 38895 h 47116"/>
                <a:gd name="connsiteX4" fmla="*/ 76216 w 70667"/>
                <a:gd name="connsiteY4" fmla="*/ 29749 h 47116"/>
                <a:gd name="connsiteX5" fmla="*/ 74549 w 70667"/>
                <a:gd name="connsiteY5" fmla="*/ 26173 h 47116"/>
                <a:gd name="connsiteX6" fmla="*/ 50444 w 70667"/>
                <a:gd name="connsiteY6" fmla="*/ 5992 h 47116"/>
                <a:gd name="connsiteX7" fmla="*/ 35211 w 70667"/>
                <a:gd name="connsiteY7" fmla="*/ 888 h 47116"/>
                <a:gd name="connsiteX8" fmla="*/ 19508 w 70667"/>
                <a:gd name="connsiteY8" fmla="*/ 102 h 47116"/>
                <a:gd name="connsiteX9" fmla="*/ 7572 w 70667"/>
                <a:gd name="connsiteY9" fmla="*/ 9683 h 47116"/>
                <a:gd name="connsiteX10" fmla="*/ 3019 w 70667"/>
                <a:gd name="connsiteY10" fmla="*/ 35282 h 47116"/>
                <a:gd name="connsiteX11" fmla="*/ 113 w 70667"/>
                <a:gd name="connsiteY11" fmla="*/ 47533 h 47116"/>
                <a:gd name="connsiteX12" fmla="*/ 1527 w 70667"/>
                <a:gd name="connsiteY12" fmla="*/ 50045 h 4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667" h="47116">
                  <a:moveTo>
                    <a:pt x="1527" y="50045"/>
                  </a:moveTo>
                  <a:cubicBezTo>
                    <a:pt x="2312" y="50595"/>
                    <a:pt x="3804" y="51066"/>
                    <a:pt x="4432" y="50674"/>
                  </a:cubicBezTo>
                  <a:cubicBezTo>
                    <a:pt x="13468" y="45023"/>
                    <a:pt x="24019" y="42283"/>
                    <a:pt x="34662" y="42821"/>
                  </a:cubicBezTo>
                  <a:cubicBezTo>
                    <a:pt x="46478" y="42178"/>
                    <a:pt x="58249" y="40867"/>
                    <a:pt x="69917" y="38895"/>
                  </a:cubicBezTo>
                  <a:cubicBezTo>
                    <a:pt x="74182" y="38109"/>
                    <a:pt x="77002" y="34014"/>
                    <a:pt x="76216" y="29749"/>
                  </a:cubicBezTo>
                  <a:cubicBezTo>
                    <a:pt x="75974" y="28435"/>
                    <a:pt x="75400" y="27204"/>
                    <a:pt x="74549" y="26173"/>
                  </a:cubicBezTo>
                  <a:cubicBezTo>
                    <a:pt x="69448" y="16564"/>
                    <a:pt x="60800" y="9323"/>
                    <a:pt x="50444" y="5992"/>
                  </a:cubicBezTo>
                  <a:cubicBezTo>
                    <a:pt x="45341" y="4579"/>
                    <a:pt x="40473" y="1830"/>
                    <a:pt x="35211" y="888"/>
                  </a:cubicBezTo>
                  <a:cubicBezTo>
                    <a:pt x="30017" y="96"/>
                    <a:pt x="24755" y="-167"/>
                    <a:pt x="19508" y="102"/>
                  </a:cubicBezTo>
                  <a:cubicBezTo>
                    <a:pt x="14084" y="889"/>
                    <a:pt x="9514" y="4557"/>
                    <a:pt x="7572" y="9683"/>
                  </a:cubicBezTo>
                  <a:cubicBezTo>
                    <a:pt x="6238" y="15965"/>
                    <a:pt x="5295" y="22326"/>
                    <a:pt x="3019" y="35282"/>
                  </a:cubicBezTo>
                  <a:cubicBezTo>
                    <a:pt x="3019" y="35282"/>
                    <a:pt x="1527" y="41250"/>
                    <a:pt x="113" y="47533"/>
                  </a:cubicBezTo>
                  <a:cubicBezTo>
                    <a:pt x="-358" y="48318"/>
                    <a:pt x="742" y="49496"/>
                    <a:pt x="1527" y="50045"/>
                  </a:cubicBezTo>
                  <a:close/>
                </a:path>
              </a:pathLst>
            </a:custGeom>
            <a:grpFill/>
            <a:ln w="7849"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6DDE90A3-32C9-604E-A6EC-DAEC01B5C8A8}"/>
                </a:ext>
              </a:extLst>
            </p:cNvPr>
            <p:cNvSpPr/>
            <p:nvPr/>
          </p:nvSpPr>
          <p:spPr>
            <a:xfrm>
              <a:off x="7210598" y="2835850"/>
              <a:ext cx="54964" cy="47116"/>
            </a:xfrm>
            <a:custGeom>
              <a:avLst/>
              <a:gdLst>
                <a:gd name="connsiteX0" fmla="*/ 62478 w 54963"/>
                <a:gd name="connsiteY0" fmla="*/ 11764 h 47116"/>
                <a:gd name="connsiteX1" fmla="*/ 57924 w 54963"/>
                <a:gd name="connsiteY1" fmla="*/ 3911 h 47116"/>
                <a:gd name="connsiteX2" fmla="*/ 47873 w 54963"/>
                <a:gd name="connsiteY2" fmla="*/ 64 h 47116"/>
                <a:gd name="connsiteX3" fmla="*/ 42612 w 54963"/>
                <a:gd name="connsiteY3" fmla="*/ 64 h 47116"/>
                <a:gd name="connsiteX4" fmla="*/ 3353 w 54963"/>
                <a:gd name="connsiteY4" fmla="*/ 18910 h 47116"/>
                <a:gd name="connsiteX5" fmla="*/ 526 w 54963"/>
                <a:gd name="connsiteY5" fmla="*/ 24643 h 47116"/>
                <a:gd name="connsiteX6" fmla="*/ 16230 w 54963"/>
                <a:gd name="connsiteY6" fmla="*/ 53305 h 47116"/>
                <a:gd name="connsiteX7" fmla="*/ 50464 w 54963"/>
                <a:gd name="connsiteY7" fmla="*/ 41447 h 47116"/>
                <a:gd name="connsiteX8" fmla="*/ 62478 w 54963"/>
                <a:gd name="connsiteY8" fmla="*/ 11764 h 4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63" h="47116">
                  <a:moveTo>
                    <a:pt x="62478" y="11764"/>
                  </a:moveTo>
                  <a:cubicBezTo>
                    <a:pt x="62172" y="8609"/>
                    <a:pt x="60510" y="5743"/>
                    <a:pt x="57924" y="3911"/>
                  </a:cubicBezTo>
                  <a:cubicBezTo>
                    <a:pt x="54766" y="2173"/>
                    <a:pt x="51384" y="879"/>
                    <a:pt x="47873" y="64"/>
                  </a:cubicBezTo>
                  <a:lnTo>
                    <a:pt x="42612" y="64"/>
                  </a:lnTo>
                  <a:cubicBezTo>
                    <a:pt x="27170" y="-754"/>
                    <a:pt x="12374" y="6349"/>
                    <a:pt x="3353" y="18910"/>
                  </a:cubicBezTo>
                  <a:cubicBezTo>
                    <a:pt x="2012" y="20597"/>
                    <a:pt x="1047" y="22552"/>
                    <a:pt x="526" y="24643"/>
                  </a:cubicBezTo>
                  <a:cubicBezTo>
                    <a:pt x="-1981" y="36756"/>
                    <a:pt x="4672" y="48899"/>
                    <a:pt x="16230" y="53305"/>
                  </a:cubicBezTo>
                  <a:cubicBezTo>
                    <a:pt x="28994" y="56758"/>
                    <a:pt x="42571" y="52056"/>
                    <a:pt x="50464" y="41447"/>
                  </a:cubicBezTo>
                  <a:cubicBezTo>
                    <a:pt x="56639" y="32576"/>
                    <a:pt x="60744" y="22433"/>
                    <a:pt x="62478" y="11764"/>
                  </a:cubicBezTo>
                  <a:close/>
                </a:path>
              </a:pathLst>
            </a:custGeom>
            <a:grpFill/>
            <a:ln w="7849"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E805A079-F4F8-164A-9AB4-2209A60DDEAF}"/>
                </a:ext>
              </a:extLst>
            </p:cNvPr>
            <p:cNvSpPr/>
            <p:nvPr/>
          </p:nvSpPr>
          <p:spPr>
            <a:xfrm>
              <a:off x="4516725" y="2227145"/>
              <a:ext cx="39260" cy="70674"/>
            </a:xfrm>
            <a:custGeom>
              <a:avLst/>
              <a:gdLst>
                <a:gd name="connsiteX0" fmla="*/ 310 w 39259"/>
                <a:gd name="connsiteY0" fmla="*/ 18719 h 70674"/>
                <a:gd name="connsiteX1" fmla="*/ 5257 w 39259"/>
                <a:gd name="connsiteY1" fmla="*/ 56726 h 70674"/>
                <a:gd name="connsiteX2" fmla="*/ 32346 w 39259"/>
                <a:gd name="connsiteY2" fmla="*/ 69134 h 70674"/>
                <a:gd name="connsiteX3" fmla="*/ 39256 w 39259"/>
                <a:gd name="connsiteY3" fmla="*/ 59004 h 70674"/>
                <a:gd name="connsiteX4" fmla="*/ 39256 w 39259"/>
                <a:gd name="connsiteY4" fmla="*/ 39686 h 70674"/>
                <a:gd name="connsiteX5" fmla="*/ 40041 w 39259"/>
                <a:gd name="connsiteY5" fmla="*/ 39686 h 70674"/>
                <a:gd name="connsiteX6" fmla="*/ 39413 w 39259"/>
                <a:gd name="connsiteY6" fmla="*/ 26808 h 70674"/>
                <a:gd name="connsiteX7" fmla="*/ 39413 w 39259"/>
                <a:gd name="connsiteY7" fmla="*/ 17227 h 70674"/>
                <a:gd name="connsiteX8" fmla="*/ 14365 w 39259"/>
                <a:gd name="connsiteY8" fmla="*/ 3407 h 70674"/>
                <a:gd name="connsiteX9" fmla="*/ 3608 w 39259"/>
                <a:gd name="connsiteY9" fmla="*/ 10317 h 70674"/>
                <a:gd name="connsiteX10" fmla="*/ 310 w 39259"/>
                <a:gd name="connsiteY10" fmla="*/ 18719 h 7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259" h="70674">
                  <a:moveTo>
                    <a:pt x="310" y="18719"/>
                  </a:moveTo>
                  <a:cubicBezTo>
                    <a:pt x="3986" y="31041"/>
                    <a:pt x="5656" y="43874"/>
                    <a:pt x="5257" y="56726"/>
                  </a:cubicBezTo>
                  <a:cubicBezTo>
                    <a:pt x="5807" y="75887"/>
                    <a:pt x="15229" y="79892"/>
                    <a:pt x="32346" y="69134"/>
                  </a:cubicBezTo>
                  <a:cubicBezTo>
                    <a:pt x="36156" y="67077"/>
                    <a:pt x="38731" y="63301"/>
                    <a:pt x="39256" y="59004"/>
                  </a:cubicBezTo>
                  <a:cubicBezTo>
                    <a:pt x="39727" y="52564"/>
                    <a:pt x="39256" y="46125"/>
                    <a:pt x="39256" y="39686"/>
                  </a:cubicBezTo>
                  <a:lnTo>
                    <a:pt x="40041" y="39686"/>
                  </a:lnTo>
                  <a:cubicBezTo>
                    <a:pt x="40041" y="35446"/>
                    <a:pt x="40041" y="31127"/>
                    <a:pt x="39413" y="26808"/>
                  </a:cubicBezTo>
                  <a:cubicBezTo>
                    <a:pt x="39413" y="23667"/>
                    <a:pt x="39413" y="20368"/>
                    <a:pt x="39413" y="17227"/>
                  </a:cubicBezTo>
                  <a:cubicBezTo>
                    <a:pt x="38235" y="6862"/>
                    <a:pt x="27164" y="-6331"/>
                    <a:pt x="14365" y="3407"/>
                  </a:cubicBezTo>
                  <a:cubicBezTo>
                    <a:pt x="10910" y="5920"/>
                    <a:pt x="7063" y="7883"/>
                    <a:pt x="3608" y="10317"/>
                  </a:cubicBezTo>
                  <a:cubicBezTo>
                    <a:pt x="702" y="12022"/>
                    <a:pt x="-660" y="15493"/>
                    <a:pt x="310" y="18719"/>
                  </a:cubicBezTo>
                  <a:close/>
                </a:path>
              </a:pathLst>
            </a:custGeom>
            <a:grpFill/>
            <a:ln w="7849"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06F8FAF3-B3B9-3C43-B033-3B0F3EC7770B}"/>
                </a:ext>
              </a:extLst>
            </p:cNvPr>
            <p:cNvSpPr/>
            <p:nvPr/>
          </p:nvSpPr>
          <p:spPr>
            <a:xfrm>
              <a:off x="2652727" y="1049847"/>
              <a:ext cx="54964" cy="54969"/>
            </a:xfrm>
            <a:custGeom>
              <a:avLst/>
              <a:gdLst>
                <a:gd name="connsiteX0" fmla="*/ 644 w 54963"/>
                <a:gd name="connsiteY0" fmla="*/ 38690 h 54968"/>
                <a:gd name="connsiteX1" fmla="*/ 9332 w 54963"/>
                <a:gd name="connsiteY1" fmla="*/ 55576 h 54968"/>
                <a:gd name="connsiteX2" fmla="*/ 14071 w 54963"/>
                <a:gd name="connsiteY2" fmla="*/ 56202 h 54968"/>
                <a:gd name="connsiteX3" fmla="*/ 52389 w 54963"/>
                <a:gd name="connsiteY3" fmla="*/ 32644 h 54968"/>
                <a:gd name="connsiteX4" fmla="*/ 58199 w 54963"/>
                <a:gd name="connsiteY4" fmla="*/ 17645 h 54968"/>
                <a:gd name="connsiteX5" fmla="*/ 52075 w 54963"/>
                <a:gd name="connsiteY5" fmla="*/ 3824 h 54968"/>
                <a:gd name="connsiteX6" fmla="*/ 27734 w 54963"/>
                <a:gd name="connsiteY6" fmla="*/ 3824 h 54968"/>
                <a:gd name="connsiteX7" fmla="*/ 1351 w 54963"/>
                <a:gd name="connsiteY7" fmla="*/ 35628 h 54968"/>
                <a:gd name="connsiteX8" fmla="*/ 644 w 54963"/>
                <a:gd name="connsiteY8" fmla="*/ 38690 h 5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63" h="54968">
                  <a:moveTo>
                    <a:pt x="644" y="38690"/>
                  </a:moveTo>
                  <a:cubicBezTo>
                    <a:pt x="-1619" y="45752"/>
                    <a:pt x="2271" y="53312"/>
                    <a:pt x="9332" y="55576"/>
                  </a:cubicBezTo>
                  <a:cubicBezTo>
                    <a:pt x="10862" y="56066"/>
                    <a:pt x="12467" y="56278"/>
                    <a:pt x="14071" y="56202"/>
                  </a:cubicBezTo>
                  <a:cubicBezTo>
                    <a:pt x="30738" y="58083"/>
                    <a:pt x="46543" y="48366"/>
                    <a:pt x="52389" y="32644"/>
                  </a:cubicBezTo>
                  <a:cubicBezTo>
                    <a:pt x="54509" y="27697"/>
                    <a:pt x="56393" y="22671"/>
                    <a:pt x="58199" y="17645"/>
                  </a:cubicBezTo>
                  <a:cubicBezTo>
                    <a:pt x="58904" y="12255"/>
                    <a:pt x="56541" y="6923"/>
                    <a:pt x="52075" y="3824"/>
                  </a:cubicBezTo>
                  <a:cubicBezTo>
                    <a:pt x="44762" y="-1275"/>
                    <a:pt x="35046" y="-1275"/>
                    <a:pt x="27734" y="3824"/>
                  </a:cubicBezTo>
                  <a:cubicBezTo>
                    <a:pt x="16271" y="11894"/>
                    <a:pt x="7165" y="22871"/>
                    <a:pt x="1351" y="35628"/>
                  </a:cubicBezTo>
                  <a:cubicBezTo>
                    <a:pt x="959" y="36570"/>
                    <a:pt x="959" y="37669"/>
                    <a:pt x="644" y="38690"/>
                  </a:cubicBezTo>
                  <a:close/>
                </a:path>
              </a:pathLst>
            </a:custGeom>
            <a:grpFill/>
            <a:ln w="7849"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522B006D-CA0F-A54A-BFE5-1E9FC2233961}"/>
                </a:ext>
              </a:extLst>
            </p:cNvPr>
            <p:cNvSpPr/>
            <p:nvPr/>
          </p:nvSpPr>
          <p:spPr>
            <a:xfrm>
              <a:off x="1095462" y="1545790"/>
              <a:ext cx="31408" cy="94232"/>
            </a:xfrm>
            <a:custGeom>
              <a:avLst/>
              <a:gdLst>
                <a:gd name="connsiteX0" fmla="*/ 16882 w 31407"/>
                <a:gd name="connsiteY0" fmla="*/ 323 h 94232"/>
                <a:gd name="connsiteX1" fmla="*/ 5339 w 31407"/>
                <a:gd name="connsiteY1" fmla="*/ 4170 h 94232"/>
                <a:gd name="connsiteX2" fmla="*/ 0 w 31407"/>
                <a:gd name="connsiteY2" fmla="*/ 19169 h 94232"/>
                <a:gd name="connsiteX3" fmla="*/ 1649 w 31407"/>
                <a:gd name="connsiteY3" fmla="*/ 38251 h 94232"/>
                <a:gd name="connsiteX4" fmla="*/ 942 w 31407"/>
                <a:gd name="connsiteY4" fmla="*/ 38251 h 94232"/>
                <a:gd name="connsiteX5" fmla="*/ 2513 w 31407"/>
                <a:gd name="connsiteY5" fmla="*/ 53956 h 94232"/>
                <a:gd name="connsiteX6" fmla="*/ 12877 w 31407"/>
                <a:gd name="connsiteY6" fmla="*/ 90628 h 94232"/>
                <a:gd name="connsiteX7" fmla="*/ 17745 w 31407"/>
                <a:gd name="connsiteY7" fmla="*/ 94476 h 94232"/>
                <a:gd name="connsiteX8" fmla="*/ 20651 w 31407"/>
                <a:gd name="connsiteY8" fmla="*/ 94476 h 94232"/>
                <a:gd name="connsiteX9" fmla="*/ 22692 w 31407"/>
                <a:gd name="connsiteY9" fmla="*/ 92120 h 94232"/>
                <a:gd name="connsiteX10" fmla="*/ 26461 w 31407"/>
                <a:gd name="connsiteY10" fmla="*/ 41942 h 94232"/>
                <a:gd name="connsiteX11" fmla="*/ 36041 w 31407"/>
                <a:gd name="connsiteY11" fmla="*/ 14457 h 94232"/>
                <a:gd name="connsiteX12" fmla="*/ 33921 w 31407"/>
                <a:gd name="connsiteY12" fmla="*/ 9039 h 94232"/>
                <a:gd name="connsiteX13" fmla="*/ 16882 w 31407"/>
                <a:gd name="connsiteY13" fmla="*/ 323 h 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07" h="94232">
                  <a:moveTo>
                    <a:pt x="16882" y="323"/>
                  </a:moveTo>
                  <a:cubicBezTo>
                    <a:pt x="12615" y="-711"/>
                    <a:pt x="8133" y="783"/>
                    <a:pt x="5339" y="4170"/>
                  </a:cubicBezTo>
                  <a:cubicBezTo>
                    <a:pt x="1991" y="8465"/>
                    <a:pt x="118" y="13725"/>
                    <a:pt x="0" y="19169"/>
                  </a:cubicBezTo>
                  <a:cubicBezTo>
                    <a:pt x="0" y="25530"/>
                    <a:pt x="1099" y="31890"/>
                    <a:pt x="1649" y="38251"/>
                  </a:cubicBezTo>
                  <a:lnTo>
                    <a:pt x="942" y="38251"/>
                  </a:lnTo>
                  <a:cubicBezTo>
                    <a:pt x="1884" y="43436"/>
                    <a:pt x="2409" y="48688"/>
                    <a:pt x="2513" y="53956"/>
                  </a:cubicBezTo>
                  <a:cubicBezTo>
                    <a:pt x="2344" y="66926"/>
                    <a:pt x="5945" y="79666"/>
                    <a:pt x="12877" y="90628"/>
                  </a:cubicBezTo>
                  <a:cubicBezTo>
                    <a:pt x="14150" y="92300"/>
                    <a:pt x="15825" y="93624"/>
                    <a:pt x="17745" y="94476"/>
                  </a:cubicBezTo>
                  <a:cubicBezTo>
                    <a:pt x="18675" y="94864"/>
                    <a:pt x="19721" y="94864"/>
                    <a:pt x="20651" y="94476"/>
                  </a:cubicBezTo>
                  <a:cubicBezTo>
                    <a:pt x="21514" y="94005"/>
                    <a:pt x="22849" y="92670"/>
                    <a:pt x="22692" y="92120"/>
                  </a:cubicBezTo>
                  <a:cubicBezTo>
                    <a:pt x="16332" y="74766"/>
                    <a:pt x="21279" y="58275"/>
                    <a:pt x="26461" y="41942"/>
                  </a:cubicBezTo>
                  <a:cubicBezTo>
                    <a:pt x="29366" y="32676"/>
                    <a:pt x="33135" y="23723"/>
                    <a:pt x="36041" y="14457"/>
                  </a:cubicBezTo>
                  <a:cubicBezTo>
                    <a:pt x="36322" y="12406"/>
                    <a:pt x="35519" y="10355"/>
                    <a:pt x="33921" y="9039"/>
                  </a:cubicBezTo>
                  <a:cubicBezTo>
                    <a:pt x="28424" y="5898"/>
                    <a:pt x="22692" y="3071"/>
                    <a:pt x="16882" y="323"/>
                  </a:cubicBezTo>
                  <a:close/>
                </a:path>
              </a:pathLst>
            </a:custGeom>
            <a:grpFill/>
            <a:ln w="7849"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6193241A-5768-3044-B77E-3D58AC12848A}"/>
                </a:ext>
              </a:extLst>
            </p:cNvPr>
            <p:cNvSpPr/>
            <p:nvPr/>
          </p:nvSpPr>
          <p:spPr>
            <a:xfrm>
              <a:off x="7627593" y="3648035"/>
              <a:ext cx="94224" cy="47116"/>
            </a:xfrm>
            <a:custGeom>
              <a:avLst/>
              <a:gdLst>
                <a:gd name="connsiteX0" fmla="*/ 8716 w 94223"/>
                <a:gd name="connsiteY0" fmla="*/ 53400 h 47116"/>
                <a:gd name="connsiteX1" fmla="*/ 40124 w 94223"/>
                <a:gd name="connsiteY1" fmla="*/ 37302 h 47116"/>
                <a:gd name="connsiteX2" fmla="*/ 73809 w 94223"/>
                <a:gd name="connsiteY2" fmla="*/ 19634 h 47116"/>
                <a:gd name="connsiteX3" fmla="*/ 88649 w 94223"/>
                <a:gd name="connsiteY3" fmla="*/ 13352 h 47116"/>
                <a:gd name="connsiteX4" fmla="*/ 97365 w 94223"/>
                <a:gd name="connsiteY4" fmla="*/ 4635 h 47116"/>
                <a:gd name="connsiteX5" fmla="*/ 86843 w 94223"/>
                <a:gd name="connsiteY5" fmla="*/ 2 h 47116"/>
                <a:gd name="connsiteX6" fmla="*/ 37375 w 94223"/>
                <a:gd name="connsiteY6" fmla="*/ 11467 h 47116"/>
                <a:gd name="connsiteX7" fmla="*/ 22378 w 94223"/>
                <a:gd name="connsiteY7" fmla="*/ 17043 h 47116"/>
                <a:gd name="connsiteX8" fmla="*/ 9894 w 94223"/>
                <a:gd name="connsiteY8" fmla="*/ 27094 h 47116"/>
                <a:gd name="connsiteX9" fmla="*/ 0 w 94223"/>
                <a:gd name="connsiteY9" fmla="*/ 53086 h 47116"/>
                <a:gd name="connsiteX10" fmla="*/ 8716 w 94223"/>
                <a:gd name="connsiteY10" fmla="*/ 53400 h 4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223" h="47116">
                  <a:moveTo>
                    <a:pt x="8716" y="53400"/>
                  </a:moveTo>
                  <a:cubicBezTo>
                    <a:pt x="20355" y="50714"/>
                    <a:pt x="31147" y="45183"/>
                    <a:pt x="40124" y="37302"/>
                  </a:cubicBezTo>
                  <a:cubicBezTo>
                    <a:pt x="48921" y="27630"/>
                    <a:pt x="60850" y="21372"/>
                    <a:pt x="73809" y="19634"/>
                  </a:cubicBezTo>
                  <a:cubicBezTo>
                    <a:pt x="79101" y="18475"/>
                    <a:pt x="84133" y="16345"/>
                    <a:pt x="88649" y="13352"/>
                  </a:cubicBezTo>
                  <a:cubicBezTo>
                    <a:pt x="92261" y="11310"/>
                    <a:pt x="96501" y="9739"/>
                    <a:pt x="97365" y="4635"/>
                  </a:cubicBezTo>
                  <a:cubicBezTo>
                    <a:pt x="97365" y="2044"/>
                    <a:pt x="92889" y="-76"/>
                    <a:pt x="86843" y="2"/>
                  </a:cubicBezTo>
                  <a:cubicBezTo>
                    <a:pt x="69569" y="395"/>
                    <a:pt x="52294" y="2"/>
                    <a:pt x="37375" y="11467"/>
                  </a:cubicBezTo>
                  <a:cubicBezTo>
                    <a:pt x="33371" y="14608"/>
                    <a:pt x="27011" y="14530"/>
                    <a:pt x="22378" y="17043"/>
                  </a:cubicBezTo>
                  <a:cubicBezTo>
                    <a:pt x="17626" y="19585"/>
                    <a:pt x="13392" y="22994"/>
                    <a:pt x="9894" y="27094"/>
                  </a:cubicBezTo>
                  <a:cubicBezTo>
                    <a:pt x="3535" y="34261"/>
                    <a:pt x="16" y="43505"/>
                    <a:pt x="0" y="53086"/>
                  </a:cubicBezTo>
                  <a:cubicBezTo>
                    <a:pt x="2863" y="53713"/>
                    <a:pt x="5815" y="53820"/>
                    <a:pt x="8716" y="53400"/>
                  </a:cubicBezTo>
                  <a:close/>
                </a:path>
              </a:pathLst>
            </a:custGeom>
            <a:grpFill/>
            <a:ln w="7849"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30823726-E8D8-5C41-A055-DD971858B598}"/>
                </a:ext>
              </a:extLst>
            </p:cNvPr>
            <p:cNvSpPr/>
            <p:nvPr/>
          </p:nvSpPr>
          <p:spPr>
            <a:xfrm>
              <a:off x="433828" y="816367"/>
              <a:ext cx="54964" cy="54969"/>
            </a:xfrm>
            <a:custGeom>
              <a:avLst/>
              <a:gdLst>
                <a:gd name="connsiteX0" fmla="*/ 2854 w 54963"/>
                <a:gd name="connsiteY0" fmla="*/ 24419 h 54968"/>
                <a:gd name="connsiteX1" fmla="*/ 11413 w 54963"/>
                <a:gd name="connsiteY1" fmla="*/ 27717 h 54968"/>
                <a:gd name="connsiteX2" fmla="*/ 26096 w 54963"/>
                <a:gd name="connsiteY2" fmla="*/ 37690 h 54968"/>
                <a:gd name="connsiteX3" fmla="*/ 33006 w 54963"/>
                <a:gd name="connsiteY3" fmla="*/ 55516 h 54968"/>
                <a:gd name="connsiteX4" fmla="*/ 40858 w 54963"/>
                <a:gd name="connsiteY4" fmla="*/ 58657 h 54968"/>
                <a:gd name="connsiteX5" fmla="*/ 59074 w 54963"/>
                <a:gd name="connsiteY5" fmla="*/ 53160 h 54968"/>
                <a:gd name="connsiteX6" fmla="*/ 61351 w 54963"/>
                <a:gd name="connsiteY6" fmla="*/ 51118 h 54968"/>
                <a:gd name="connsiteX7" fmla="*/ 61351 w 54963"/>
                <a:gd name="connsiteY7" fmla="*/ 48056 h 54968"/>
                <a:gd name="connsiteX8" fmla="*/ 50201 w 54963"/>
                <a:gd name="connsiteY8" fmla="*/ 25283 h 54968"/>
                <a:gd name="connsiteX9" fmla="*/ 30414 w 54963"/>
                <a:gd name="connsiteY9" fmla="*/ 8164 h 54968"/>
                <a:gd name="connsiteX10" fmla="*/ 17145 w 54963"/>
                <a:gd name="connsiteY10" fmla="*/ 311 h 54968"/>
                <a:gd name="connsiteX11" fmla="*/ 11648 w 54963"/>
                <a:gd name="connsiteY11" fmla="*/ 1175 h 54968"/>
                <a:gd name="connsiteX12" fmla="*/ 184 w 54963"/>
                <a:gd name="connsiteY12" fmla="*/ 16017 h 54968"/>
                <a:gd name="connsiteX13" fmla="*/ 2854 w 54963"/>
                <a:gd name="connsiteY13" fmla="*/ 24419 h 5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963" h="54968">
                  <a:moveTo>
                    <a:pt x="2854" y="24419"/>
                  </a:moveTo>
                  <a:cubicBezTo>
                    <a:pt x="5457" y="26082"/>
                    <a:pt x="8367" y="27203"/>
                    <a:pt x="11413" y="27717"/>
                  </a:cubicBezTo>
                  <a:cubicBezTo>
                    <a:pt x="18005" y="27317"/>
                    <a:pt x="24037" y="31414"/>
                    <a:pt x="26096" y="37690"/>
                  </a:cubicBezTo>
                  <a:cubicBezTo>
                    <a:pt x="28216" y="43658"/>
                    <a:pt x="30650" y="49548"/>
                    <a:pt x="33006" y="55516"/>
                  </a:cubicBezTo>
                  <a:cubicBezTo>
                    <a:pt x="34638" y="58186"/>
                    <a:pt x="37833" y="59464"/>
                    <a:pt x="40858" y="58657"/>
                  </a:cubicBezTo>
                  <a:cubicBezTo>
                    <a:pt x="46982" y="57008"/>
                    <a:pt x="53028" y="55123"/>
                    <a:pt x="59074" y="53160"/>
                  </a:cubicBezTo>
                  <a:cubicBezTo>
                    <a:pt x="60016" y="53160"/>
                    <a:pt x="60644" y="51825"/>
                    <a:pt x="61351" y="51118"/>
                  </a:cubicBezTo>
                  <a:cubicBezTo>
                    <a:pt x="62058" y="50411"/>
                    <a:pt x="61744" y="48841"/>
                    <a:pt x="61351" y="48056"/>
                  </a:cubicBezTo>
                  <a:cubicBezTo>
                    <a:pt x="56870" y="40864"/>
                    <a:pt x="53134" y="33233"/>
                    <a:pt x="50201" y="25283"/>
                  </a:cubicBezTo>
                  <a:cubicBezTo>
                    <a:pt x="48359" y="15686"/>
                    <a:pt x="40175" y="8606"/>
                    <a:pt x="30414" y="8164"/>
                  </a:cubicBezTo>
                  <a:cubicBezTo>
                    <a:pt x="25703" y="7457"/>
                    <a:pt x="21777" y="2589"/>
                    <a:pt x="17145" y="311"/>
                  </a:cubicBezTo>
                  <a:cubicBezTo>
                    <a:pt x="15281" y="-311"/>
                    <a:pt x="13231" y="11"/>
                    <a:pt x="11648" y="1175"/>
                  </a:cubicBezTo>
                  <a:cubicBezTo>
                    <a:pt x="6523" y="4962"/>
                    <a:pt x="2554" y="10101"/>
                    <a:pt x="184" y="16017"/>
                  </a:cubicBezTo>
                  <a:cubicBezTo>
                    <a:pt x="-446" y="19091"/>
                    <a:pt x="565" y="22272"/>
                    <a:pt x="2854" y="24419"/>
                  </a:cubicBezTo>
                  <a:close/>
                </a:path>
              </a:pathLst>
            </a:custGeom>
            <a:grpFill/>
            <a:ln w="7849"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3370E0AA-8FB8-E843-90E7-8514ACE32F0D}"/>
                </a:ext>
              </a:extLst>
            </p:cNvPr>
            <p:cNvSpPr/>
            <p:nvPr/>
          </p:nvSpPr>
          <p:spPr>
            <a:xfrm>
              <a:off x="2563372" y="370532"/>
              <a:ext cx="62816" cy="31411"/>
            </a:xfrm>
            <a:custGeom>
              <a:avLst/>
              <a:gdLst>
                <a:gd name="connsiteX0" fmla="*/ 48226 w 62815"/>
                <a:gd name="connsiteY0" fmla="*/ 38985 h 31410"/>
                <a:gd name="connsiteX1" fmla="*/ 61967 w 62815"/>
                <a:gd name="connsiteY1" fmla="*/ 31603 h 31410"/>
                <a:gd name="connsiteX2" fmla="*/ 61967 w 62815"/>
                <a:gd name="connsiteY2" fmla="*/ 22965 h 31410"/>
                <a:gd name="connsiteX3" fmla="*/ 17918 w 62815"/>
                <a:gd name="connsiteY3" fmla="*/ 35 h 31410"/>
                <a:gd name="connsiteX4" fmla="*/ 565 w 62815"/>
                <a:gd name="connsiteY4" fmla="*/ 11265 h 31410"/>
                <a:gd name="connsiteX5" fmla="*/ 3628 w 62815"/>
                <a:gd name="connsiteY5" fmla="*/ 22808 h 31410"/>
                <a:gd name="connsiteX6" fmla="*/ 44772 w 62815"/>
                <a:gd name="connsiteY6" fmla="*/ 38513 h 31410"/>
                <a:gd name="connsiteX7" fmla="*/ 48227 w 62815"/>
                <a:gd name="connsiteY7" fmla="*/ 38985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815" h="31410">
                  <a:moveTo>
                    <a:pt x="48226" y="38985"/>
                  </a:moveTo>
                  <a:cubicBezTo>
                    <a:pt x="53472" y="38039"/>
                    <a:pt x="58283" y="35455"/>
                    <a:pt x="61967" y="31603"/>
                  </a:cubicBezTo>
                  <a:cubicBezTo>
                    <a:pt x="63693" y="28982"/>
                    <a:pt x="63693" y="25586"/>
                    <a:pt x="61967" y="22965"/>
                  </a:cubicBezTo>
                  <a:cubicBezTo>
                    <a:pt x="50455" y="10356"/>
                    <a:pt x="34849" y="2233"/>
                    <a:pt x="17918" y="35"/>
                  </a:cubicBezTo>
                  <a:cubicBezTo>
                    <a:pt x="10292" y="-451"/>
                    <a:pt x="3247" y="4109"/>
                    <a:pt x="565" y="11265"/>
                  </a:cubicBezTo>
                  <a:cubicBezTo>
                    <a:pt x="-818" y="15379"/>
                    <a:pt x="387" y="19921"/>
                    <a:pt x="3628" y="22808"/>
                  </a:cubicBezTo>
                  <a:cubicBezTo>
                    <a:pt x="16124" y="30803"/>
                    <a:pt x="30127" y="36148"/>
                    <a:pt x="44772" y="38513"/>
                  </a:cubicBezTo>
                  <a:cubicBezTo>
                    <a:pt x="45899" y="38815"/>
                    <a:pt x="47060" y="38973"/>
                    <a:pt x="48227" y="38985"/>
                  </a:cubicBezTo>
                  <a:close/>
                </a:path>
              </a:pathLst>
            </a:custGeom>
            <a:grpFill/>
            <a:ln w="7849"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F28EDC5A-6AFD-114A-8410-C3D458C0CCB6}"/>
                </a:ext>
              </a:extLst>
            </p:cNvPr>
            <p:cNvSpPr/>
            <p:nvPr/>
          </p:nvSpPr>
          <p:spPr>
            <a:xfrm>
              <a:off x="7652454" y="3051923"/>
              <a:ext cx="31408" cy="62821"/>
            </a:xfrm>
            <a:custGeom>
              <a:avLst/>
              <a:gdLst>
                <a:gd name="connsiteX0" fmla="*/ 5840 w 31407"/>
                <a:gd name="connsiteY0" fmla="*/ 1196 h 62821"/>
                <a:gd name="connsiteX1" fmla="*/ 187 w 31407"/>
                <a:gd name="connsiteY1" fmla="*/ 11404 h 62821"/>
                <a:gd name="connsiteX2" fmla="*/ 6469 w 31407"/>
                <a:gd name="connsiteY2" fmla="*/ 26089 h 62821"/>
                <a:gd name="connsiteX3" fmla="*/ 6469 w 31407"/>
                <a:gd name="connsiteY3" fmla="*/ 26089 h 62821"/>
                <a:gd name="connsiteX4" fmla="*/ 7096 w 31407"/>
                <a:gd name="connsiteY4" fmla="*/ 25303 h 62821"/>
                <a:gd name="connsiteX5" fmla="*/ 7096 w 31407"/>
                <a:gd name="connsiteY5" fmla="*/ 26481 h 62821"/>
                <a:gd name="connsiteX6" fmla="*/ 10551 w 31407"/>
                <a:gd name="connsiteY6" fmla="*/ 29308 h 62821"/>
                <a:gd name="connsiteX7" fmla="*/ 10551 w 31407"/>
                <a:gd name="connsiteY7" fmla="*/ 31899 h 62821"/>
                <a:gd name="connsiteX8" fmla="*/ 6861 w 31407"/>
                <a:gd name="connsiteY8" fmla="*/ 30800 h 62821"/>
                <a:gd name="connsiteX9" fmla="*/ 6861 w 31407"/>
                <a:gd name="connsiteY9" fmla="*/ 26481 h 62821"/>
                <a:gd name="connsiteX10" fmla="*/ 6311 w 31407"/>
                <a:gd name="connsiteY10" fmla="*/ 26089 h 62821"/>
                <a:gd name="connsiteX11" fmla="*/ 4977 w 31407"/>
                <a:gd name="connsiteY11" fmla="*/ 27816 h 62821"/>
                <a:gd name="connsiteX12" fmla="*/ 3877 w 31407"/>
                <a:gd name="connsiteY12" fmla="*/ 51374 h 62821"/>
                <a:gd name="connsiteX13" fmla="*/ 14163 w 31407"/>
                <a:gd name="connsiteY13" fmla="*/ 67629 h 62821"/>
                <a:gd name="connsiteX14" fmla="*/ 19738 w 31407"/>
                <a:gd name="connsiteY14" fmla="*/ 69592 h 62821"/>
                <a:gd name="connsiteX15" fmla="*/ 25078 w 31407"/>
                <a:gd name="connsiteY15" fmla="*/ 62761 h 62821"/>
                <a:gd name="connsiteX16" fmla="*/ 22486 w 31407"/>
                <a:gd name="connsiteY16" fmla="*/ 53494 h 62821"/>
                <a:gd name="connsiteX17" fmla="*/ 24057 w 31407"/>
                <a:gd name="connsiteY17" fmla="*/ 47840 h 62821"/>
                <a:gd name="connsiteX18" fmla="*/ 33087 w 31407"/>
                <a:gd name="connsiteY18" fmla="*/ 27188 h 62821"/>
                <a:gd name="connsiteX19" fmla="*/ 27748 w 31407"/>
                <a:gd name="connsiteY19" fmla="*/ 8813 h 62821"/>
                <a:gd name="connsiteX20" fmla="*/ 5841 w 31407"/>
                <a:gd name="connsiteY20" fmla="*/ 1196 h 6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407" h="62821">
                  <a:moveTo>
                    <a:pt x="5840" y="1196"/>
                  </a:moveTo>
                  <a:cubicBezTo>
                    <a:pt x="1692" y="2734"/>
                    <a:pt x="-710" y="7072"/>
                    <a:pt x="187" y="11404"/>
                  </a:cubicBezTo>
                  <a:cubicBezTo>
                    <a:pt x="2150" y="16351"/>
                    <a:pt x="4348" y="21220"/>
                    <a:pt x="6469" y="26089"/>
                  </a:cubicBezTo>
                  <a:lnTo>
                    <a:pt x="6469" y="26089"/>
                  </a:lnTo>
                  <a:lnTo>
                    <a:pt x="7096" y="25303"/>
                  </a:lnTo>
                  <a:cubicBezTo>
                    <a:pt x="7058" y="25695"/>
                    <a:pt x="7058" y="26090"/>
                    <a:pt x="7096" y="26481"/>
                  </a:cubicBezTo>
                  <a:cubicBezTo>
                    <a:pt x="8350" y="27292"/>
                    <a:pt x="9508" y="28240"/>
                    <a:pt x="10551" y="29308"/>
                  </a:cubicBezTo>
                  <a:cubicBezTo>
                    <a:pt x="11049" y="30100"/>
                    <a:pt x="11049" y="31107"/>
                    <a:pt x="10551" y="31899"/>
                  </a:cubicBezTo>
                  <a:cubicBezTo>
                    <a:pt x="8903" y="33941"/>
                    <a:pt x="7332" y="33470"/>
                    <a:pt x="6861" y="30800"/>
                  </a:cubicBezTo>
                  <a:cubicBezTo>
                    <a:pt x="6662" y="29367"/>
                    <a:pt x="6662" y="27914"/>
                    <a:pt x="6861" y="26481"/>
                  </a:cubicBezTo>
                  <a:lnTo>
                    <a:pt x="6311" y="26089"/>
                  </a:lnTo>
                  <a:cubicBezTo>
                    <a:pt x="5800" y="26610"/>
                    <a:pt x="5352" y="27190"/>
                    <a:pt x="4977" y="27816"/>
                  </a:cubicBezTo>
                  <a:cubicBezTo>
                    <a:pt x="-751" y="34486"/>
                    <a:pt x="-1204" y="44200"/>
                    <a:pt x="3877" y="51374"/>
                  </a:cubicBezTo>
                  <a:cubicBezTo>
                    <a:pt x="7568" y="56635"/>
                    <a:pt x="10473" y="62368"/>
                    <a:pt x="14163" y="67629"/>
                  </a:cubicBezTo>
                  <a:cubicBezTo>
                    <a:pt x="15695" y="68985"/>
                    <a:pt x="17695" y="69689"/>
                    <a:pt x="19738" y="69592"/>
                  </a:cubicBezTo>
                  <a:cubicBezTo>
                    <a:pt x="22938" y="68910"/>
                    <a:pt x="25188" y="66031"/>
                    <a:pt x="25078" y="62761"/>
                  </a:cubicBezTo>
                  <a:cubicBezTo>
                    <a:pt x="24371" y="59619"/>
                    <a:pt x="22879" y="56635"/>
                    <a:pt x="22486" y="53494"/>
                  </a:cubicBezTo>
                  <a:cubicBezTo>
                    <a:pt x="22486" y="51610"/>
                    <a:pt x="23036" y="48155"/>
                    <a:pt x="24057" y="47840"/>
                  </a:cubicBezTo>
                  <a:cubicBezTo>
                    <a:pt x="35364" y="44385"/>
                    <a:pt x="34500" y="36219"/>
                    <a:pt x="33087" y="27188"/>
                  </a:cubicBezTo>
                  <a:cubicBezTo>
                    <a:pt x="32542" y="20769"/>
                    <a:pt x="30727" y="14523"/>
                    <a:pt x="27748" y="8813"/>
                  </a:cubicBezTo>
                  <a:cubicBezTo>
                    <a:pt x="23277" y="1273"/>
                    <a:pt x="14023" y="-1944"/>
                    <a:pt x="5841" y="1196"/>
                  </a:cubicBezTo>
                  <a:close/>
                </a:path>
              </a:pathLst>
            </a:custGeom>
            <a:grpFill/>
            <a:ln w="7849"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34205DEA-4643-9F4E-A360-9B396B93A7EA}"/>
                </a:ext>
              </a:extLst>
            </p:cNvPr>
            <p:cNvSpPr/>
            <p:nvPr/>
          </p:nvSpPr>
          <p:spPr>
            <a:xfrm>
              <a:off x="5286204" y="274408"/>
              <a:ext cx="39260" cy="47116"/>
            </a:xfrm>
            <a:custGeom>
              <a:avLst/>
              <a:gdLst>
                <a:gd name="connsiteX0" fmla="*/ 4721 w 39259"/>
                <a:gd name="connsiteY0" fmla="*/ 10801 h 47116"/>
                <a:gd name="connsiteX1" fmla="*/ 874 w 39259"/>
                <a:gd name="connsiteY1" fmla="*/ 15434 h 47116"/>
                <a:gd name="connsiteX2" fmla="*/ 3622 w 39259"/>
                <a:gd name="connsiteY2" fmla="*/ 43704 h 47116"/>
                <a:gd name="connsiteX3" fmla="*/ 12573 w 39259"/>
                <a:gd name="connsiteY3" fmla="*/ 52027 h 47116"/>
                <a:gd name="connsiteX4" fmla="*/ 39348 w 39259"/>
                <a:gd name="connsiteY4" fmla="*/ 44882 h 47116"/>
                <a:gd name="connsiteX5" fmla="*/ 40840 w 39259"/>
                <a:gd name="connsiteY5" fmla="*/ 36165 h 47116"/>
                <a:gd name="connsiteX6" fmla="*/ 39270 w 39259"/>
                <a:gd name="connsiteY6" fmla="*/ 33417 h 47116"/>
                <a:gd name="connsiteX7" fmla="*/ 35501 w 39259"/>
                <a:gd name="connsiteY7" fmla="*/ 28234 h 47116"/>
                <a:gd name="connsiteX8" fmla="*/ 36836 w 39259"/>
                <a:gd name="connsiteY8" fmla="*/ 17476 h 47116"/>
                <a:gd name="connsiteX9" fmla="*/ 39192 w 39259"/>
                <a:gd name="connsiteY9" fmla="*/ 3734 h 47116"/>
                <a:gd name="connsiteX10" fmla="*/ 24901 w 39259"/>
                <a:gd name="connsiteY10" fmla="*/ 1927 h 47116"/>
                <a:gd name="connsiteX11" fmla="*/ 15871 w 39259"/>
                <a:gd name="connsiteY11" fmla="*/ 5068 h 47116"/>
                <a:gd name="connsiteX12" fmla="*/ 15871 w 39259"/>
                <a:gd name="connsiteY12" fmla="*/ 5068 h 47116"/>
                <a:gd name="connsiteX13" fmla="*/ 15871 w 39259"/>
                <a:gd name="connsiteY13" fmla="*/ 5068 h 47116"/>
                <a:gd name="connsiteX14" fmla="*/ 4721 w 39259"/>
                <a:gd name="connsiteY14" fmla="*/ 10801 h 4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59" h="47116">
                  <a:moveTo>
                    <a:pt x="4721" y="10801"/>
                  </a:moveTo>
                  <a:cubicBezTo>
                    <a:pt x="3072" y="11822"/>
                    <a:pt x="953" y="13785"/>
                    <a:pt x="874" y="15434"/>
                  </a:cubicBezTo>
                  <a:cubicBezTo>
                    <a:pt x="-907" y="24927"/>
                    <a:pt x="46" y="34731"/>
                    <a:pt x="3622" y="43704"/>
                  </a:cubicBezTo>
                  <a:cubicBezTo>
                    <a:pt x="5359" y="47573"/>
                    <a:pt x="8588" y="50576"/>
                    <a:pt x="12573" y="52027"/>
                  </a:cubicBezTo>
                  <a:cubicBezTo>
                    <a:pt x="22123" y="53925"/>
                    <a:pt x="32013" y="51285"/>
                    <a:pt x="39348" y="44882"/>
                  </a:cubicBezTo>
                  <a:cubicBezTo>
                    <a:pt x="41590" y="42559"/>
                    <a:pt x="42182" y="39101"/>
                    <a:pt x="40840" y="36165"/>
                  </a:cubicBezTo>
                  <a:cubicBezTo>
                    <a:pt x="40394" y="35207"/>
                    <a:pt x="39868" y="34288"/>
                    <a:pt x="39270" y="33417"/>
                  </a:cubicBezTo>
                  <a:cubicBezTo>
                    <a:pt x="38014" y="31689"/>
                    <a:pt x="36679" y="30040"/>
                    <a:pt x="35501" y="28234"/>
                  </a:cubicBezTo>
                  <a:cubicBezTo>
                    <a:pt x="32203" y="23287"/>
                    <a:pt x="32282" y="23365"/>
                    <a:pt x="36836" y="17476"/>
                  </a:cubicBezTo>
                  <a:cubicBezTo>
                    <a:pt x="41390" y="11586"/>
                    <a:pt x="42411" y="7424"/>
                    <a:pt x="39192" y="3734"/>
                  </a:cubicBezTo>
                  <a:cubicBezTo>
                    <a:pt x="35593" y="-440"/>
                    <a:pt x="29424" y="-1220"/>
                    <a:pt x="24901" y="1927"/>
                  </a:cubicBezTo>
                  <a:cubicBezTo>
                    <a:pt x="21946" y="3127"/>
                    <a:pt x="18932" y="4175"/>
                    <a:pt x="15871" y="5068"/>
                  </a:cubicBezTo>
                  <a:lnTo>
                    <a:pt x="15871" y="5068"/>
                  </a:lnTo>
                  <a:lnTo>
                    <a:pt x="15871" y="5068"/>
                  </a:lnTo>
                  <a:cubicBezTo>
                    <a:pt x="12181" y="6875"/>
                    <a:pt x="8176" y="8288"/>
                    <a:pt x="4721" y="10801"/>
                  </a:cubicBezTo>
                  <a:close/>
                </a:path>
              </a:pathLst>
            </a:custGeom>
            <a:grpFill/>
            <a:ln w="7849"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BD3E6DAD-3851-A04A-AB77-1CC12FDA8478}"/>
                </a:ext>
              </a:extLst>
            </p:cNvPr>
            <p:cNvSpPr/>
            <p:nvPr/>
          </p:nvSpPr>
          <p:spPr>
            <a:xfrm>
              <a:off x="5041938" y="318978"/>
              <a:ext cx="62816" cy="39263"/>
            </a:xfrm>
            <a:custGeom>
              <a:avLst/>
              <a:gdLst>
                <a:gd name="connsiteX0" fmla="*/ 7069 w 62815"/>
                <a:gd name="connsiteY0" fmla="*/ 41538 h 39263"/>
                <a:gd name="connsiteX1" fmla="*/ 32195 w 62815"/>
                <a:gd name="connsiteY1" fmla="*/ 46643 h 39263"/>
                <a:gd name="connsiteX2" fmla="*/ 39026 w 62815"/>
                <a:gd name="connsiteY2" fmla="*/ 38240 h 39263"/>
                <a:gd name="connsiteX3" fmla="*/ 36042 w 62815"/>
                <a:gd name="connsiteY3" fmla="*/ 34157 h 39263"/>
                <a:gd name="connsiteX4" fmla="*/ 36513 w 62815"/>
                <a:gd name="connsiteY4" fmla="*/ 19865 h 39263"/>
                <a:gd name="connsiteX5" fmla="*/ 50883 w 62815"/>
                <a:gd name="connsiteY5" fmla="*/ 17274 h 39263"/>
                <a:gd name="connsiteX6" fmla="*/ 65173 w 62815"/>
                <a:gd name="connsiteY6" fmla="*/ 18687 h 39263"/>
                <a:gd name="connsiteX7" fmla="*/ 63760 w 62815"/>
                <a:gd name="connsiteY7" fmla="*/ 13426 h 39263"/>
                <a:gd name="connsiteX8" fmla="*/ 38555 w 62815"/>
                <a:gd name="connsiteY8" fmla="*/ 312 h 39263"/>
                <a:gd name="connsiteX9" fmla="*/ 26149 w 62815"/>
                <a:gd name="connsiteY9" fmla="*/ 2118 h 39263"/>
                <a:gd name="connsiteX10" fmla="*/ 1180 w 62815"/>
                <a:gd name="connsiteY10" fmla="*/ 26540 h 39263"/>
                <a:gd name="connsiteX11" fmla="*/ 5867 w 62815"/>
                <a:gd name="connsiteY11" fmla="*/ 41014 h 39263"/>
                <a:gd name="connsiteX12" fmla="*/ 7069 w 62815"/>
                <a:gd name="connsiteY12" fmla="*/ 41538 h 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815" h="39263">
                  <a:moveTo>
                    <a:pt x="7069" y="41538"/>
                  </a:moveTo>
                  <a:cubicBezTo>
                    <a:pt x="15392" y="43580"/>
                    <a:pt x="23715" y="45386"/>
                    <a:pt x="32195" y="46643"/>
                  </a:cubicBezTo>
                  <a:cubicBezTo>
                    <a:pt x="38319" y="47585"/>
                    <a:pt x="37770" y="41931"/>
                    <a:pt x="39026" y="38240"/>
                  </a:cubicBezTo>
                  <a:cubicBezTo>
                    <a:pt x="37870" y="37005"/>
                    <a:pt x="36868" y="35634"/>
                    <a:pt x="36042" y="34157"/>
                  </a:cubicBezTo>
                  <a:cubicBezTo>
                    <a:pt x="32980" y="28346"/>
                    <a:pt x="33059" y="22692"/>
                    <a:pt x="36513" y="19865"/>
                  </a:cubicBezTo>
                  <a:cubicBezTo>
                    <a:pt x="40221" y="15952"/>
                    <a:pt x="46041" y="14903"/>
                    <a:pt x="50883" y="17274"/>
                  </a:cubicBezTo>
                  <a:cubicBezTo>
                    <a:pt x="55212" y="19807"/>
                    <a:pt x="60432" y="20323"/>
                    <a:pt x="65173" y="18687"/>
                  </a:cubicBezTo>
                  <a:cubicBezTo>
                    <a:pt x="65169" y="16840"/>
                    <a:pt x="64681" y="15027"/>
                    <a:pt x="63760" y="13426"/>
                  </a:cubicBezTo>
                  <a:cubicBezTo>
                    <a:pt x="56965" y="6487"/>
                    <a:pt x="48137" y="1894"/>
                    <a:pt x="38555" y="312"/>
                  </a:cubicBezTo>
                  <a:cubicBezTo>
                    <a:pt x="34333" y="-447"/>
                    <a:pt x="29979" y="187"/>
                    <a:pt x="26149" y="2118"/>
                  </a:cubicBezTo>
                  <a:cubicBezTo>
                    <a:pt x="16151" y="8349"/>
                    <a:pt x="7631" y="16683"/>
                    <a:pt x="1180" y="26540"/>
                  </a:cubicBezTo>
                  <a:cubicBezTo>
                    <a:pt x="-1523" y="31831"/>
                    <a:pt x="576" y="38312"/>
                    <a:pt x="5867" y="41014"/>
                  </a:cubicBezTo>
                  <a:cubicBezTo>
                    <a:pt x="6256" y="41213"/>
                    <a:pt x="6658" y="41388"/>
                    <a:pt x="7069" y="41538"/>
                  </a:cubicBezTo>
                  <a:close/>
                </a:path>
              </a:pathLst>
            </a:custGeom>
            <a:grpFill/>
            <a:ln w="7849"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42EC7C64-716E-1E45-BE1C-F8D564DF9819}"/>
                </a:ext>
              </a:extLst>
            </p:cNvPr>
            <p:cNvSpPr/>
            <p:nvPr/>
          </p:nvSpPr>
          <p:spPr>
            <a:xfrm>
              <a:off x="5080807" y="357218"/>
              <a:ext cx="7852" cy="7853"/>
            </a:xfrm>
            <a:custGeom>
              <a:avLst/>
              <a:gdLst>
                <a:gd name="connsiteX0" fmla="*/ 157 w 0"/>
                <a:gd name="connsiteY0" fmla="*/ 0 h 0"/>
                <a:gd name="connsiteX1" fmla="*/ 864 w 0"/>
                <a:gd name="connsiteY1" fmla="*/ 942 h 0"/>
                <a:gd name="connsiteX2" fmla="*/ 864 w 0"/>
                <a:gd name="connsiteY2" fmla="*/ 79 h 0"/>
                <a:gd name="connsiteX3" fmla="*/ 0 w 0"/>
                <a:gd name="connsiteY3" fmla="*/ 79 h 0"/>
              </a:gdLst>
              <a:ahLst/>
              <a:cxnLst>
                <a:cxn ang="0">
                  <a:pos x="connsiteX0" y="connsiteY0"/>
                </a:cxn>
                <a:cxn ang="0">
                  <a:pos x="connsiteX1" y="connsiteY1"/>
                </a:cxn>
                <a:cxn ang="0">
                  <a:pos x="connsiteX2" y="connsiteY2"/>
                </a:cxn>
                <a:cxn ang="0">
                  <a:pos x="connsiteX3" y="connsiteY3"/>
                </a:cxn>
              </a:cxnLst>
              <a:rect l="l" t="t" r="r" b="b"/>
              <a:pathLst>
                <a:path>
                  <a:moveTo>
                    <a:pt x="157" y="0"/>
                  </a:moveTo>
                  <a:lnTo>
                    <a:pt x="864" y="942"/>
                  </a:lnTo>
                  <a:cubicBezTo>
                    <a:pt x="901" y="656"/>
                    <a:pt x="901" y="365"/>
                    <a:pt x="864" y="79"/>
                  </a:cubicBezTo>
                  <a:lnTo>
                    <a:pt x="0" y="79"/>
                  </a:lnTo>
                  <a:close/>
                </a:path>
              </a:pathLst>
            </a:custGeom>
            <a:grpFill/>
            <a:ln w="7849"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7C94FA88-7607-DF4E-ABA0-4B50A06247B2}"/>
                </a:ext>
              </a:extLst>
            </p:cNvPr>
            <p:cNvSpPr/>
            <p:nvPr/>
          </p:nvSpPr>
          <p:spPr>
            <a:xfrm>
              <a:off x="5235255" y="325540"/>
              <a:ext cx="47112" cy="39263"/>
            </a:xfrm>
            <a:custGeom>
              <a:avLst/>
              <a:gdLst>
                <a:gd name="connsiteX0" fmla="*/ 3062 w 47111"/>
                <a:gd name="connsiteY0" fmla="*/ 14716 h 39263"/>
                <a:gd name="connsiteX1" fmla="*/ 0 w 47111"/>
                <a:gd name="connsiteY1" fmla="*/ 19664 h 39263"/>
                <a:gd name="connsiteX2" fmla="*/ 8559 w 47111"/>
                <a:gd name="connsiteY2" fmla="*/ 40080 h 39263"/>
                <a:gd name="connsiteX3" fmla="*/ 20415 w 47111"/>
                <a:gd name="connsiteY3" fmla="*/ 42907 h 39263"/>
                <a:gd name="connsiteX4" fmla="*/ 31722 w 47111"/>
                <a:gd name="connsiteY4" fmla="*/ 37096 h 39263"/>
                <a:gd name="connsiteX5" fmla="*/ 43422 w 47111"/>
                <a:gd name="connsiteY5" fmla="*/ 27830 h 39263"/>
                <a:gd name="connsiteX6" fmla="*/ 48368 w 47111"/>
                <a:gd name="connsiteY6" fmla="*/ 18250 h 39263"/>
                <a:gd name="connsiteX7" fmla="*/ 45542 w 47111"/>
                <a:gd name="connsiteY7" fmla="*/ 5764 h 39263"/>
                <a:gd name="connsiteX8" fmla="*/ 33764 w 47111"/>
                <a:gd name="connsiteY8" fmla="*/ 424 h 39263"/>
                <a:gd name="connsiteX9" fmla="*/ 27718 w 47111"/>
                <a:gd name="connsiteY9" fmla="*/ 896 h 39263"/>
                <a:gd name="connsiteX10" fmla="*/ 3062 w 47111"/>
                <a:gd name="connsiteY10" fmla="*/ 14716 h 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11" h="39263">
                  <a:moveTo>
                    <a:pt x="3062" y="14716"/>
                  </a:moveTo>
                  <a:cubicBezTo>
                    <a:pt x="1312" y="15784"/>
                    <a:pt x="175" y="17621"/>
                    <a:pt x="0" y="19664"/>
                  </a:cubicBezTo>
                  <a:cubicBezTo>
                    <a:pt x="72" y="27327"/>
                    <a:pt x="3145" y="34657"/>
                    <a:pt x="8559" y="40080"/>
                  </a:cubicBezTo>
                  <a:cubicBezTo>
                    <a:pt x="11651" y="43203"/>
                    <a:pt x="16247" y="44299"/>
                    <a:pt x="20415" y="42907"/>
                  </a:cubicBezTo>
                  <a:cubicBezTo>
                    <a:pt x="23930" y="40511"/>
                    <a:pt x="27728" y="38559"/>
                    <a:pt x="31722" y="37096"/>
                  </a:cubicBezTo>
                  <a:cubicBezTo>
                    <a:pt x="37137" y="36659"/>
                    <a:pt x="41755" y="33002"/>
                    <a:pt x="43422" y="27830"/>
                  </a:cubicBezTo>
                  <a:cubicBezTo>
                    <a:pt x="44833" y="24520"/>
                    <a:pt x="46487" y="21318"/>
                    <a:pt x="48368" y="18250"/>
                  </a:cubicBezTo>
                  <a:cubicBezTo>
                    <a:pt x="51587" y="11418"/>
                    <a:pt x="50645" y="8513"/>
                    <a:pt x="45542" y="5764"/>
                  </a:cubicBezTo>
                  <a:cubicBezTo>
                    <a:pt x="41767" y="3668"/>
                    <a:pt x="37828" y="1882"/>
                    <a:pt x="33764" y="424"/>
                  </a:cubicBezTo>
                  <a:cubicBezTo>
                    <a:pt x="31958" y="-204"/>
                    <a:pt x="28660" y="-204"/>
                    <a:pt x="27718" y="896"/>
                  </a:cubicBezTo>
                  <a:cubicBezTo>
                    <a:pt x="21286" y="8143"/>
                    <a:pt x="12600" y="13011"/>
                    <a:pt x="3062" y="14716"/>
                  </a:cubicBezTo>
                  <a:close/>
                </a:path>
              </a:pathLst>
            </a:custGeom>
            <a:grpFill/>
            <a:ln w="7849"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50221F97-AEBC-1548-90B6-916B54F661AB}"/>
                </a:ext>
              </a:extLst>
            </p:cNvPr>
            <p:cNvSpPr/>
            <p:nvPr/>
          </p:nvSpPr>
          <p:spPr>
            <a:xfrm>
              <a:off x="5320913" y="219054"/>
              <a:ext cx="31408" cy="54969"/>
            </a:xfrm>
            <a:custGeom>
              <a:avLst/>
              <a:gdLst>
                <a:gd name="connsiteX0" fmla="*/ 18067 w 31407"/>
                <a:gd name="connsiteY0" fmla="*/ 55790 h 54968"/>
                <a:gd name="connsiteX1" fmla="*/ 23642 w 31407"/>
                <a:gd name="connsiteY1" fmla="*/ 54219 h 54968"/>
                <a:gd name="connsiteX2" fmla="*/ 37305 w 31407"/>
                <a:gd name="connsiteY2" fmla="*/ 33410 h 54968"/>
                <a:gd name="connsiteX3" fmla="*/ 38718 w 31407"/>
                <a:gd name="connsiteY3" fmla="*/ 27913 h 54968"/>
                <a:gd name="connsiteX4" fmla="*/ 23014 w 31407"/>
                <a:gd name="connsiteY4" fmla="*/ 1214 h 54968"/>
                <a:gd name="connsiteX5" fmla="*/ 14141 w 31407"/>
                <a:gd name="connsiteY5" fmla="*/ 1214 h 54968"/>
                <a:gd name="connsiteX6" fmla="*/ 2285 w 31407"/>
                <a:gd name="connsiteY6" fmla="*/ 16526 h 54968"/>
                <a:gd name="connsiteX7" fmla="*/ 8 w 31407"/>
                <a:gd name="connsiteY7" fmla="*/ 24379 h 54968"/>
                <a:gd name="connsiteX8" fmla="*/ 18067 w 31407"/>
                <a:gd name="connsiteY8" fmla="*/ 55790 h 5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407" h="54968">
                  <a:moveTo>
                    <a:pt x="18067" y="55790"/>
                  </a:moveTo>
                  <a:cubicBezTo>
                    <a:pt x="20072" y="56279"/>
                    <a:pt x="22187" y="55684"/>
                    <a:pt x="23642" y="54219"/>
                  </a:cubicBezTo>
                  <a:cubicBezTo>
                    <a:pt x="28668" y="47623"/>
                    <a:pt x="29767" y="38514"/>
                    <a:pt x="37305" y="33410"/>
                  </a:cubicBezTo>
                  <a:cubicBezTo>
                    <a:pt x="38713" y="31956"/>
                    <a:pt x="39250" y="29866"/>
                    <a:pt x="38718" y="27913"/>
                  </a:cubicBezTo>
                  <a:cubicBezTo>
                    <a:pt x="34424" y="18492"/>
                    <a:pt x="29161" y="9544"/>
                    <a:pt x="23014" y="1214"/>
                  </a:cubicBezTo>
                  <a:cubicBezTo>
                    <a:pt x="20277" y="-405"/>
                    <a:pt x="16878" y="-405"/>
                    <a:pt x="14141" y="1214"/>
                  </a:cubicBezTo>
                  <a:cubicBezTo>
                    <a:pt x="9915" y="6099"/>
                    <a:pt x="5957" y="11211"/>
                    <a:pt x="2285" y="16526"/>
                  </a:cubicBezTo>
                  <a:cubicBezTo>
                    <a:pt x="1134" y="19014"/>
                    <a:pt x="366" y="21662"/>
                    <a:pt x="8" y="24379"/>
                  </a:cubicBezTo>
                  <a:cubicBezTo>
                    <a:pt x="-228" y="41262"/>
                    <a:pt x="4876" y="49743"/>
                    <a:pt x="18067" y="55790"/>
                  </a:cubicBezTo>
                  <a:close/>
                </a:path>
              </a:pathLst>
            </a:custGeom>
            <a:grpFill/>
            <a:ln w="7849"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AFC04A4A-55BE-BD43-8DF9-2F82B4BA98CD}"/>
                </a:ext>
              </a:extLst>
            </p:cNvPr>
            <p:cNvSpPr/>
            <p:nvPr/>
          </p:nvSpPr>
          <p:spPr>
            <a:xfrm>
              <a:off x="7756675" y="3487623"/>
              <a:ext cx="70668" cy="23558"/>
            </a:xfrm>
            <a:custGeom>
              <a:avLst/>
              <a:gdLst>
                <a:gd name="connsiteX0" fmla="*/ 7700 w 70667"/>
                <a:gd name="connsiteY0" fmla="*/ 22992 h 23558"/>
                <a:gd name="connsiteX1" fmla="*/ 66982 w 70667"/>
                <a:gd name="connsiteY1" fmla="*/ 28175 h 23558"/>
                <a:gd name="connsiteX2" fmla="*/ 70123 w 70667"/>
                <a:gd name="connsiteY2" fmla="*/ 28960 h 23558"/>
                <a:gd name="connsiteX3" fmla="*/ 77425 w 70667"/>
                <a:gd name="connsiteY3" fmla="*/ 22678 h 23558"/>
                <a:gd name="connsiteX4" fmla="*/ 74834 w 70667"/>
                <a:gd name="connsiteY4" fmla="*/ 15375 h 23558"/>
                <a:gd name="connsiteX5" fmla="*/ 67453 w 70667"/>
                <a:gd name="connsiteY5" fmla="*/ 9329 h 23558"/>
                <a:gd name="connsiteX6" fmla="*/ 11311 w 70667"/>
                <a:gd name="connsiteY6" fmla="*/ 2340 h 23558"/>
                <a:gd name="connsiteX7" fmla="*/ 397 w 70667"/>
                <a:gd name="connsiteY7" fmla="*/ 13019 h 23558"/>
                <a:gd name="connsiteX8" fmla="*/ 7700 w 70667"/>
                <a:gd name="connsiteY8" fmla="*/ 22992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667" h="23558">
                  <a:moveTo>
                    <a:pt x="7700" y="22992"/>
                  </a:moveTo>
                  <a:cubicBezTo>
                    <a:pt x="27353" y="16672"/>
                    <a:pt x="48724" y="18540"/>
                    <a:pt x="66982" y="28175"/>
                  </a:cubicBezTo>
                  <a:cubicBezTo>
                    <a:pt x="67984" y="28592"/>
                    <a:pt x="69042" y="28857"/>
                    <a:pt x="70123" y="28960"/>
                  </a:cubicBezTo>
                  <a:cubicBezTo>
                    <a:pt x="72714" y="29902"/>
                    <a:pt x="76562" y="27311"/>
                    <a:pt x="77425" y="22678"/>
                  </a:cubicBezTo>
                  <a:cubicBezTo>
                    <a:pt x="76948" y="20123"/>
                    <a:pt x="76074" y="17659"/>
                    <a:pt x="74834" y="15375"/>
                  </a:cubicBezTo>
                  <a:cubicBezTo>
                    <a:pt x="72812" y="12877"/>
                    <a:pt x="70300" y="10819"/>
                    <a:pt x="67453" y="9329"/>
                  </a:cubicBezTo>
                  <a:cubicBezTo>
                    <a:pt x="50258" y="103"/>
                    <a:pt x="30243" y="-2388"/>
                    <a:pt x="11311" y="2340"/>
                  </a:cubicBezTo>
                  <a:cubicBezTo>
                    <a:pt x="5848" y="3364"/>
                    <a:pt x="1540" y="7579"/>
                    <a:pt x="397" y="13019"/>
                  </a:cubicBezTo>
                  <a:cubicBezTo>
                    <a:pt x="-1252" y="19066"/>
                    <a:pt x="2439" y="24484"/>
                    <a:pt x="7700" y="22992"/>
                  </a:cubicBezTo>
                  <a:close/>
                </a:path>
              </a:pathLst>
            </a:custGeom>
            <a:grpFill/>
            <a:ln w="7849"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6E0ADFC8-84C7-E54D-BF4F-5106D03DC9B8}"/>
                </a:ext>
              </a:extLst>
            </p:cNvPr>
            <p:cNvSpPr/>
            <p:nvPr/>
          </p:nvSpPr>
          <p:spPr>
            <a:xfrm>
              <a:off x="8693929" y="4008322"/>
              <a:ext cx="62816" cy="62821"/>
            </a:xfrm>
            <a:custGeom>
              <a:avLst/>
              <a:gdLst>
                <a:gd name="connsiteX0" fmla="*/ 54769 w 62815"/>
                <a:gd name="connsiteY0" fmla="*/ 67215 h 62821"/>
                <a:gd name="connsiteX1" fmla="*/ 63877 w 62815"/>
                <a:gd name="connsiteY1" fmla="*/ 66587 h 62821"/>
                <a:gd name="connsiteX2" fmla="*/ 65212 w 62815"/>
                <a:gd name="connsiteY2" fmla="*/ 64310 h 62821"/>
                <a:gd name="connsiteX3" fmla="*/ 62856 w 62815"/>
                <a:gd name="connsiteY3" fmla="*/ 58499 h 62821"/>
                <a:gd name="connsiteX4" fmla="*/ 26737 w 62815"/>
                <a:gd name="connsiteY4" fmla="*/ 17507 h 62821"/>
                <a:gd name="connsiteX5" fmla="*/ 12996 w 62815"/>
                <a:gd name="connsiteY5" fmla="*/ 3844 h 62821"/>
                <a:gd name="connsiteX6" fmla="*/ 7735 w 62815"/>
                <a:gd name="connsiteY6" fmla="*/ 310 h 62821"/>
                <a:gd name="connsiteX7" fmla="*/ 2082 w 62815"/>
                <a:gd name="connsiteY7" fmla="*/ 938 h 62821"/>
                <a:gd name="connsiteX8" fmla="*/ 40 w 62815"/>
                <a:gd name="connsiteY8" fmla="*/ 6435 h 62821"/>
                <a:gd name="connsiteX9" fmla="*/ 22811 w 62815"/>
                <a:gd name="connsiteY9" fmla="*/ 40908 h 62821"/>
                <a:gd name="connsiteX10" fmla="*/ 54769 w 62815"/>
                <a:gd name="connsiteY10" fmla="*/ 67215 h 6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815" h="62821">
                  <a:moveTo>
                    <a:pt x="54769" y="67215"/>
                  </a:moveTo>
                  <a:cubicBezTo>
                    <a:pt x="57811" y="67736"/>
                    <a:pt x="60935" y="67521"/>
                    <a:pt x="63877" y="66587"/>
                  </a:cubicBezTo>
                  <a:cubicBezTo>
                    <a:pt x="64427" y="66587"/>
                    <a:pt x="64819" y="65095"/>
                    <a:pt x="65212" y="64310"/>
                  </a:cubicBezTo>
                  <a:cubicBezTo>
                    <a:pt x="64701" y="62272"/>
                    <a:pt x="63908" y="60316"/>
                    <a:pt x="62856" y="58499"/>
                  </a:cubicBezTo>
                  <a:cubicBezTo>
                    <a:pt x="50921" y="44756"/>
                    <a:pt x="39300" y="31014"/>
                    <a:pt x="26737" y="17507"/>
                  </a:cubicBezTo>
                  <a:cubicBezTo>
                    <a:pt x="22496" y="12717"/>
                    <a:pt x="17707" y="8320"/>
                    <a:pt x="12996" y="3844"/>
                  </a:cubicBezTo>
                  <a:cubicBezTo>
                    <a:pt x="11517" y="2301"/>
                    <a:pt x="9723" y="1095"/>
                    <a:pt x="7735" y="310"/>
                  </a:cubicBezTo>
                  <a:cubicBezTo>
                    <a:pt x="5844" y="-263"/>
                    <a:pt x="3800" y="-36"/>
                    <a:pt x="2082" y="938"/>
                  </a:cubicBezTo>
                  <a:cubicBezTo>
                    <a:pt x="569" y="2344"/>
                    <a:pt x="-188" y="4383"/>
                    <a:pt x="40" y="6435"/>
                  </a:cubicBezTo>
                  <a:cubicBezTo>
                    <a:pt x="4245" y="19835"/>
                    <a:pt x="12136" y="31782"/>
                    <a:pt x="22811" y="40908"/>
                  </a:cubicBezTo>
                  <a:cubicBezTo>
                    <a:pt x="32547" y="51038"/>
                    <a:pt x="41028" y="62660"/>
                    <a:pt x="54769" y="67215"/>
                  </a:cubicBezTo>
                  <a:close/>
                </a:path>
              </a:pathLst>
            </a:custGeom>
            <a:grpFill/>
            <a:ln w="7849"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73572617-3E94-824D-9994-09A6E069455D}"/>
                </a:ext>
              </a:extLst>
            </p:cNvPr>
            <p:cNvSpPr/>
            <p:nvPr/>
          </p:nvSpPr>
          <p:spPr>
            <a:xfrm>
              <a:off x="7429076" y="3636431"/>
              <a:ext cx="78520" cy="23558"/>
            </a:xfrm>
            <a:custGeom>
              <a:avLst/>
              <a:gdLst>
                <a:gd name="connsiteX0" fmla="*/ 2611 w 78519"/>
                <a:gd name="connsiteY0" fmla="*/ 19695 h 23558"/>
                <a:gd name="connsiteX1" fmla="*/ 20827 w 78519"/>
                <a:gd name="connsiteY1" fmla="*/ 25427 h 23558"/>
                <a:gd name="connsiteX2" fmla="*/ 32841 w 78519"/>
                <a:gd name="connsiteY2" fmla="*/ 27940 h 23558"/>
                <a:gd name="connsiteX3" fmla="*/ 83800 w 78519"/>
                <a:gd name="connsiteY3" fmla="*/ 17967 h 23558"/>
                <a:gd name="connsiteX4" fmla="*/ 84821 w 78519"/>
                <a:gd name="connsiteY4" fmla="*/ 12863 h 23558"/>
                <a:gd name="connsiteX5" fmla="*/ 53413 w 78519"/>
                <a:gd name="connsiteY5" fmla="*/ 456 h 23558"/>
                <a:gd name="connsiteX6" fmla="*/ 49094 w 78519"/>
                <a:gd name="connsiteY6" fmla="*/ 4303 h 23558"/>
                <a:gd name="connsiteX7" fmla="*/ 46111 w 78519"/>
                <a:gd name="connsiteY7" fmla="*/ 9329 h 23558"/>
                <a:gd name="connsiteX8" fmla="*/ 11405 w 78519"/>
                <a:gd name="connsiteY8" fmla="*/ 6109 h 23558"/>
                <a:gd name="connsiteX9" fmla="*/ 883 w 78519"/>
                <a:gd name="connsiteY9" fmla="*/ 11606 h 23558"/>
                <a:gd name="connsiteX10" fmla="*/ 2611 w 78519"/>
                <a:gd name="connsiteY10" fmla="*/ 19695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519" h="23558">
                  <a:moveTo>
                    <a:pt x="2611" y="19695"/>
                  </a:moveTo>
                  <a:cubicBezTo>
                    <a:pt x="8657" y="21658"/>
                    <a:pt x="14703" y="23699"/>
                    <a:pt x="20827" y="25427"/>
                  </a:cubicBezTo>
                  <a:cubicBezTo>
                    <a:pt x="24989" y="26526"/>
                    <a:pt x="29229" y="27155"/>
                    <a:pt x="32841" y="27940"/>
                  </a:cubicBezTo>
                  <a:cubicBezTo>
                    <a:pt x="50042" y="25828"/>
                    <a:pt x="67071" y="22495"/>
                    <a:pt x="83800" y="17967"/>
                  </a:cubicBezTo>
                  <a:cubicBezTo>
                    <a:pt x="86313" y="17339"/>
                    <a:pt x="86627" y="15140"/>
                    <a:pt x="84821" y="12863"/>
                  </a:cubicBezTo>
                  <a:cubicBezTo>
                    <a:pt x="77467" y="3216"/>
                    <a:pt x="65373" y="-1561"/>
                    <a:pt x="53413" y="456"/>
                  </a:cubicBezTo>
                  <a:cubicBezTo>
                    <a:pt x="51842" y="456"/>
                    <a:pt x="50351" y="2811"/>
                    <a:pt x="49094" y="4303"/>
                  </a:cubicBezTo>
                  <a:cubicBezTo>
                    <a:pt x="47980" y="5904"/>
                    <a:pt x="46982" y="7584"/>
                    <a:pt x="46111" y="9329"/>
                  </a:cubicBezTo>
                  <a:cubicBezTo>
                    <a:pt x="35118" y="2811"/>
                    <a:pt x="22555" y="10271"/>
                    <a:pt x="11405" y="6109"/>
                  </a:cubicBezTo>
                  <a:cubicBezTo>
                    <a:pt x="7017" y="5055"/>
                    <a:pt x="2525" y="7402"/>
                    <a:pt x="883" y="11606"/>
                  </a:cubicBezTo>
                  <a:cubicBezTo>
                    <a:pt x="-765" y="14590"/>
                    <a:pt x="-59" y="18909"/>
                    <a:pt x="2611" y="19695"/>
                  </a:cubicBezTo>
                  <a:close/>
                </a:path>
              </a:pathLst>
            </a:custGeom>
            <a:grpFill/>
            <a:ln w="7849"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4FD78AC7-A061-7D45-8B0B-A022CF59EFF2}"/>
                </a:ext>
              </a:extLst>
            </p:cNvPr>
            <p:cNvSpPr/>
            <p:nvPr/>
          </p:nvSpPr>
          <p:spPr>
            <a:xfrm>
              <a:off x="7531314" y="3637421"/>
              <a:ext cx="86372" cy="15705"/>
            </a:xfrm>
            <a:custGeom>
              <a:avLst/>
              <a:gdLst>
                <a:gd name="connsiteX0" fmla="*/ 73744 w 86371"/>
                <a:gd name="connsiteY0" fmla="*/ 16584 h 15705"/>
                <a:gd name="connsiteX1" fmla="*/ 82068 w 86371"/>
                <a:gd name="connsiteY1" fmla="*/ 11873 h 15705"/>
                <a:gd name="connsiteX2" fmla="*/ 86072 w 86371"/>
                <a:gd name="connsiteY2" fmla="*/ 6926 h 15705"/>
                <a:gd name="connsiteX3" fmla="*/ 85538 w 86371"/>
                <a:gd name="connsiteY3" fmla="*/ 1845 h 15705"/>
                <a:gd name="connsiteX4" fmla="*/ 84894 w 86371"/>
                <a:gd name="connsiteY4" fmla="*/ 1429 h 15705"/>
                <a:gd name="connsiteX5" fmla="*/ 82303 w 86371"/>
                <a:gd name="connsiteY5" fmla="*/ 15 h 15705"/>
                <a:gd name="connsiteX6" fmla="*/ 54271 w 86371"/>
                <a:gd name="connsiteY6" fmla="*/ 5591 h 15705"/>
                <a:gd name="connsiteX7" fmla="*/ 25612 w 86371"/>
                <a:gd name="connsiteY7" fmla="*/ 1115 h 15705"/>
                <a:gd name="connsiteX8" fmla="*/ 22392 w 86371"/>
                <a:gd name="connsiteY8" fmla="*/ 486 h 15705"/>
                <a:gd name="connsiteX9" fmla="*/ 1899 w 86371"/>
                <a:gd name="connsiteY9" fmla="*/ 8339 h 15705"/>
                <a:gd name="connsiteX10" fmla="*/ 14 w 86371"/>
                <a:gd name="connsiteY10" fmla="*/ 14150 h 15705"/>
                <a:gd name="connsiteX11" fmla="*/ 3626 w 86371"/>
                <a:gd name="connsiteY11" fmla="*/ 18704 h 15705"/>
                <a:gd name="connsiteX12" fmla="*/ 28674 w 86371"/>
                <a:gd name="connsiteY12" fmla="*/ 23416 h 15705"/>
                <a:gd name="connsiteX13" fmla="*/ 73744 w 86371"/>
                <a:gd name="connsiteY13" fmla="*/ 16584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71" h="15705">
                  <a:moveTo>
                    <a:pt x="73744" y="16584"/>
                  </a:moveTo>
                  <a:cubicBezTo>
                    <a:pt x="76842" y="15671"/>
                    <a:pt x="79690" y="14059"/>
                    <a:pt x="82068" y="11873"/>
                  </a:cubicBezTo>
                  <a:cubicBezTo>
                    <a:pt x="83714" y="10502"/>
                    <a:pt x="85074" y="8821"/>
                    <a:pt x="86072" y="6926"/>
                  </a:cubicBezTo>
                  <a:cubicBezTo>
                    <a:pt x="87327" y="5375"/>
                    <a:pt x="87088" y="3101"/>
                    <a:pt x="85538" y="1845"/>
                  </a:cubicBezTo>
                  <a:cubicBezTo>
                    <a:pt x="85338" y="1684"/>
                    <a:pt x="85123" y="1544"/>
                    <a:pt x="84894" y="1429"/>
                  </a:cubicBezTo>
                  <a:cubicBezTo>
                    <a:pt x="84031" y="957"/>
                    <a:pt x="82931" y="-142"/>
                    <a:pt x="82303" y="15"/>
                  </a:cubicBezTo>
                  <a:cubicBezTo>
                    <a:pt x="73116" y="2607"/>
                    <a:pt x="64557" y="7868"/>
                    <a:pt x="54271" y="5591"/>
                  </a:cubicBezTo>
                  <a:cubicBezTo>
                    <a:pt x="43985" y="3313"/>
                    <a:pt x="35191" y="2607"/>
                    <a:pt x="25612" y="1115"/>
                  </a:cubicBezTo>
                  <a:lnTo>
                    <a:pt x="22392" y="486"/>
                  </a:lnTo>
                  <a:cubicBezTo>
                    <a:pt x="14727" y="-118"/>
                    <a:pt x="7198" y="2768"/>
                    <a:pt x="1899" y="8339"/>
                  </a:cubicBezTo>
                  <a:cubicBezTo>
                    <a:pt x="564" y="9971"/>
                    <a:pt x="-109" y="12045"/>
                    <a:pt x="14" y="14150"/>
                  </a:cubicBezTo>
                  <a:cubicBezTo>
                    <a:pt x="460" y="16140"/>
                    <a:pt x="1790" y="17818"/>
                    <a:pt x="3626" y="18704"/>
                  </a:cubicBezTo>
                  <a:cubicBezTo>
                    <a:pt x="11949" y="20589"/>
                    <a:pt x="20508" y="21924"/>
                    <a:pt x="28674" y="23416"/>
                  </a:cubicBezTo>
                  <a:cubicBezTo>
                    <a:pt x="43907" y="20903"/>
                    <a:pt x="58826" y="18940"/>
                    <a:pt x="73744" y="16584"/>
                  </a:cubicBezTo>
                  <a:close/>
                </a:path>
              </a:pathLst>
            </a:custGeom>
            <a:grpFill/>
            <a:ln w="7849"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DC30ED4B-CA20-454B-98E2-B6A49F1972BD}"/>
                </a:ext>
              </a:extLst>
            </p:cNvPr>
            <p:cNvSpPr/>
            <p:nvPr/>
          </p:nvSpPr>
          <p:spPr>
            <a:xfrm>
              <a:off x="5319428" y="1070224"/>
              <a:ext cx="39260" cy="39263"/>
            </a:xfrm>
            <a:custGeom>
              <a:avLst/>
              <a:gdLst>
                <a:gd name="connsiteX0" fmla="*/ 1884 w 39259"/>
                <a:gd name="connsiteY0" fmla="*/ 10068 h 39263"/>
                <a:gd name="connsiteX1" fmla="*/ 0 w 39259"/>
                <a:gd name="connsiteY1" fmla="*/ 21062 h 39263"/>
                <a:gd name="connsiteX2" fmla="*/ 3847 w 39259"/>
                <a:gd name="connsiteY2" fmla="*/ 35118 h 39263"/>
                <a:gd name="connsiteX3" fmla="*/ 19551 w 39259"/>
                <a:gd name="connsiteY3" fmla="*/ 42185 h 39263"/>
                <a:gd name="connsiteX4" fmla="*/ 40909 w 39259"/>
                <a:gd name="connsiteY4" fmla="*/ 16350 h 39263"/>
                <a:gd name="connsiteX5" fmla="*/ 38946 w 39259"/>
                <a:gd name="connsiteY5" fmla="*/ 10539 h 39263"/>
                <a:gd name="connsiteX6" fmla="*/ 13035 w 39259"/>
                <a:gd name="connsiteY6" fmla="*/ 95 h 39263"/>
                <a:gd name="connsiteX7" fmla="*/ 1885 w 39259"/>
                <a:gd name="connsiteY7" fmla="*/ 10068 h 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259" h="39263">
                  <a:moveTo>
                    <a:pt x="1884" y="10068"/>
                  </a:moveTo>
                  <a:cubicBezTo>
                    <a:pt x="1256" y="13209"/>
                    <a:pt x="785" y="16350"/>
                    <a:pt x="0" y="21062"/>
                  </a:cubicBezTo>
                  <a:cubicBezTo>
                    <a:pt x="1021" y="24910"/>
                    <a:pt x="2042" y="30171"/>
                    <a:pt x="3847" y="35118"/>
                  </a:cubicBezTo>
                  <a:cubicBezTo>
                    <a:pt x="6449" y="41198"/>
                    <a:pt x="13276" y="44270"/>
                    <a:pt x="19551" y="42185"/>
                  </a:cubicBezTo>
                  <a:cubicBezTo>
                    <a:pt x="32664" y="38495"/>
                    <a:pt x="37847" y="28286"/>
                    <a:pt x="40909" y="16350"/>
                  </a:cubicBezTo>
                  <a:cubicBezTo>
                    <a:pt x="41128" y="14220"/>
                    <a:pt x="40412" y="12100"/>
                    <a:pt x="38946" y="10539"/>
                  </a:cubicBezTo>
                  <a:cubicBezTo>
                    <a:pt x="32418" y="3196"/>
                    <a:pt x="22829" y="-668"/>
                    <a:pt x="13035" y="95"/>
                  </a:cubicBezTo>
                  <a:cubicBezTo>
                    <a:pt x="7728" y="1036"/>
                    <a:pt x="3410" y="4898"/>
                    <a:pt x="1885" y="10068"/>
                  </a:cubicBezTo>
                  <a:close/>
                </a:path>
              </a:pathLst>
            </a:custGeom>
            <a:grpFill/>
            <a:ln w="7849"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7BB7FD68-E2CF-8E48-8A09-17C9064BA822}"/>
                </a:ext>
              </a:extLst>
            </p:cNvPr>
            <p:cNvSpPr/>
            <p:nvPr/>
          </p:nvSpPr>
          <p:spPr>
            <a:xfrm>
              <a:off x="2414611" y="1305821"/>
              <a:ext cx="47112" cy="31411"/>
            </a:xfrm>
            <a:custGeom>
              <a:avLst/>
              <a:gdLst>
                <a:gd name="connsiteX0" fmla="*/ 51490 w 47111"/>
                <a:gd name="connsiteY0" fmla="*/ 11151 h 31410"/>
                <a:gd name="connsiteX1" fmla="*/ 51490 w 47111"/>
                <a:gd name="connsiteY1" fmla="*/ 5104 h 31410"/>
                <a:gd name="connsiteX2" fmla="*/ 47171 w 47111"/>
                <a:gd name="connsiteY2" fmla="*/ 942 h 31410"/>
                <a:gd name="connsiteX3" fmla="*/ 40340 w 47111"/>
                <a:gd name="connsiteY3" fmla="*/ 0 h 31410"/>
                <a:gd name="connsiteX4" fmla="*/ 24636 w 47111"/>
                <a:gd name="connsiteY4" fmla="*/ 785 h 31410"/>
                <a:gd name="connsiteX5" fmla="*/ 15842 w 47111"/>
                <a:gd name="connsiteY5" fmla="*/ 3926 h 31410"/>
                <a:gd name="connsiteX6" fmla="*/ 1866 w 47111"/>
                <a:gd name="connsiteY6" fmla="*/ 17119 h 31410"/>
                <a:gd name="connsiteX7" fmla="*/ 924 w 47111"/>
                <a:gd name="connsiteY7" fmla="*/ 26228 h 31410"/>
                <a:gd name="connsiteX8" fmla="*/ 7362 w 47111"/>
                <a:gd name="connsiteY8" fmla="*/ 32667 h 31410"/>
                <a:gd name="connsiteX9" fmla="*/ 20082 w 47111"/>
                <a:gd name="connsiteY9" fmla="*/ 32667 h 31410"/>
                <a:gd name="connsiteX10" fmla="*/ 51490 w 47111"/>
                <a:gd name="connsiteY10" fmla="*/ 11151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11" h="31410">
                  <a:moveTo>
                    <a:pt x="51490" y="11151"/>
                  </a:moveTo>
                  <a:cubicBezTo>
                    <a:pt x="52396" y="9237"/>
                    <a:pt x="52396" y="7018"/>
                    <a:pt x="51490" y="5104"/>
                  </a:cubicBezTo>
                  <a:cubicBezTo>
                    <a:pt x="50658" y="3200"/>
                    <a:pt x="49105" y="1704"/>
                    <a:pt x="47171" y="942"/>
                  </a:cubicBezTo>
                  <a:cubicBezTo>
                    <a:pt x="44942" y="349"/>
                    <a:pt x="42647" y="32"/>
                    <a:pt x="40340" y="0"/>
                  </a:cubicBezTo>
                  <a:cubicBezTo>
                    <a:pt x="33431" y="0"/>
                    <a:pt x="29112" y="0"/>
                    <a:pt x="24636" y="785"/>
                  </a:cubicBezTo>
                  <a:cubicBezTo>
                    <a:pt x="21485" y="1064"/>
                    <a:pt x="18457" y="2146"/>
                    <a:pt x="15842" y="3926"/>
                  </a:cubicBezTo>
                  <a:cubicBezTo>
                    <a:pt x="10810" y="7911"/>
                    <a:pt x="6134" y="12325"/>
                    <a:pt x="1866" y="17119"/>
                  </a:cubicBezTo>
                  <a:cubicBezTo>
                    <a:pt x="-221" y="19702"/>
                    <a:pt x="-590" y="23272"/>
                    <a:pt x="924" y="26228"/>
                  </a:cubicBezTo>
                  <a:cubicBezTo>
                    <a:pt x="2415" y="29055"/>
                    <a:pt x="3750" y="32274"/>
                    <a:pt x="7362" y="32667"/>
                  </a:cubicBezTo>
                  <a:cubicBezTo>
                    <a:pt x="11566" y="33451"/>
                    <a:pt x="15878" y="33451"/>
                    <a:pt x="20082" y="32667"/>
                  </a:cubicBezTo>
                  <a:cubicBezTo>
                    <a:pt x="32541" y="28950"/>
                    <a:pt x="43523" y="21426"/>
                    <a:pt x="51490" y="11151"/>
                  </a:cubicBezTo>
                  <a:close/>
                </a:path>
              </a:pathLst>
            </a:custGeom>
            <a:grpFill/>
            <a:ln w="7849"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0A322370-A116-6943-A33D-1BA5F16D4C6F}"/>
                </a:ext>
              </a:extLst>
            </p:cNvPr>
            <p:cNvSpPr/>
            <p:nvPr/>
          </p:nvSpPr>
          <p:spPr>
            <a:xfrm>
              <a:off x="6472752" y="503897"/>
              <a:ext cx="31408" cy="31411"/>
            </a:xfrm>
            <a:custGeom>
              <a:avLst/>
              <a:gdLst>
                <a:gd name="connsiteX0" fmla="*/ 1230 w 31407"/>
                <a:gd name="connsiteY0" fmla="*/ 20583 h 31410"/>
                <a:gd name="connsiteX1" fmla="*/ 12066 w 31407"/>
                <a:gd name="connsiteY1" fmla="*/ 34168 h 31410"/>
                <a:gd name="connsiteX2" fmla="*/ 21331 w 31407"/>
                <a:gd name="connsiteY2" fmla="*/ 36053 h 31410"/>
                <a:gd name="connsiteX3" fmla="*/ 24629 w 31407"/>
                <a:gd name="connsiteY3" fmla="*/ 36053 h 31410"/>
                <a:gd name="connsiteX4" fmla="*/ 37674 w 31407"/>
                <a:gd name="connsiteY4" fmla="*/ 25517 h 31410"/>
                <a:gd name="connsiteX5" fmla="*/ 37507 w 31407"/>
                <a:gd name="connsiteY5" fmla="*/ 21918 h 31410"/>
                <a:gd name="connsiteX6" fmla="*/ 30675 w 31407"/>
                <a:gd name="connsiteY6" fmla="*/ 4328 h 31410"/>
                <a:gd name="connsiteX7" fmla="*/ 19447 w 31407"/>
                <a:gd name="connsiteY7" fmla="*/ 402 h 31410"/>
                <a:gd name="connsiteX8" fmla="*/ 4999 w 31407"/>
                <a:gd name="connsiteY8" fmla="*/ 6762 h 31410"/>
                <a:gd name="connsiteX9" fmla="*/ 539 w 31407"/>
                <a:gd name="connsiteY9" fmla="*/ 16933 h 31410"/>
                <a:gd name="connsiteX10" fmla="*/ 759 w 31407"/>
                <a:gd name="connsiteY10" fmla="*/ 17442 h 31410"/>
                <a:gd name="connsiteX11" fmla="*/ 1231 w 31407"/>
                <a:gd name="connsiteY11" fmla="*/ 20583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407" h="31410">
                  <a:moveTo>
                    <a:pt x="1230" y="20583"/>
                  </a:moveTo>
                  <a:cubicBezTo>
                    <a:pt x="665" y="27270"/>
                    <a:pt x="5421" y="33233"/>
                    <a:pt x="12066" y="34168"/>
                  </a:cubicBezTo>
                  <a:cubicBezTo>
                    <a:pt x="15120" y="34955"/>
                    <a:pt x="18213" y="35584"/>
                    <a:pt x="21331" y="36053"/>
                  </a:cubicBezTo>
                  <a:cubicBezTo>
                    <a:pt x="22509" y="36053"/>
                    <a:pt x="23530" y="36053"/>
                    <a:pt x="24629" y="36053"/>
                  </a:cubicBezTo>
                  <a:cubicBezTo>
                    <a:pt x="31141" y="36746"/>
                    <a:pt x="36981" y="32029"/>
                    <a:pt x="37674" y="25517"/>
                  </a:cubicBezTo>
                  <a:cubicBezTo>
                    <a:pt x="37802" y="24316"/>
                    <a:pt x="37745" y="23102"/>
                    <a:pt x="37507" y="21918"/>
                  </a:cubicBezTo>
                  <a:cubicBezTo>
                    <a:pt x="36775" y="15566"/>
                    <a:pt x="34422" y="9509"/>
                    <a:pt x="30675" y="4328"/>
                  </a:cubicBezTo>
                  <a:cubicBezTo>
                    <a:pt x="28145" y="768"/>
                    <a:pt x="23644" y="-806"/>
                    <a:pt x="19447" y="402"/>
                  </a:cubicBezTo>
                  <a:cubicBezTo>
                    <a:pt x="14495" y="2199"/>
                    <a:pt x="9669" y="4324"/>
                    <a:pt x="4999" y="6762"/>
                  </a:cubicBezTo>
                  <a:cubicBezTo>
                    <a:pt x="960" y="8339"/>
                    <a:pt x="-1037" y="12893"/>
                    <a:pt x="539" y="16933"/>
                  </a:cubicBezTo>
                  <a:cubicBezTo>
                    <a:pt x="607" y="17105"/>
                    <a:pt x="680" y="17275"/>
                    <a:pt x="759" y="17442"/>
                  </a:cubicBezTo>
                  <a:cubicBezTo>
                    <a:pt x="1069" y="18460"/>
                    <a:pt x="1228" y="19519"/>
                    <a:pt x="1231" y="20583"/>
                  </a:cubicBezTo>
                  <a:close/>
                </a:path>
              </a:pathLst>
            </a:custGeom>
            <a:grpFill/>
            <a:ln w="7849"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B3AF306E-EAB5-2B43-8AC3-F9703D83D07C}"/>
                </a:ext>
              </a:extLst>
            </p:cNvPr>
            <p:cNvSpPr/>
            <p:nvPr/>
          </p:nvSpPr>
          <p:spPr>
            <a:xfrm>
              <a:off x="2746937" y="1891787"/>
              <a:ext cx="54964" cy="31411"/>
            </a:xfrm>
            <a:custGeom>
              <a:avLst/>
              <a:gdLst>
                <a:gd name="connsiteX0" fmla="*/ 6311 w 54963"/>
                <a:gd name="connsiteY0" fmla="*/ 0 h 31410"/>
                <a:gd name="connsiteX1" fmla="*/ 1521 w 54963"/>
                <a:gd name="connsiteY1" fmla="*/ 1492 h 31410"/>
                <a:gd name="connsiteX2" fmla="*/ 2306 w 54963"/>
                <a:gd name="connsiteY2" fmla="*/ 9345 h 31410"/>
                <a:gd name="connsiteX3" fmla="*/ 6782 w 54963"/>
                <a:gd name="connsiteY3" fmla="*/ 13821 h 31410"/>
                <a:gd name="connsiteX4" fmla="*/ 26333 w 54963"/>
                <a:gd name="connsiteY4" fmla="*/ 29526 h 31410"/>
                <a:gd name="connsiteX5" fmla="*/ 50753 w 54963"/>
                <a:gd name="connsiteY5" fmla="*/ 36593 h 31410"/>
                <a:gd name="connsiteX6" fmla="*/ 53815 w 54963"/>
                <a:gd name="connsiteY6" fmla="*/ 36122 h 31410"/>
                <a:gd name="connsiteX7" fmla="*/ 57977 w 54963"/>
                <a:gd name="connsiteY7" fmla="*/ 32196 h 31410"/>
                <a:gd name="connsiteX8" fmla="*/ 57977 w 54963"/>
                <a:gd name="connsiteY8" fmla="*/ 29133 h 31410"/>
                <a:gd name="connsiteX9" fmla="*/ 6311 w 54963"/>
                <a:gd name="connsiteY9" fmla="*/ 0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963" h="31410">
                  <a:moveTo>
                    <a:pt x="6311" y="0"/>
                  </a:moveTo>
                  <a:cubicBezTo>
                    <a:pt x="4690" y="414"/>
                    <a:pt x="3091" y="912"/>
                    <a:pt x="1521" y="1492"/>
                  </a:cubicBezTo>
                  <a:cubicBezTo>
                    <a:pt x="-834" y="2513"/>
                    <a:pt x="-363" y="6832"/>
                    <a:pt x="2306" y="9345"/>
                  </a:cubicBezTo>
                  <a:cubicBezTo>
                    <a:pt x="3720" y="10837"/>
                    <a:pt x="5369" y="12250"/>
                    <a:pt x="6782" y="13821"/>
                  </a:cubicBezTo>
                  <a:cubicBezTo>
                    <a:pt x="11920" y="20573"/>
                    <a:pt x="18632" y="25965"/>
                    <a:pt x="26333" y="29526"/>
                  </a:cubicBezTo>
                  <a:cubicBezTo>
                    <a:pt x="34186" y="32431"/>
                    <a:pt x="42587" y="34395"/>
                    <a:pt x="50753" y="36593"/>
                  </a:cubicBezTo>
                  <a:cubicBezTo>
                    <a:pt x="51797" y="36828"/>
                    <a:pt x="52890" y="36660"/>
                    <a:pt x="53815" y="36122"/>
                  </a:cubicBezTo>
                  <a:cubicBezTo>
                    <a:pt x="55402" y="35043"/>
                    <a:pt x="56807" y="33718"/>
                    <a:pt x="57977" y="32196"/>
                  </a:cubicBezTo>
                  <a:cubicBezTo>
                    <a:pt x="58480" y="31237"/>
                    <a:pt x="58480" y="30092"/>
                    <a:pt x="57977" y="29133"/>
                  </a:cubicBezTo>
                  <a:cubicBezTo>
                    <a:pt x="45861" y="12314"/>
                    <a:pt x="26972" y="1663"/>
                    <a:pt x="6311" y="0"/>
                  </a:cubicBezTo>
                  <a:close/>
                </a:path>
              </a:pathLst>
            </a:custGeom>
            <a:grpFill/>
            <a:ln w="7849"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B11AD66C-4A2A-9D4E-AA90-8B7C6389305D}"/>
                </a:ext>
              </a:extLst>
            </p:cNvPr>
            <p:cNvSpPr/>
            <p:nvPr/>
          </p:nvSpPr>
          <p:spPr>
            <a:xfrm>
              <a:off x="5147632" y="2404956"/>
              <a:ext cx="47112" cy="23558"/>
            </a:xfrm>
            <a:custGeom>
              <a:avLst/>
              <a:gdLst>
                <a:gd name="connsiteX0" fmla="*/ 19233 w 47111"/>
                <a:gd name="connsiteY0" fmla="*/ 30157 h 23558"/>
                <a:gd name="connsiteX1" fmla="*/ 37135 w 47111"/>
                <a:gd name="connsiteY1" fmla="*/ 23011 h 23558"/>
                <a:gd name="connsiteX2" fmla="*/ 51033 w 47111"/>
                <a:gd name="connsiteY2" fmla="*/ 2359 h 23558"/>
                <a:gd name="connsiteX3" fmla="*/ 48756 w 47111"/>
                <a:gd name="connsiteY3" fmla="*/ 3 h 23558"/>
                <a:gd name="connsiteX4" fmla="*/ 23316 w 47111"/>
                <a:gd name="connsiteY4" fmla="*/ 3615 h 23558"/>
                <a:gd name="connsiteX5" fmla="*/ 2822 w 47111"/>
                <a:gd name="connsiteY5" fmla="*/ 12646 h 23558"/>
                <a:gd name="connsiteX6" fmla="*/ 1802 w 47111"/>
                <a:gd name="connsiteY6" fmla="*/ 24189 h 23558"/>
                <a:gd name="connsiteX7" fmla="*/ 19233 w 47111"/>
                <a:gd name="connsiteY7" fmla="*/ 30157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111" h="23558">
                  <a:moveTo>
                    <a:pt x="19233" y="30157"/>
                  </a:moveTo>
                  <a:cubicBezTo>
                    <a:pt x="25439" y="28425"/>
                    <a:pt x="31442" y="26029"/>
                    <a:pt x="37135" y="23011"/>
                  </a:cubicBezTo>
                  <a:cubicBezTo>
                    <a:pt x="45772" y="18849"/>
                    <a:pt x="47971" y="10133"/>
                    <a:pt x="51033" y="2359"/>
                  </a:cubicBezTo>
                  <a:cubicBezTo>
                    <a:pt x="50169" y="1495"/>
                    <a:pt x="49384" y="-76"/>
                    <a:pt x="48756" y="3"/>
                  </a:cubicBezTo>
                  <a:cubicBezTo>
                    <a:pt x="40276" y="1102"/>
                    <a:pt x="31796" y="2437"/>
                    <a:pt x="23316" y="3615"/>
                  </a:cubicBezTo>
                  <a:cubicBezTo>
                    <a:pt x="15919" y="5129"/>
                    <a:pt x="8931" y="8208"/>
                    <a:pt x="2822" y="12646"/>
                  </a:cubicBezTo>
                  <a:cubicBezTo>
                    <a:pt x="-503" y="15625"/>
                    <a:pt x="-950" y="20672"/>
                    <a:pt x="1802" y="24189"/>
                  </a:cubicBezTo>
                  <a:cubicBezTo>
                    <a:pt x="5943" y="29419"/>
                    <a:pt x="12755" y="31752"/>
                    <a:pt x="19233" y="30157"/>
                  </a:cubicBezTo>
                  <a:close/>
                </a:path>
              </a:pathLst>
            </a:custGeom>
            <a:grpFill/>
            <a:ln w="7849"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A3A91BB9-F78E-AB4D-A840-661B61249C2D}"/>
                </a:ext>
              </a:extLst>
            </p:cNvPr>
            <p:cNvSpPr/>
            <p:nvPr/>
          </p:nvSpPr>
          <p:spPr>
            <a:xfrm>
              <a:off x="2048049" y="363971"/>
              <a:ext cx="54964" cy="31411"/>
            </a:xfrm>
            <a:custGeom>
              <a:avLst/>
              <a:gdLst>
                <a:gd name="connsiteX0" fmla="*/ 55056 w 54963"/>
                <a:gd name="connsiteY0" fmla="*/ 4083 h 31410"/>
                <a:gd name="connsiteX1" fmla="*/ 53878 w 54963"/>
                <a:gd name="connsiteY1" fmla="*/ 1728 h 31410"/>
                <a:gd name="connsiteX2" fmla="*/ 48067 w 54963"/>
                <a:gd name="connsiteY2" fmla="*/ 0 h 31410"/>
                <a:gd name="connsiteX3" fmla="*/ 2683 w 54963"/>
                <a:gd name="connsiteY3" fmla="*/ 21516 h 31410"/>
                <a:gd name="connsiteX4" fmla="*/ 1942 w 54963"/>
                <a:gd name="connsiteY4" fmla="*/ 32597 h 31410"/>
                <a:gd name="connsiteX5" fmla="*/ 4725 w 54963"/>
                <a:gd name="connsiteY5" fmla="*/ 34630 h 31410"/>
                <a:gd name="connsiteX6" fmla="*/ 16581 w 54963"/>
                <a:gd name="connsiteY6" fmla="*/ 36122 h 31410"/>
                <a:gd name="connsiteX7" fmla="*/ 54192 w 54963"/>
                <a:gd name="connsiteY7" fmla="*/ 7067 h 31410"/>
                <a:gd name="connsiteX8" fmla="*/ 55056 w 54963"/>
                <a:gd name="connsiteY8" fmla="*/ 4083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63" h="31410">
                  <a:moveTo>
                    <a:pt x="55056" y="4083"/>
                  </a:moveTo>
                  <a:cubicBezTo>
                    <a:pt x="55056" y="3298"/>
                    <a:pt x="54506" y="2042"/>
                    <a:pt x="53878" y="1728"/>
                  </a:cubicBezTo>
                  <a:cubicBezTo>
                    <a:pt x="52121" y="664"/>
                    <a:pt x="50120" y="70"/>
                    <a:pt x="48067" y="0"/>
                  </a:cubicBezTo>
                  <a:cubicBezTo>
                    <a:pt x="31341" y="3148"/>
                    <a:pt x="15709" y="10559"/>
                    <a:pt x="2683" y="21516"/>
                  </a:cubicBezTo>
                  <a:cubicBezTo>
                    <a:pt x="-581" y="24371"/>
                    <a:pt x="-913" y="29332"/>
                    <a:pt x="1942" y="32597"/>
                  </a:cubicBezTo>
                  <a:cubicBezTo>
                    <a:pt x="2707" y="33472"/>
                    <a:pt x="3658" y="34167"/>
                    <a:pt x="4725" y="34630"/>
                  </a:cubicBezTo>
                  <a:cubicBezTo>
                    <a:pt x="7993" y="37520"/>
                    <a:pt x="12699" y="38113"/>
                    <a:pt x="16581" y="36122"/>
                  </a:cubicBezTo>
                  <a:cubicBezTo>
                    <a:pt x="29380" y="26778"/>
                    <a:pt x="41707" y="16805"/>
                    <a:pt x="54192" y="7067"/>
                  </a:cubicBezTo>
                  <a:cubicBezTo>
                    <a:pt x="54820" y="6518"/>
                    <a:pt x="54820" y="5104"/>
                    <a:pt x="55056" y="4083"/>
                  </a:cubicBezTo>
                  <a:close/>
                </a:path>
              </a:pathLst>
            </a:custGeom>
            <a:grpFill/>
            <a:ln w="7849"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1BFD4C83-B91C-6D40-8AAA-08F34B7C8E75}"/>
                </a:ext>
              </a:extLst>
            </p:cNvPr>
            <p:cNvSpPr/>
            <p:nvPr/>
          </p:nvSpPr>
          <p:spPr>
            <a:xfrm>
              <a:off x="4522663" y="2173837"/>
              <a:ext cx="23556" cy="39263"/>
            </a:xfrm>
            <a:custGeom>
              <a:avLst/>
              <a:gdLst>
                <a:gd name="connsiteX0" fmla="*/ 20913 w 23555"/>
                <a:gd name="connsiteY0" fmla="*/ 43444 h 39263"/>
                <a:gd name="connsiteX1" fmla="*/ 25231 w 23555"/>
                <a:gd name="connsiteY1" fmla="*/ 34963 h 39263"/>
                <a:gd name="connsiteX2" fmla="*/ 27665 w 23555"/>
                <a:gd name="connsiteY2" fmla="*/ 18080 h 39263"/>
                <a:gd name="connsiteX3" fmla="*/ 26880 w 23555"/>
                <a:gd name="connsiteY3" fmla="*/ 9520 h 39263"/>
                <a:gd name="connsiteX4" fmla="*/ 26173 w 23555"/>
                <a:gd name="connsiteY4" fmla="*/ 6379 h 39263"/>
                <a:gd name="connsiteX5" fmla="*/ 20148 w 23555"/>
                <a:gd name="connsiteY5" fmla="*/ 2 h 39263"/>
                <a:gd name="connsiteX6" fmla="*/ 17379 w 23555"/>
                <a:gd name="connsiteY6" fmla="*/ 568 h 39263"/>
                <a:gd name="connsiteX7" fmla="*/ 5994 w 23555"/>
                <a:gd name="connsiteY7" fmla="*/ 6144 h 39263"/>
                <a:gd name="connsiteX8" fmla="*/ 183 w 23555"/>
                <a:gd name="connsiteY8" fmla="*/ 20200 h 39263"/>
                <a:gd name="connsiteX9" fmla="*/ 9606 w 23555"/>
                <a:gd name="connsiteY9" fmla="*/ 43758 h 39263"/>
                <a:gd name="connsiteX10" fmla="*/ 20913 w 23555"/>
                <a:gd name="connsiteY10" fmla="*/ 43444 h 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55" h="39263">
                  <a:moveTo>
                    <a:pt x="20913" y="43444"/>
                  </a:moveTo>
                  <a:cubicBezTo>
                    <a:pt x="22767" y="40848"/>
                    <a:pt x="24222" y="37989"/>
                    <a:pt x="25231" y="34963"/>
                  </a:cubicBezTo>
                  <a:cubicBezTo>
                    <a:pt x="26566" y="28759"/>
                    <a:pt x="27116" y="22320"/>
                    <a:pt x="27665" y="18080"/>
                  </a:cubicBezTo>
                  <a:cubicBezTo>
                    <a:pt x="28215" y="13839"/>
                    <a:pt x="27116" y="11640"/>
                    <a:pt x="26880" y="9520"/>
                  </a:cubicBezTo>
                  <a:cubicBezTo>
                    <a:pt x="26645" y="7400"/>
                    <a:pt x="26331" y="7478"/>
                    <a:pt x="26173" y="6379"/>
                  </a:cubicBezTo>
                  <a:cubicBezTo>
                    <a:pt x="26270" y="2954"/>
                    <a:pt x="23573" y="99"/>
                    <a:pt x="20148" y="2"/>
                  </a:cubicBezTo>
                  <a:cubicBezTo>
                    <a:pt x="19194" y="-25"/>
                    <a:pt x="18246" y="169"/>
                    <a:pt x="17379" y="568"/>
                  </a:cubicBezTo>
                  <a:cubicBezTo>
                    <a:pt x="13395" y="2012"/>
                    <a:pt x="9577" y="3881"/>
                    <a:pt x="5994" y="6144"/>
                  </a:cubicBezTo>
                  <a:cubicBezTo>
                    <a:pt x="1563" y="9360"/>
                    <a:pt x="-683" y="14794"/>
                    <a:pt x="183" y="20200"/>
                  </a:cubicBezTo>
                  <a:cubicBezTo>
                    <a:pt x="1059" y="28779"/>
                    <a:pt x="4323" y="36942"/>
                    <a:pt x="9606" y="43758"/>
                  </a:cubicBezTo>
                  <a:cubicBezTo>
                    <a:pt x="12878" y="46624"/>
                    <a:pt x="17805" y="46487"/>
                    <a:pt x="20913" y="43444"/>
                  </a:cubicBezTo>
                  <a:close/>
                </a:path>
              </a:pathLst>
            </a:custGeom>
            <a:grpFill/>
            <a:ln w="7849"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6DD6CB36-5A23-ED44-8945-3E10D34DDFCE}"/>
                </a:ext>
              </a:extLst>
            </p:cNvPr>
            <p:cNvSpPr/>
            <p:nvPr/>
          </p:nvSpPr>
          <p:spPr>
            <a:xfrm>
              <a:off x="7467933" y="3102728"/>
              <a:ext cx="54964" cy="62821"/>
            </a:xfrm>
            <a:custGeom>
              <a:avLst/>
              <a:gdLst>
                <a:gd name="connsiteX0" fmla="*/ 265 w 54963"/>
                <a:gd name="connsiteY0" fmla="*/ 59700 h 62821"/>
                <a:gd name="connsiteX1" fmla="*/ 265 w 54963"/>
                <a:gd name="connsiteY1" fmla="*/ 62291 h 62821"/>
                <a:gd name="connsiteX2" fmla="*/ 2778 w 54963"/>
                <a:gd name="connsiteY2" fmla="*/ 64176 h 62821"/>
                <a:gd name="connsiteX3" fmla="*/ 5919 w 54963"/>
                <a:gd name="connsiteY3" fmla="*/ 64176 h 62821"/>
                <a:gd name="connsiteX4" fmla="*/ 32066 w 54963"/>
                <a:gd name="connsiteY4" fmla="*/ 40618 h 62821"/>
                <a:gd name="connsiteX5" fmla="*/ 58763 w 54963"/>
                <a:gd name="connsiteY5" fmla="*/ 13605 h 62821"/>
                <a:gd name="connsiteX6" fmla="*/ 58370 w 54963"/>
                <a:gd name="connsiteY6" fmla="*/ 6302 h 62821"/>
                <a:gd name="connsiteX7" fmla="*/ 43922 w 54963"/>
                <a:gd name="connsiteY7" fmla="*/ 4653 h 62821"/>
                <a:gd name="connsiteX8" fmla="*/ 3249 w 54963"/>
                <a:gd name="connsiteY8" fmla="*/ 54125 h 62821"/>
                <a:gd name="connsiteX9" fmla="*/ 265 w 54963"/>
                <a:gd name="connsiteY9" fmla="*/ 59700 h 6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963" h="62821">
                  <a:moveTo>
                    <a:pt x="265" y="59700"/>
                  </a:moveTo>
                  <a:cubicBezTo>
                    <a:pt x="-88" y="60528"/>
                    <a:pt x="-88" y="61464"/>
                    <a:pt x="265" y="62291"/>
                  </a:cubicBezTo>
                  <a:cubicBezTo>
                    <a:pt x="967" y="63082"/>
                    <a:pt x="1822" y="63724"/>
                    <a:pt x="2778" y="64176"/>
                  </a:cubicBezTo>
                  <a:cubicBezTo>
                    <a:pt x="3814" y="64388"/>
                    <a:pt x="4882" y="64388"/>
                    <a:pt x="5919" y="64176"/>
                  </a:cubicBezTo>
                  <a:cubicBezTo>
                    <a:pt x="16563" y="58773"/>
                    <a:pt x="25586" y="50644"/>
                    <a:pt x="32066" y="40618"/>
                  </a:cubicBezTo>
                  <a:cubicBezTo>
                    <a:pt x="38709" y="29633"/>
                    <a:pt x="47857" y="20376"/>
                    <a:pt x="58763" y="13605"/>
                  </a:cubicBezTo>
                  <a:cubicBezTo>
                    <a:pt x="62375" y="11406"/>
                    <a:pt x="61589" y="11485"/>
                    <a:pt x="58370" y="6302"/>
                  </a:cubicBezTo>
                  <a:cubicBezTo>
                    <a:pt x="52638" y="-2729"/>
                    <a:pt x="47927" y="-923"/>
                    <a:pt x="43922" y="4653"/>
                  </a:cubicBezTo>
                  <a:cubicBezTo>
                    <a:pt x="31992" y="22417"/>
                    <a:pt x="18371" y="38985"/>
                    <a:pt x="3249" y="54125"/>
                  </a:cubicBezTo>
                  <a:cubicBezTo>
                    <a:pt x="1912" y="55779"/>
                    <a:pt x="900" y="57670"/>
                    <a:pt x="265" y="59700"/>
                  </a:cubicBezTo>
                  <a:close/>
                </a:path>
              </a:pathLst>
            </a:custGeom>
            <a:grpFill/>
            <a:ln w="7849"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401782DA-49A4-BC46-B5DB-6BAF6434C561}"/>
                </a:ext>
              </a:extLst>
            </p:cNvPr>
            <p:cNvSpPr/>
            <p:nvPr/>
          </p:nvSpPr>
          <p:spPr>
            <a:xfrm>
              <a:off x="7602091" y="3096858"/>
              <a:ext cx="31408" cy="54969"/>
            </a:xfrm>
            <a:custGeom>
              <a:avLst/>
              <a:gdLst>
                <a:gd name="connsiteX0" fmla="*/ 30684 w 31407"/>
                <a:gd name="connsiteY0" fmla="*/ 13978 h 54968"/>
                <a:gd name="connsiteX1" fmla="*/ 17728 w 31407"/>
                <a:gd name="connsiteY1" fmla="*/ 942 h 54968"/>
                <a:gd name="connsiteX2" fmla="*/ 18592 w 31407"/>
                <a:gd name="connsiteY2" fmla="*/ 0 h 54968"/>
                <a:gd name="connsiteX3" fmla="*/ 17728 w 31407"/>
                <a:gd name="connsiteY3" fmla="*/ 864 h 54968"/>
                <a:gd name="connsiteX4" fmla="*/ 17728 w 31407"/>
                <a:gd name="connsiteY4" fmla="*/ 864 h 54968"/>
                <a:gd name="connsiteX5" fmla="*/ 11525 w 31407"/>
                <a:gd name="connsiteY5" fmla="*/ 7146 h 54968"/>
                <a:gd name="connsiteX6" fmla="*/ 4458 w 31407"/>
                <a:gd name="connsiteY6" fmla="*/ 30704 h 54968"/>
                <a:gd name="connsiteX7" fmla="*/ 7207 w 31407"/>
                <a:gd name="connsiteY7" fmla="*/ 48294 h 54968"/>
                <a:gd name="connsiteX8" fmla="*/ 17964 w 31407"/>
                <a:gd name="connsiteY8" fmla="*/ 54890 h 54968"/>
                <a:gd name="connsiteX9" fmla="*/ 25554 w 31407"/>
                <a:gd name="connsiteY9" fmla="*/ 52045 h 54968"/>
                <a:gd name="connsiteX10" fmla="*/ 25816 w 31407"/>
                <a:gd name="connsiteY10" fmla="*/ 51356 h 54968"/>
                <a:gd name="connsiteX11" fmla="*/ 30684 w 31407"/>
                <a:gd name="connsiteY11" fmla="*/ 33374 h 54968"/>
                <a:gd name="connsiteX12" fmla="*/ 31469 w 31407"/>
                <a:gd name="connsiteY12" fmla="*/ 34159 h 54968"/>
                <a:gd name="connsiteX13" fmla="*/ 31469 w 31407"/>
                <a:gd name="connsiteY13" fmla="*/ 33374 h 54968"/>
                <a:gd name="connsiteX14" fmla="*/ 30920 w 31407"/>
                <a:gd name="connsiteY14" fmla="*/ 33374 h 54968"/>
                <a:gd name="connsiteX15" fmla="*/ 29823 w 31407"/>
                <a:gd name="connsiteY15" fmla="*/ 14860 h 54968"/>
                <a:gd name="connsiteX16" fmla="*/ 30684 w 31407"/>
                <a:gd name="connsiteY16" fmla="*/ 13978 h 5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407" h="54968">
                  <a:moveTo>
                    <a:pt x="30684" y="13978"/>
                  </a:moveTo>
                  <a:cubicBezTo>
                    <a:pt x="30684" y="5654"/>
                    <a:pt x="22832" y="4319"/>
                    <a:pt x="17728" y="942"/>
                  </a:cubicBezTo>
                  <a:lnTo>
                    <a:pt x="18592" y="0"/>
                  </a:lnTo>
                  <a:lnTo>
                    <a:pt x="17728" y="864"/>
                  </a:lnTo>
                  <a:lnTo>
                    <a:pt x="17728" y="864"/>
                  </a:lnTo>
                  <a:lnTo>
                    <a:pt x="11525" y="7146"/>
                  </a:lnTo>
                  <a:cubicBezTo>
                    <a:pt x="9327" y="14999"/>
                    <a:pt x="10190" y="22851"/>
                    <a:pt x="4458" y="30704"/>
                  </a:cubicBezTo>
                  <a:cubicBezTo>
                    <a:pt x="-2373" y="39342"/>
                    <a:pt x="-1274" y="42404"/>
                    <a:pt x="7207" y="48294"/>
                  </a:cubicBezTo>
                  <a:cubicBezTo>
                    <a:pt x="10740" y="50650"/>
                    <a:pt x="14352" y="52691"/>
                    <a:pt x="17964" y="54890"/>
                  </a:cubicBezTo>
                  <a:cubicBezTo>
                    <a:pt x="20845" y="56201"/>
                    <a:pt x="24244" y="54927"/>
                    <a:pt x="25554" y="52045"/>
                  </a:cubicBezTo>
                  <a:cubicBezTo>
                    <a:pt x="25656" y="51821"/>
                    <a:pt x="25743" y="51591"/>
                    <a:pt x="25816" y="51356"/>
                  </a:cubicBezTo>
                  <a:cubicBezTo>
                    <a:pt x="28878" y="45848"/>
                    <a:pt x="30549" y="39675"/>
                    <a:pt x="30684" y="33374"/>
                  </a:cubicBezTo>
                  <a:lnTo>
                    <a:pt x="31469" y="34159"/>
                  </a:lnTo>
                  <a:lnTo>
                    <a:pt x="31469" y="33374"/>
                  </a:lnTo>
                  <a:lnTo>
                    <a:pt x="30920" y="33374"/>
                  </a:lnTo>
                  <a:cubicBezTo>
                    <a:pt x="25505" y="28564"/>
                    <a:pt x="25014" y="20276"/>
                    <a:pt x="29823" y="14860"/>
                  </a:cubicBezTo>
                  <a:cubicBezTo>
                    <a:pt x="30096" y="14553"/>
                    <a:pt x="30383" y="14258"/>
                    <a:pt x="30684" y="13978"/>
                  </a:cubicBezTo>
                  <a:close/>
                </a:path>
              </a:pathLst>
            </a:custGeom>
            <a:grpFill/>
            <a:ln w="7849"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AA1BFB90-304B-844D-AE79-400775A61081}"/>
                </a:ext>
              </a:extLst>
            </p:cNvPr>
            <p:cNvSpPr/>
            <p:nvPr/>
          </p:nvSpPr>
          <p:spPr>
            <a:xfrm>
              <a:off x="2256154" y="2893200"/>
              <a:ext cx="47112" cy="23558"/>
            </a:xfrm>
            <a:custGeom>
              <a:avLst/>
              <a:gdLst>
                <a:gd name="connsiteX0" fmla="*/ 19145 w 47111"/>
                <a:gd name="connsiteY0" fmla="*/ 39 h 23558"/>
                <a:gd name="connsiteX1" fmla="*/ 2656 w 47111"/>
                <a:gd name="connsiteY1" fmla="*/ 3101 h 23558"/>
                <a:gd name="connsiteX2" fmla="*/ 50 w 47111"/>
                <a:gd name="connsiteY2" fmla="*/ 6835 h 23558"/>
                <a:gd name="connsiteX3" fmla="*/ 536 w 47111"/>
                <a:gd name="connsiteY3" fmla="*/ 8048 h 23558"/>
                <a:gd name="connsiteX4" fmla="*/ 38932 w 47111"/>
                <a:gd name="connsiteY4" fmla="*/ 22576 h 23558"/>
                <a:gd name="connsiteX5" fmla="*/ 47804 w 47111"/>
                <a:gd name="connsiteY5" fmla="*/ 19199 h 23558"/>
                <a:gd name="connsiteX6" fmla="*/ 49924 w 47111"/>
                <a:gd name="connsiteY6" fmla="*/ 11346 h 23558"/>
                <a:gd name="connsiteX7" fmla="*/ 19145 w 47111"/>
                <a:gd name="connsiteY7" fmla="*/ 39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111" h="23558">
                  <a:moveTo>
                    <a:pt x="19145" y="39"/>
                  </a:moveTo>
                  <a:cubicBezTo>
                    <a:pt x="15140" y="745"/>
                    <a:pt x="8859" y="1609"/>
                    <a:pt x="2656" y="3101"/>
                  </a:cubicBezTo>
                  <a:cubicBezTo>
                    <a:pt x="905" y="3413"/>
                    <a:pt x="-261" y="5085"/>
                    <a:pt x="50" y="6835"/>
                  </a:cubicBezTo>
                  <a:cubicBezTo>
                    <a:pt x="128" y="7268"/>
                    <a:pt x="293" y="7681"/>
                    <a:pt x="536" y="8048"/>
                  </a:cubicBezTo>
                  <a:cubicBezTo>
                    <a:pt x="7961" y="21743"/>
                    <a:pt x="24302" y="27926"/>
                    <a:pt x="38932" y="22576"/>
                  </a:cubicBezTo>
                  <a:cubicBezTo>
                    <a:pt x="41915" y="21633"/>
                    <a:pt x="44899" y="20377"/>
                    <a:pt x="47804" y="19199"/>
                  </a:cubicBezTo>
                  <a:cubicBezTo>
                    <a:pt x="50461" y="17543"/>
                    <a:pt x="51387" y="14115"/>
                    <a:pt x="49924" y="11346"/>
                  </a:cubicBezTo>
                  <a:cubicBezTo>
                    <a:pt x="42858" y="1138"/>
                    <a:pt x="32572" y="-276"/>
                    <a:pt x="19145" y="39"/>
                  </a:cubicBezTo>
                  <a:close/>
                </a:path>
              </a:pathLst>
            </a:custGeom>
            <a:grpFill/>
            <a:ln w="7849"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557334FF-E08B-CA48-B276-F836FE3AED87}"/>
                </a:ext>
              </a:extLst>
            </p:cNvPr>
            <p:cNvSpPr/>
            <p:nvPr/>
          </p:nvSpPr>
          <p:spPr>
            <a:xfrm>
              <a:off x="7587313" y="3073693"/>
              <a:ext cx="31408" cy="39263"/>
            </a:xfrm>
            <a:custGeom>
              <a:avLst/>
              <a:gdLst>
                <a:gd name="connsiteX0" fmla="*/ 32507 w 31407"/>
                <a:gd name="connsiteY0" fmla="*/ 24029 h 39263"/>
                <a:gd name="connsiteX1" fmla="*/ 32507 w 31407"/>
                <a:gd name="connsiteY1" fmla="*/ 17747 h 39263"/>
                <a:gd name="connsiteX2" fmla="*/ 30701 w 31407"/>
                <a:gd name="connsiteY2" fmla="*/ 12172 h 39263"/>
                <a:gd name="connsiteX3" fmla="*/ 2120 w 31407"/>
                <a:gd name="connsiteY3" fmla="*/ 0 h 39263"/>
                <a:gd name="connsiteX4" fmla="*/ 0 w 31407"/>
                <a:gd name="connsiteY4" fmla="*/ 1570 h 39263"/>
                <a:gd name="connsiteX5" fmla="*/ 1492 w 31407"/>
                <a:gd name="connsiteY5" fmla="*/ 32981 h 39263"/>
                <a:gd name="connsiteX6" fmla="*/ 8558 w 31407"/>
                <a:gd name="connsiteY6" fmla="*/ 38399 h 39263"/>
                <a:gd name="connsiteX7" fmla="*/ 20101 w 31407"/>
                <a:gd name="connsiteY7" fmla="*/ 37143 h 39263"/>
                <a:gd name="connsiteX8" fmla="*/ 26304 w 31407"/>
                <a:gd name="connsiteY8" fmla="*/ 29919 h 39263"/>
                <a:gd name="connsiteX9" fmla="*/ 25754 w 31407"/>
                <a:gd name="connsiteY9" fmla="*/ 31018 h 39263"/>
                <a:gd name="connsiteX10" fmla="*/ 26225 w 31407"/>
                <a:gd name="connsiteY10" fmla="*/ 30547 h 39263"/>
                <a:gd name="connsiteX11" fmla="*/ 26225 w 31407"/>
                <a:gd name="connsiteY11" fmla="*/ 30547 h 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407" h="39263">
                  <a:moveTo>
                    <a:pt x="32507" y="24029"/>
                  </a:moveTo>
                  <a:cubicBezTo>
                    <a:pt x="32703" y="21940"/>
                    <a:pt x="32703" y="19836"/>
                    <a:pt x="32507" y="17747"/>
                  </a:cubicBezTo>
                  <a:cubicBezTo>
                    <a:pt x="32507" y="15784"/>
                    <a:pt x="32036" y="13035"/>
                    <a:pt x="30701" y="12172"/>
                  </a:cubicBezTo>
                  <a:cubicBezTo>
                    <a:pt x="21891" y="6603"/>
                    <a:pt x="12239" y="2494"/>
                    <a:pt x="2120" y="0"/>
                  </a:cubicBezTo>
                  <a:cubicBezTo>
                    <a:pt x="1649" y="0"/>
                    <a:pt x="0" y="1021"/>
                    <a:pt x="0" y="1570"/>
                  </a:cubicBezTo>
                  <a:cubicBezTo>
                    <a:pt x="393" y="12015"/>
                    <a:pt x="706" y="22380"/>
                    <a:pt x="1492" y="32981"/>
                  </a:cubicBezTo>
                  <a:cubicBezTo>
                    <a:pt x="1492" y="36672"/>
                    <a:pt x="5575" y="37379"/>
                    <a:pt x="8558" y="38399"/>
                  </a:cubicBezTo>
                  <a:cubicBezTo>
                    <a:pt x="11542" y="39420"/>
                    <a:pt x="16410" y="41069"/>
                    <a:pt x="20101" y="37143"/>
                  </a:cubicBezTo>
                  <a:cubicBezTo>
                    <a:pt x="22221" y="34787"/>
                    <a:pt x="24262" y="32353"/>
                    <a:pt x="26304" y="29919"/>
                  </a:cubicBezTo>
                  <a:lnTo>
                    <a:pt x="25754" y="31018"/>
                  </a:lnTo>
                  <a:lnTo>
                    <a:pt x="26225" y="30547"/>
                  </a:lnTo>
                  <a:lnTo>
                    <a:pt x="26225" y="30547"/>
                  </a:lnTo>
                  <a:close/>
                </a:path>
              </a:pathLst>
            </a:custGeom>
            <a:grpFill/>
            <a:ln w="7849"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9685ED6D-ABEE-E54F-BC1D-FC6B2733A09B}"/>
                </a:ext>
              </a:extLst>
            </p:cNvPr>
            <p:cNvSpPr/>
            <p:nvPr/>
          </p:nvSpPr>
          <p:spPr>
            <a:xfrm>
              <a:off x="430632" y="1055478"/>
              <a:ext cx="39260" cy="23558"/>
            </a:xfrm>
            <a:custGeom>
              <a:avLst/>
              <a:gdLst>
                <a:gd name="connsiteX0" fmla="*/ 28977 w 39259"/>
                <a:gd name="connsiteY0" fmla="*/ 25443 h 23558"/>
                <a:gd name="connsiteX1" fmla="*/ 39185 w 39259"/>
                <a:gd name="connsiteY1" fmla="*/ 7853 h 23558"/>
                <a:gd name="connsiteX2" fmla="*/ 28192 w 39259"/>
                <a:gd name="connsiteY2" fmla="*/ 0 h 23558"/>
                <a:gd name="connsiteX3" fmla="*/ 2437 w 39259"/>
                <a:gd name="connsiteY3" fmla="*/ 4476 h 23558"/>
                <a:gd name="connsiteX4" fmla="*/ 3 w 39259"/>
                <a:gd name="connsiteY4" fmla="*/ 9659 h 23558"/>
                <a:gd name="connsiteX5" fmla="*/ 5107 w 39259"/>
                <a:gd name="connsiteY5" fmla="*/ 20731 h 23558"/>
                <a:gd name="connsiteX6" fmla="*/ 28977 w 39259"/>
                <a:gd name="connsiteY6" fmla="*/ 25443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59" h="23558">
                  <a:moveTo>
                    <a:pt x="28977" y="25443"/>
                  </a:moveTo>
                  <a:cubicBezTo>
                    <a:pt x="35982" y="22581"/>
                    <a:pt x="40175" y="15355"/>
                    <a:pt x="39185" y="7853"/>
                  </a:cubicBezTo>
                  <a:cubicBezTo>
                    <a:pt x="37187" y="3459"/>
                    <a:pt x="32996" y="465"/>
                    <a:pt x="28192" y="0"/>
                  </a:cubicBezTo>
                  <a:cubicBezTo>
                    <a:pt x="20811" y="1178"/>
                    <a:pt x="11546" y="2592"/>
                    <a:pt x="2437" y="4476"/>
                  </a:cubicBezTo>
                  <a:cubicBezTo>
                    <a:pt x="1260" y="4476"/>
                    <a:pt x="3" y="7853"/>
                    <a:pt x="3" y="9659"/>
                  </a:cubicBezTo>
                  <a:cubicBezTo>
                    <a:pt x="-91" y="13939"/>
                    <a:pt x="1792" y="18023"/>
                    <a:pt x="5107" y="20731"/>
                  </a:cubicBezTo>
                  <a:cubicBezTo>
                    <a:pt x="11768" y="26211"/>
                    <a:pt x="20734" y="27981"/>
                    <a:pt x="28977" y="25443"/>
                  </a:cubicBezTo>
                  <a:close/>
                </a:path>
              </a:pathLst>
            </a:custGeom>
            <a:grpFill/>
            <a:ln w="7849"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04EA524B-87E0-5946-86A6-90853EBDCBAB}"/>
                </a:ext>
              </a:extLst>
            </p:cNvPr>
            <p:cNvSpPr/>
            <p:nvPr/>
          </p:nvSpPr>
          <p:spPr>
            <a:xfrm>
              <a:off x="5688325" y="773495"/>
              <a:ext cx="31408" cy="31411"/>
            </a:xfrm>
            <a:custGeom>
              <a:avLst/>
              <a:gdLst>
                <a:gd name="connsiteX0" fmla="*/ 7291 w 31407"/>
                <a:gd name="connsiteY0" fmla="*/ 31168 h 31410"/>
                <a:gd name="connsiteX1" fmla="*/ 34144 w 31407"/>
                <a:gd name="connsiteY1" fmla="*/ 21274 h 31410"/>
                <a:gd name="connsiteX2" fmla="*/ 34144 w 31407"/>
                <a:gd name="connsiteY2" fmla="*/ 18054 h 31410"/>
                <a:gd name="connsiteX3" fmla="*/ 20325 w 31407"/>
                <a:gd name="connsiteY3" fmla="*/ 1249 h 31410"/>
                <a:gd name="connsiteX4" fmla="*/ 14279 w 31407"/>
                <a:gd name="connsiteY4" fmla="*/ 150 h 31410"/>
                <a:gd name="connsiteX5" fmla="*/ 1795 w 31407"/>
                <a:gd name="connsiteY5" fmla="*/ 23708 h 31410"/>
                <a:gd name="connsiteX6" fmla="*/ 7291 w 31407"/>
                <a:gd name="connsiteY6" fmla="*/ 31168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7" h="31410">
                  <a:moveTo>
                    <a:pt x="7291" y="31168"/>
                  </a:moveTo>
                  <a:cubicBezTo>
                    <a:pt x="17439" y="35839"/>
                    <a:pt x="29452" y="31412"/>
                    <a:pt x="34144" y="21274"/>
                  </a:cubicBezTo>
                  <a:cubicBezTo>
                    <a:pt x="34304" y="20206"/>
                    <a:pt x="34304" y="19121"/>
                    <a:pt x="34144" y="18054"/>
                  </a:cubicBezTo>
                  <a:cubicBezTo>
                    <a:pt x="31763" y="10942"/>
                    <a:pt x="26843" y="4959"/>
                    <a:pt x="20325" y="1249"/>
                  </a:cubicBezTo>
                  <a:cubicBezTo>
                    <a:pt x="18515" y="147"/>
                    <a:pt x="16361" y="-245"/>
                    <a:pt x="14279" y="150"/>
                  </a:cubicBezTo>
                  <a:cubicBezTo>
                    <a:pt x="1559" y="2741"/>
                    <a:pt x="-2838" y="11065"/>
                    <a:pt x="1795" y="23708"/>
                  </a:cubicBezTo>
                  <a:cubicBezTo>
                    <a:pt x="2789" y="26715"/>
                    <a:pt x="4714" y="29328"/>
                    <a:pt x="7291" y="31168"/>
                  </a:cubicBezTo>
                  <a:close/>
                </a:path>
              </a:pathLst>
            </a:custGeom>
            <a:grpFill/>
            <a:ln w="7849"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B05D1199-C460-344B-87B3-77A0DD74C149}"/>
                </a:ext>
              </a:extLst>
            </p:cNvPr>
            <p:cNvSpPr/>
            <p:nvPr/>
          </p:nvSpPr>
          <p:spPr>
            <a:xfrm>
              <a:off x="4920705" y="2406199"/>
              <a:ext cx="62816" cy="15705"/>
            </a:xfrm>
            <a:custGeom>
              <a:avLst/>
              <a:gdLst>
                <a:gd name="connsiteX0" fmla="*/ 9344 w 62815"/>
                <a:gd name="connsiteY0" fmla="*/ 16 h 15705"/>
                <a:gd name="connsiteX1" fmla="*/ 3376 w 62815"/>
                <a:gd name="connsiteY1" fmla="*/ 1901 h 15705"/>
                <a:gd name="connsiteX2" fmla="*/ 0 w 62815"/>
                <a:gd name="connsiteY2" fmla="*/ 6770 h 15705"/>
                <a:gd name="connsiteX3" fmla="*/ 2199 w 62815"/>
                <a:gd name="connsiteY3" fmla="*/ 12031 h 15705"/>
                <a:gd name="connsiteX4" fmla="*/ 33057 w 62815"/>
                <a:gd name="connsiteY4" fmla="*/ 19884 h 15705"/>
                <a:gd name="connsiteX5" fmla="*/ 35491 w 62815"/>
                <a:gd name="connsiteY5" fmla="*/ 19884 h 15705"/>
                <a:gd name="connsiteX6" fmla="*/ 61560 w 62815"/>
                <a:gd name="connsiteY6" fmla="*/ 15957 h 15705"/>
                <a:gd name="connsiteX7" fmla="*/ 63915 w 62815"/>
                <a:gd name="connsiteY7" fmla="*/ 13994 h 15705"/>
                <a:gd name="connsiteX8" fmla="*/ 61874 w 62815"/>
                <a:gd name="connsiteY8" fmla="*/ 8968 h 15705"/>
                <a:gd name="connsiteX9" fmla="*/ 38318 w 62815"/>
                <a:gd name="connsiteY9" fmla="*/ 1116 h 15705"/>
                <a:gd name="connsiteX10" fmla="*/ 9344 w 62815"/>
                <a:gd name="connsiteY10" fmla="*/ 16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815" h="15705">
                  <a:moveTo>
                    <a:pt x="9344" y="16"/>
                  </a:moveTo>
                  <a:cubicBezTo>
                    <a:pt x="7190" y="-116"/>
                    <a:pt x="5064" y="556"/>
                    <a:pt x="3376" y="1901"/>
                  </a:cubicBezTo>
                  <a:cubicBezTo>
                    <a:pt x="1692" y="3055"/>
                    <a:pt x="490" y="4787"/>
                    <a:pt x="0" y="6770"/>
                  </a:cubicBezTo>
                  <a:cubicBezTo>
                    <a:pt x="0" y="8497"/>
                    <a:pt x="943" y="11638"/>
                    <a:pt x="2199" y="12031"/>
                  </a:cubicBezTo>
                  <a:cubicBezTo>
                    <a:pt x="12406" y="15015"/>
                    <a:pt x="22771" y="17449"/>
                    <a:pt x="33057" y="19884"/>
                  </a:cubicBezTo>
                  <a:cubicBezTo>
                    <a:pt x="33864" y="19996"/>
                    <a:pt x="34684" y="19996"/>
                    <a:pt x="35491" y="19884"/>
                  </a:cubicBezTo>
                  <a:lnTo>
                    <a:pt x="61560" y="15957"/>
                  </a:lnTo>
                  <a:cubicBezTo>
                    <a:pt x="62423" y="15957"/>
                    <a:pt x="63994" y="14465"/>
                    <a:pt x="63915" y="13994"/>
                  </a:cubicBezTo>
                  <a:cubicBezTo>
                    <a:pt x="63809" y="12139"/>
                    <a:pt x="63091" y="10372"/>
                    <a:pt x="61874" y="8968"/>
                  </a:cubicBezTo>
                  <a:cubicBezTo>
                    <a:pt x="55262" y="3528"/>
                    <a:pt x="46870" y="731"/>
                    <a:pt x="38318" y="1116"/>
                  </a:cubicBezTo>
                  <a:cubicBezTo>
                    <a:pt x="28654" y="2038"/>
                    <a:pt x="18910" y="1668"/>
                    <a:pt x="9344" y="16"/>
                  </a:cubicBezTo>
                  <a:close/>
                </a:path>
              </a:pathLst>
            </a:custGeom>
            <a:grpFill/>
            <a:ln w="7849"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A004ED7-63B1-1F47-8A81-E9DA8EA89E6B}"/>
                </a:ext>
              </a:extLst>
            </p:cNvPr>
            <p:cNvSpPr/>
            <p:nvPr/>
          </p:nvSpPr>
          <p:spPr>
            <a:xfrm>
              <a:off x="2549820" y="2894181"/>
              <a:ext cx="39260" cy="15705"/>
            </a:xfrm>
            <a:custGeom>
              <a:avLst/>
              <a:gdLst>
                <a:gd name="connsiteX0" fmla="*/ 36731 w 39259"/>
                <a:gd name="connsiteY0" fmla="*/ 1649 h 15705"/>
                <a:gd name="connsiteX1" fmla="*/ 22676 w 39259"/>
                <a:gd name="connsiteY1" fmla="*/ 0 h 15705"/>
                <a:gd name="connsiteX2" fmla="*/ 5637 w 39259"/>
                <a:gd name="connsiteY2" fmla="*/ 2670 h 15705"/>
                <a:gd name="connsiteX3" fmla="*/ 298 w 39259"/>
                <a:gd name="connsiteY3" fmla="*/ 9816 h 15705"/>
                <a:gd name="connsiteX4" fmla="*/ 4302 w 39259"/>
                <a:gd name="connsiteY4" fmla="*/ 17669 h 15705"/>
                <a:gd name="connsiteX5" fmla="*/ 10113 w 39259"/>
                <a:gd name="connsiteY5" fmla="*/ 20103 h 15705"/>
                <a:gd name="connsiteX6" fmla="*/ 43091 w 39259"/>
                <a:gd name="connsiteY6" fmla="*/ 13192 h 15705"/>
                <a:gd name="connsiteX7" fmla="*/ 44422 w 39259"/>
                <a:gd name="connsiteY7" fmla="*/ 8261 h 15705"/>
                <a:gd name="connsiteX8" fmla="*/ 43876 w 39259"/>
                <a:gd name="connsiteY8" fmla="*/ 7538 h 15705"/>
                <a:gd name="connsiteX9" fmla="*/ 36731 w 39259"/>
                <a:gd name="connsiteY9" fmla="*/ 1649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59" h="15705">
                  <a:moveTo>
                    <a:pt x="36731" y="1649"/>
                  </a:moveTo>
                  <a:cubicBezTo>
                    <a:pt x="32105" y="677"/>
                    <a:pt x="27401" y="125"/>
                    <a:pt x="22676" y="0"/>
                  </a:cubicBezTo>
                  <a:cubicBezTo>
                    <a:pt x="16935" y="442"/>
                    <a:pt x="11238" y="1335"/>
                    <a:pt x="5637" y="2670"/>
                  </a:cubicBezTo>
                  <a:cubicBezTo>
                    <a:pt x="3360" y="3298"/>
                    <a:pt x="1554" y="7067"/>
                    <a:pt x="298" y="9816"/>
                  </a:cubicBezTo>
                  <a:cubicBezTo>
                    <a:pt x="-959" y="12564"/>
                    <a:pt x="2025" y="16491"/>
                    <a:pt x="4302" y="17669"/>
                  </a:cubicBezTo>
                  <a:cubicBezTo>
                    <a:pt x="6128" y="18724"/>
                    <a:pt x="8080" y="19542"/>
                    <a:pt x="10113" y="20103"/>
                  </a:cubicBezTo>
                  <a:cubicBezTo>
                    <a:pt x="21588" y="22493"/>
                    <a:pt x="33540" y="19988"/>
                    <a:pt x="43091" y="13192"/>
                  </a:cubicBezTo>
                  <a:cubicBezTo>
                    <a:pt x="44821" y="12198"/>
                    <a:pt x="45416" y="9990"/>
                    <a:pt x="44422" y="8261"/>
                  </a:cubicBezTo>
                  <a:cubicBezTo>
                    <a:pt x="44271" y="7998"/>
                    <a:pt x="44088" y="7755"/>
                    <a:pt x="43876" y="7538"/>
                  </a:cubicBezTo>
                  <a:cubicBezTo>
                    <a:pt x="42001" y="5032"/>
                    <a:pt x="39550" y="3012"/>
                    <a:pt x="36731" y="1649"/>
                  </a:cubicBezTo>
                  <a:close/>
                </a:path>
              </a:pathLst>
            </a:custGeom>
            <a:grpFill/>
            <a:ln w="7849"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C78EFB3B-E444-694F-8A7E-FB8814B8D05E}"/>
                </a:ext>
              </a:extLst>
            </p:cNvPr>
            <p:cNvSpPr/>
            <p:nvPr/>
          </p:nvSpPr>
          <p:spPr>
            <a:xfrm>
              <a:off x="7543579" y="3025253"/>
              <a:ext cx="23556" cy="31411"/>
            </a:xfrm>
            <a:custGeom>
              <a:avLst/>
              <a:gdLst>
                <a:gd name="connsiteX0" fmla="*/ 2903 w 23555"/>
                <a:gd name="connsiteY0" fmla="*/ 1952 h 31410"/>
                <a:gd name="connsiteX1" fmla="*/ 76 w 23555"/>
                <a:gd name="connsiteY1" fmla="*/ 6899 h 31410"/>
                <a:gd name="connsiteX2" fmla="*/ 13739 w 23555"/>
                <a:gd name="connsiteY2" fmla="*/ 35561 h 31410"/>
                <a:gd name="connsiteX3" fmla="*/ 25583 w 23555"/>
                <a:gd name="connsiteY3" fmla="*/ 36508 h 31410"/>
                <a:gd name="connsiteX4" fmla="*/ 27323 w 23555"/>
                <a:gd name="connsiteY4" fmla="*/ 34462 h 31410"/>
                <a:gd name="connsiteX5" fmla="*/ 27323 w 23555"/>
                <a:gd name="connsiteY5" fmla="*/ 13259 h 31410"/>
                <a:gd name="connsiteX6" fmla="*/ 18057 w 23555"/>
                <a:gd name="connsiteY6" fmla="*/ 1323 h 31410"/>
                <a:gd name="connsiteX7" fmla="*/ 2903 w 23555"/>
                <a:gd name="connsiteY7" fmla="*/ 1952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5" h="31410">
                  <a:moveTo>
                    <a:pt x="2903" y="1952"/>
                  </a:moveTo>
                  <a:cubicBezTo>
                    <a:pt x="1411" y="2894"/>
                    <a:pt x="-395" y="5564"/>
                    <a:pt x="76" y="6899"/>
                  </a:cubicBezTo>
                  <a:cubicBezTo>
                    <a:pt x="2865" y="17199"/>
                    <a:pt x="7494" y="26909"/>
                    <a:pt x="13739" y="35561"/>
                  </a:cubicBezTo>
                  <a:cubicBezTo>
                    <a:pt x="16748" y="39093"/>
                    <a:pt x="22050" y="39518"/>
                    <a:pt x="25583" y="36508"/>
                  </a:cubicBezTo>
                  <a:cubicBezTo>
                    <a:pt x="26269" y="35924"/>
                    <a:pt x="26856" y="35233"/>
                    <a:pt x="27323" y="34462"/>
                  </a:cubicBezTo>
                  <a:cubicBezTo>
                    <a:pt x="31675" y="28064"/>
                    <a:pt x="31675" y="19657"/>
                    <a:pt x="27323" y="13259"/>
                  </a:cubicBezTo>
                  <a:cubicBezTo>
                    <a:pt x="24574" y="9019"/>
                    <a:pt x="21198" y="5407"/>
                    <a:pt x="18057" y="1323"/>
                  </a:cubicBezTo>
                  <a:cubicBezTo>
                    <a:pt x="13147" y="-639"/>
                    <a:pt x="7633" y="-410"/>
                    <a:pt x="2903" y="1952"/>
                  </a:cubicBezTo>
                  <a:close/>
                </a:path>
              </a:pathLst>
            </a:custGeom>
            <a:grpFill/>
            <a:ln w="7849"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245C7E34-5C28-DA4D-A29B-97798D4F87F0}"/>
                </a:ext>
              </a:extLst>
            </p:cNvPr>
            <p:cNvSpPr/>
            <p:nvPr/>
          </p:nvSpPr>
          <p:spPr>
            <a:xfrm>
              <a:off x="7508938" y="3668297"/>
              <a:ext cx="39260" cy="23558"/>
            </a:xfrm>
            <a:custGeom>
              <a:avLst/>
              <a:gdLst>
                <a:gd name="connsiteX0" fmla="*/ 1818 w 39259"/>
                <a:gd name="connsiteY0" fmla="*/ 12643 h 23558"/>
                <a:gd name="connsiteX1" fmla="*/ 30556 w 39259"/>
                <a:gd name="connsiteY1" fmla="*/ 26935 h 23558"/>
                <a:gd name="connsiteX2" fmla="*/ 40057 w 39259"/>
                <a:gd name="connsiteY2" fmla="*/ 26935 h 23558"/>
                <a:gd name="connsiteX3" fmla="*/ 45021 w 39259"/>
                <a:gd name="connsiteY3" fmla="*/ 17751 h 23558"/>
                <a:gd name="connsiteX4" fmla="*/ 44769 w 39259"/>
                <a:gd name="connsiteY4" fmla="*/ 17040 h 23558"/>
                <a:gd name="connsiteX5" fmla="*/ 41235 w 39259"/>
                <a:gd name="connsiteY5" fmla="*/ 11622 h 23558"/>
                <a:gd name="connsiteX6" fmla="*/ 9827 w 39259"/>
                <a:gd name="connsiteY6" fmla="*/ 0 h 23558"/>
                <a:gd name="connsiteX7" fmla="*/ 3153 w 39259"/>
                <a:gd name="connsiteY7" fmla="*/ 1649 h 23558"/>
                <a:gd name="connsiteX8" fmla="*/ 90 w 39259"/>
                <a:gd name="connsiteY8" fmla="*/ 6832 h 23558"/>
                <a:gd name="connsiteX9" fmla="*/ 1818 w 39259"/>
                <a:gd name="connsiteY9" fmla="*/ 12643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59" h="23558">
                  <a:moveTo>
                    <a:pt x="1818" y="12643"/>
                  </a:moveTo>
                  <a:cubicBezTo>
                    <a:pt x="11801" y="16548"/>
                    <a:pt x="21418" y="21331"/>
                    <a:pt x="30556" y="26935"/>
                  </a:cubicBezTo>
                  <a:cubicBezTo>
                    <a:pt x="33668" y="27768"/>
                    <a:pt x="36945" y="27768"/>
                    <a:pt x="40057" y="26935"/>
                  </a:cubicBezTo>
                  <a:cubicBezTo>
                    <a:pt x="43963" y="25769"/>
                    <a:pt x="46186" y="21658"/>
                    <a:pt x="45021" y="17751"/>
                  </a:cubicBezTo>
                  <a:cubicBezTo>
                    <a:pt x="44949" y="17510"/>
                    <a:pt x="44864" y="17273"/>
                    <a:pt x="44769" y="17040"/>
                  </a:cubicBezTo>
                  <a:cubicBezTo>
                    <a:pt x="43591" y="15313"/>
                    <a:pt x="42648" y="13349"/>
                    <a:pt x="41235" y="11622"/>
                  </a:cubicBezTo>
                  <a:cubicBezTo>
                    <a:pt x="33776" y="2670"/>
                    <a:pt x="23490" y="0"/>
                    <a:pt x="9827" y="0"/>
                  </a:cubicBezTo>
                  <a:cubicBezTo>
                    <a:pt x="7536" y="234"/>
                    <a:pt x="5289" y="789"/>
                    <a:pt x="3153" y="1649"/>
                  </a:cubicBezTo>
                  <a:cubicBezTo>
                    <a:pt x="1402" y="2826"/>
                    <a:pt x="277" y="4731"/>
                    <a:pt x="90" y="6832"/>
                  </a:cubicBezTo>
                  <a:cubicBezTo>
                    <a:pt x="-302" y="8873"/>
                    <a:pt x="640" y="12329"/>
                    <a:pt x="1818" y="12643"/>
                  </a:cubicBezTo>
                  <a:close/>
                </a:path>
              </a:pathLst>
            </a:custGeom>
            <a:grpFill/>
            <a:ln w="7849"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4F965E85-5692-BF45-9406-9FE26F29BEB9}"/>
                </a:ext>
              </a:extLst>
            </p:cNvPr>
            <p:cNvSpPr/>
            <p:nvPr/>
          </p:nvSpPr>
          <p:spPr>
            <a:xfrm>
              <a:off x="2391483" y="316304"/>
              <a:ext cx="15704" cy="47116"/>
            </a:xfrm>
            <a:custGeom>
              <a:avLst/>
              <a:gdLst>
                <a:gd name="connsiteX0" fmla="*/ 6228 w 15703"/>
                <a:gd name="connsiteY0" fmla="*/ 48374 h 47116"/>
                <a:gd name="connsiteX1" fmla="*/ 14708 w 15703"/>
                <a:gd name="connsiteY1" fmla="*/ 47275 h 47116"/>
                <a:gd name="connsiteX2" fmla="*/ 22560 w 15703"/>
                <a:gd name="connsiteY2" fmla="*/ 12566 h 47116"/>
                <a:gd name="connsiteX3" fmla="*/ 21775 w 15703"/>
                <a:gd name="connsiteY3" fmla="*/ 4085 h 47116"/>
                <a:gd name="connsiteX4" fmla="*/ 18006 w 15703"/>
                <a:gd name="connsiteY4" fmla="*/ 2 h 47116"/>
                <a:gd name="connsiteX5" fmla="*/ 12902 w 15703"/>
                <a:gd name="connsiteY5" fmla="*/ 2593 h 47116"/>
                <a:gd name="connsiteX6" fmla="*/ 1124 w 15703"/>
                <a:gd name="connsiteY6" fmla="*/ 28507 h 47116"/>
                <a:gd name="connsiteX7" fmla="*/ 574 w 15703"/>
                <a:gd name="connsiteY7" fmla="*/ 40993 h 47116"/>
                <a:gd name="connsiteX8" fmla="*/ 6228 w 15703"/>
                <a:gd name="connsiteY8" fmla="*/ 48374 h 4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03" h="47116">
                  <a:moveTo>
                    <a:pt x="6228" y="48374"/>
                  </a:moveTo>
                  <a:cubicBezTo>
                    <a:pt x="8949" y="50105"/>
                    <a:pt x="12518" y="49642"/>
                    <a:pt x="14708" y="47275"/>
                  </a:cubicBezTo>
                  <a:cubicBezTo>
                    <a:pt x="21461" y="36988"/>
                    <a:pt x="21068" y="24973"/>
                    <a:pt x="22560" y="12566"/>
                  </a:cubicBezTo>
                  <a:cubicBezTo>
                    <a:pt x="22576" y="9720"/>
                    <a:pt x="22313" y="6880"/>
                    <a:pt x="21775" y="4085"/>
                  </a:cubicBezTo>
                  <a:cubicBezTo>
                    <a:pt x="21382" y="2436"/>
                    <a:pt x="19498" y="159"/>
                    <a:pt x="18006" y="2"/>
                  </a:cubicBezTo>
                  <a:cubicBezTo>
                    <a:pt x="15978" y="-46"/>
                    <a:pt x="14061" y="928"/>
                    <a:pt x="12902" y="2593"/>
                  </a:cubicBezTo>
                  <a:cubicBezTo>
                    <a:pt x="8514" y="11014"/>
                    <a:pt x="4583" y="19664"/>
                    <a:pt x="1124" y="28507"/>
                  </a:cubicBezTo>
                  <a:cubicBezTo>
                    <a:pt x="-157" y="32547"/>
                    <a:pt x="-347" y="36855"/>
                    <a:pt x="574" y="40993"/>
                  </a:cubicBezTo>
                  <a:cubicBezTo>
                    <a:pt x="1671" y="43967"/>
                    <a:pt x="3641" y="46541"/>
                    <a:pt x="6228" y="48374"/>
                  </a:cubicBezTo>
                  <a:close/>
                </a:path>
              </a:pathLst>
            </a:custGeom>
            <a:grpFill/>
            <a:ln w="7849"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712C284A-B4FA-5648-BCB1-63C4995DB28E}"/>
                </a:ext>
              </a:extLst>
            </p:cNvPr>
            <p:cNvSpPr/>
            <p:nvPr/>
          </p:nvSpPr>
          <p:spPr>
            <a:xfrm>
              <a:off x="8476861" y="3561527"/>
              <a:ext cx="31408" cy="31411"/>
            </a:xfrm>
            <a:custGeom>
              <a:avLst/>
              <a:gdLst>
                <a:gd name="connsiteX0" fmla="*/ 5811 w 31407"/>
                <a:gd name="connsiteY0" fmla="*/ 209 h 31410"/>
                <a:gd name="connsiteX1" fmla="*/ 2277 w 31407"/>
                <a:gd name="connsiteY1" fmla="*/ 209 h 31410"/>
                <a:gd name="connsiteX2" fmla="*/ 0 w 31407"/>
                <a:gd name="connsiteY2" fmla="*/ 8926 h 31410"/>
                <a:gd name="connsiteX3" fmla="*/ 13348 w 31407"/>
                <a:gd name="connsiteY3" fmla="*/ 33819 h 31410"/>
                <a:gd name="connsiteX4" fmla="*/ 28268 w 31407"/>
                <a:gd name="connsiteY4" fmla="*/ 34290 h 31410"/>
                <a:gd name="connsiteX5" fmla="*/ 30074 w 31407"/>
                <a:gd name="connsiteY5" fmla="*/ 20234 h 31410"/>
                <a:gd name="connsiteX6" fmla="*/ 5811 w 31407"/>
                <a:gd name="connsiteY6" fmla="*/ 209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7" h="31410">
                  <a:moveTo>
                    <a:pt x="5811" y="209"/>
                  </a:moveTo>
                  <a:cubicBezTo>
                    <a:pt x="5183" y="-262"/>
                    <a:pt x="3927" y="209"/>
                    <a:pt x="2277" y="209"/>
                  </a:cubicBezTo>
                  <a:cubicBezTo>
                    <a:pt x="1009" y="2957"/>
                    <a:pt x="238" y="5909"/>
                    <a:pt x="0" y="8926"/>
                  </a:cubicBezTo>
                  <a:cubicBezTo>
                    <a:pt x="2205" y="18245"/>
                    <a:pt x="6806" y="26826"/>
                    <a:pt x="13348" y="33819"/>
                  </a:cubicBezTo>
                  <a:cubicBezTo>
                    <a:pt x="15548" y="36881"/>
                    <a:pt x="24106" y="36960"/>
                    <a:pt x="28268" y="34290"/>
                  </a:cubicBezTo>
                  <a:cubicBezTo>
                    <a:pt x="32593" y="30876"/>
                    <a:pt x="33395" y="24631"/>
                    <a:pt x="30074" y="20234"/>
                  </a:cubicBezTo>
                  <a:cubicBezTo>
                    <a:pt x="23006" y="12412"/>
                    <a:pt x="14832" y="5665"/>
                    <a:pt x="5811" y="209"/>
                  </a:cubicBezTo>
                  <a:close/>
                </a:path>
              </a:pathLst>
            </a:custGeom>
            <a:grpFill/>
            <a:ln w="7849"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043BAFF1-03C8-7646-8875-65C90B279E30}"/>
                </a:ext>
              </a:extLst>
            </p:cNvPr>
            <p:cNvSpPr/>
            <p:nvPr/>
          </p:nvSpPr>
          <p:spPr>
            <a:xfrm>
              <a:off x="2490058" y="1334709"/>
              <a:ext cx="23556" cy="31411"/>
            </a:xfrm>
            <a:custGeom>
              <a:avLst/>
              <a:gdLst>
                <a:gd name="connsiteX0" fmla="*/ 12320 w 23555"/>
                <a:gd name="connsiteY0" fmla="*/ 1738 h 31410"/>
                <a:gd name="connsiteX1" fmla="*/ 1170 w 23555"/>
                <a:gd name="connsiteY1" fmla="*/ 31656 h 31410"/>
                <a:gd name="connsiteX2" fmla="*/ 7137 w 23555"/>
                <a:gd name="connsiteY2" fmla="*/ 37624 h 31410"/>
                <a:gd name="connsiteX3" fmla="*/ 13419 w 23555"/>
                <a:gd name="connsiteY3" fmla="*/ 35269 h 31410"/>
                <a:gd name="connsiteX4" fmla="*/ 24569 w 23555"/>
                <a:gd name="connsiteY4" fmla="*/ 19563 h 31410"/>
                <a:gd name="connsiteX5" fmla="*/ 26924 w 23555"/>
                <a:gd name="connsiteY5" fmla="*/ 13752 h 31410"/>
                <a:gd name="connsiteX6" fmla="*/ 24255 w 23555"/>
                <a:gd name="connsiteY6" fmla="*/ 2209 h 31410"/>
                <a:gd name="connsiteX7" fmla="*/ 12320 w 23555"/>
                <a:gd name="connsiteY7" fmla="*/ 1738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5" h="31410">
                  <a:moveTo>
                    <a:pt x="12320" y="1738"/>
                  </a:moveTo>
                  <a:cubicBezTo>
                    <a:pt x="2240" y="8020"/>
                    <a:pt x="-2339" y="20308"/>
                    <a:pt x="1170" y="31656"/>
                  </a:cubicBezTo>
                  <a:cubicBezTo>
                    <a:pt x="1955" y="34169"/>
                    <a:pt x="5253" y="35818"/>
                    <a:pt x="7137" y="37624"/>
                  </a:cubicBezTo>
                  <a:cubicBezTo>
                    <a:pt x="9807" y="36682"/>
                    <a:pt x="12320" y="36525"/>
                    <a:pt x="13419" y="35269"/>
                  </a:cubicBezTo>
                  <a:cubicBezTo>
                    <a:pt x="17345" y="30321"/>
                    <a:pt x="21271" y="25060"/>
                    <a:pt x="24569" y="19563"/>
                  </a:cubicBezTo>
                  <a:cubicBezTo>
                    <a:pt x="25515" y="17695"/>
                    <a:pt x="26303" y="15752"/>
                    <a:pt x="26924" y="13752"/>
                  </a:cubicBezTo>
                  <a:cubicBezTo>
                    <a:pt x="28403" y="9715"/>
                    <a:pt x="27355" y="5186"/>
                    <a:pt x="24255" y="2209"/>
                  </a:cubicBezTo>
                  <a:cubicBezTo>
                    <a:pt x="20811" y="-552"/>
                    <a:pt x="15970" y="-743"/>
                    <a:pt x="12320" y="1738"/>
                  </a:cubicBezTo>
                  <a:close/>
                </a:path>
              </a:pathLst>
            </a:custGeom>
            <a:grpFill/>
            <a:ln w="7849"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33758C9E-9941-134C-88F3-C3121ED1F1B6}"/>
                </a:ext>
              </a:extLst>
            </p:cNvPr>
            <p:cNvSpPr/>
            <p:nvPr/>
          </p:nvSpPr>
          <p:spPr>
            <a:xfrm>
              <a:off x="8153819" y="1131537"/>
              <a:ext cx="23556" cy="39263"/>
            </a:xfrm>
            <a:custGeom>
              <a:avLst/>
              <a:gdLst>
                <a:gd name="connsiteX0" fmla="*/ 11948 w 23555"/>
                <a:gd name="connsiteY0" fmla="*/ 661 h 39263"/>
                <a:gd name="connsiteX1" fmla="*/ 4646 w 23555"/>
                <a:gd name="connsiteY1" fmla="*/ 6708 h 39263"/>
                <a:gd name="connsiteX2" fmla="*/ 642 w 23555"/>
                <a:gd name="connsiteY2" fmla="*/ 21157 h 39263"/>
                <a:gd name="connsiteX3" fmla="*/ 7080 w 23555"/>
                <a:gd name="connsiteY3" fmla="*/ 42516 h 39263"/>
                <a:gd name="connsiteX4" fmla="*/ 9043 w 23555"/>
                <a:gd name="connsiteY4" fmla="*/ 43694 h 39263"/>
                <a:gd name="connsiteX5" fmla="*/ 11006 w 23555"/>
                <a:gd name="connsiteY5" fmla="*/ 41338 h 39263"/>
                <a:gd name="connsiteX6" fmla="*/ 24276 w 23555"/>
                <a:gd name="connsiteY6" fmla="*/ 19586 h 39263"/>
                <a:gd name="connsiteX7" fmla="*/ 20664 w 23555"/>
                <a:gd name="connsiteY7" fmla="*/ 2310 h 39263"/>
                <a:gd name="connsiteX8" fmla="*/ 11948 w 23555"/>
                <a:gd name="connsiteY8" fmla="*/ 661 h 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5" h="39263">
                  <a:moveTo>
                    <a:pt x="11948" y="661"/>
                  </a:moveTo>
                  <a:cubicBezTo>
                    <a:pt x="9343" y="2460"/>
                    <a:pt x="6900" y="4483"/>
                    <a:pt x="4646" y="6708"/>
                  </a:cubicBezTo>
                  <a:cubicBezTo>
                    <a:pt x="570" y="10307"/>
                    <a:pt x="-1000" y="15972"/>
                    <a:pt x="642" y="21157"/>
                  </a:cubicBezTo>
                  <a:cubicBezTo>
                    <a:pt x="2840" y="28224"/>
                    <a:pt x="4881" y="35370"/>
                    <a:pt x="7080" y="42516"/>
                  </a:cubicBezTo>
                  <a:cubicBezTo>
                    <a:pt x="7080" y="43066"/>
                    <a:pt x="8336" y="43301"/>
                    <a:pt x="9043" y="43694"/>
                  </a:cubicBezTo>
                  <a:cubicBezTo>
                    <a:pt x="9750" y="44087"/>
                    <a:pt x="10770" y="42202"/>
                    <a:pt x="11006" y="41338"/>
                  </a:cubicBezTo>
                  <a:cubicBezTo>
                    <a:pt x="14239" y="33425"/>
                    <a:pt x="18719" y="26082"/>
                    <a:pt x="24276" y="19586"/>
                  </a:cubicBezTo>
                  <a:cubicBezTo>
                    <a:pt x="27351" y="13704"/>
                    <a:pt x="25838" y="6468"/>
                    <a:pt x="20664" y="2310"/>
                  </a:cubicBezTo>
                  <a:cubicBezTo>
                    <a:pt x="18377" y="15"/>
                    <a:pt x="14915" y="-640"/>
                    <a:pt x="11948" y="661"/>
                  </a:cubicBezTo>
                  <a:close/>
                </a:path>
              </a:pathLst>
            </a:custGeom>
            <a:grpFill/>
            <a:ln w="7849"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A32CA39A-22F7-4C4F-A1BD-91638074E36B}"/>
                </a:ext>
              </a:extLst>
            </p:cNvPr>
            <p:cNvSpPr/>
            <p:nvPr/>
          </p:nvSpPr>
          <p:spPr>
            <a:xfrm>
              <a:off x="2737073" y="2025989"/>
              <a:ext cx="7852" cy="7853"/>
            </a:xfrm>
            <a:custGeom>
              <a:avLst/>
              <a:gdLst>
                <a:gd name="connsiteX0" fmla="*/ 785 w 0"/>
                <a:gd name="connsiteY0" fmla="*/ 0 h 0"/>
                <a:gd name="connsiteX1" fmla="*/ 0 w 0"/>
                <a:gd name="connsiteY1" fmla="*/ 0 h 0"/>
                <a:gd name="connsiteX2" fmla="*/ 0 w 0"/>
                <a:gd name="connsiteY2" fmla="*/ 707 h 0"/>
                <a:gd name="connsiteX3" fmla="*/ 1099 w 0"/>
                <a:gd name="connsiteY3" fmla="*/ 707 h 0"/>
                <a:gd name="connsiteX4" fmla="*/ 785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785" y="0"/>
                  </a:moveTo>
                  <a:lnTo>
                    <a:pt x="0" y="0"/>
                  </a:lnTo>
                  <a:cubicBezTo>
                    <a:pt x="0" y="0"/>
                    <a:pt x="0" y="471"/>
                    <a:pt x="0" y="707"/>
                  </a:cubicBezTo>
                  <a:cubicBezTo>
                    <a:pt x="366" y="678"/>
                    <a:pt x="733" y="678"/>
                    <a:pt x="1099" y="707"/>
                  </a:cubicBezTo>
                  <a:cubicBezTo>
                    <a:pt x="967" y="485"/>
                    <a:pt x="861" y="247"/>
                    <a:pt x="785" y="0"/>
                  </a:cubicBezTo>
                  <a:close/>
                </a:path>
              </a:pathLst>
            </a:custGeom>
            <a:grpFill/>
            <a:ln w="7849"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5F181998-4FB4-AB49-9E0D-E13A844F596C}"/>
                </a:ext>
              </a:extLst>
            </p:cNvPr>
            <p:cNvSpPr/>
            <p:nvPr/>
          </p:nvSpPr>
          <p:spPr>
            <a:xfrm>
              <a:off x="2726934" y="2002608"/>
              <a:ext cx="39260" cy="31411"/>
            </a:xfrm>
            <a:custGeom>
              <a:avLst/>
              <a:gdLst>
                <a:gd name="connsiteX0" fmla="*/ 30240 w 39259"/>
                <a:gd name="connsiteY0" fmla="*/ 36339 h 31410"/>
                <a:gd name="connsiteX1" fmla="*/ 42803 w 39259"/>
                <a:gd name="connsiteY1" fmla="*/ 36339 h 31410"/>
                <a:gd name="connsiteX2" fmla="*/ 30004 w 39259"/>
                <a:gd name="connsiteY2" fmla="*/ 14273 h 31410"/>
                <a:gd name="connsiteX3" fmla="*/ 5741 w 39259"/>
                <a:gd name="connsiteY3" fmla="*/ 59 h 31410"/>
                <a:gd name="connsiteX4" fmla="*/ 638 w 39259"/>
                <a:gd name="connsiteY4" fmla="*/ 2337 h 31410"/>
                <a:gd name="connsiteX5" fmla="*/ 167 w 39259"/>
                <a:gd name="connsiteY5" fmla="*/ 5164 h 31410"/>
                <a:gd name="connsiteX6" fmla="*/ 10924 w 39259"/>
                <a:gd name="connsiteY6" fmla="*/ 23460 h 31410"/>
                <a:gd name="connsiteX7" fmla="*/ 21367 w 39259"/>
                <a:gd name="connsiteY7" fmla="*/ 26601 h 31410"/>
                <a:gd name="connsiteX8" fmla="*/ 30240 w 39259"/>
                <a:gd name="connsiteY8" fmla="*/ 36339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59" h="31410">
                  <a:moveTo>
                    <a:pt x="30240" y="36339"/>
                  </a:moveTo>
                  <a:lnTo>
                    <a:pt x="42803" y="36339"/>
                  </a:lnTo>
                  <a:cubicBezTo>
                    <a:pt x="44216" y="16629"/>
                    <a:pt x="45472" y="21262"/>
                    <a:pt x="30004" y="14273"/>
                  </a:cubicBezTo>
                  <a:cubicBezTo>
                    <a:pt x="21445" y="10346"/>
                    <a:pt x="11945" y="8069"/>
                    <a:pt x="5741" y="59"/>
                  </a:cubicBezTo>
                  <a:cubicBezTo>
                    <a:pt x="5741" y="-333"/>
                    <a:pt x="2287" y="1316"/>
                    <a:pt x="638" y="2337"/>
                  </a:cubicBezTo>
                  <a:cubicBezTo>
                    <a:pt x="9" y="3137"/>
                    <a:pt x="-169" y="4203"/>
                    <a:pt x="167" y="5164"/>
                  </a:cubicBezTo>
                  <a:cubicBezTo>
                    <a:pt x="3700" y="11289"/>
                    <a:pt x="7312" y="17335"/>
                    <a:pt x="10924" y="23460"/>
                  </a:cubicBezTo>
                  <a:cubicBezTo>
                    <a:pt x="14379" y="24481"/>
                    <a:pt x="17912" y="25345"/>
                    <a:pt x="21367" y="26601"/>
                  </a:cubicBezTo>
                  <a:cubicBezTo>
                    <a:pt x="25772" y="28150"/>
                    <a:pt x="29105" y="31808"/>
                    <a:pt x="30240" y="36339"/>
                  </a:cubicBezTo>
                  <a:close/>
                </a:path>
              </a:pathLst>
            </a:custGeom>
            <a:grpFill/>
            <a:ln w="7849"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9AEDF136-7E27-DC44-9AE6-700924CC72F4}"/>
                </a:ext>
              </a:extLst>
            </p:cNvPr>
            <p:cNvSpPr/>
            <p:nvPr/>
          </p:nvSpPr>
          <p:spPr>
            <a:xfrm>
              <a:off x="2756310" y="2038946"/>
              <a:ext cx="7852" cy="7853"/>
            </a:xfrm>
            <a:custGeom>
              <a:avLst/>
              <a:gdLst>
                <a:gd name="connsiteX0" fmla="*/ 864 w 0"/>
                <a:gd name="connsiteY0" fmla="*/ 0 h 0"/>
                <a:gd name="connsiteX1" fmla="*/ 0 w 0"/>
                <a:gd name="connsiteY1" fmla="*/ 0 h 0"/>
                <a:gd name="connsiteX2" fmla="*/ 1021 w 0"/>
                <a:gd name="connsiteY2" fmla="*/ 550 h 0"/>
                <a:gd name="connsiteX3" fmla="*/ 1021 w 0"/>
                <a:gd name="connsiteY3" fmla="*/ 550 h 0"/>
                <a:gd name="connsiteX4" fmla="*/ 864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64" y="0"/>
                  </a:moveTo>
                  <a:lnTo>
                    <a:pt x="0" y="0"/>
                  </a:lnTo>
                  <a:lnTo>
                    <a:pt x="1021" y="550"/>
                  </a:lnTo>
                  <a:lnTo>
                    <a:pt x="1021" y="550"/>
                  </a:lnTo>
                  <a:cubicBezTo>
                    <a:pt x="1021" y="550"/>
                    <a:pt x="942" y="236"/>
                    <a:pt x="864" y="0"/>
                  </a:cubicBezTo>
                  <a:close/>
                </a:path>
              </a:pathLst>
            </a:custGeom>
            <a:grpFill/>
            <a:ln w="7849"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3F9271BA-F1AB-B241-B808-EF5DD92FBBF4}"/>
                </a:ext>
              </a:extLst>
            </p:cNvPr>
            <p:cNvSpPr/>
            <p:nvPr/>
          </p:nvSpPr>
          <p:spPr>
            <a:xfrm>
              <a:off x="8030229" y="1872602"/>
              <a:ext cx="31408" cy="39263"/>
            </a:xfrm>
            <a:custGeom>
              <a:avLst/>
              <a:gdLst>
                <a:gd name="connsiteX0" fmla="*/ 6295 w 31407"/>
                <a:gd name="connsiteY0" fmla="*/ 43999 h 39263"/>
                <a:gd name="connsiteX1" fmla="*/ 36839 w 31407"/>
                <a:gd name="connsiteY1" fmla="*/ 7720 h 39263"/>
                <a:gd name="connsiteX2" fmla="*/ 36839 w 31407"/>
                <a:gd name="connsiteY2" fmla="*/ 2066 h 39263"/>
                <a:gd name="connsiteX3" fmla="*/ 34641 w 31407"/>
                <a:gd name="connsiteY3" fmla="*/ 24 h 39263"/>
                <a:gd name="connsiteX4" fmla="*/ 23412 w 31407"/>
                <a:gd name="connsiteY4" fmla="*/ 5521 h 39263"/>
                <a:gd name="connsiteX5" fmla="*/ 9357 w 31407"/>
                <a:gd name="connsiteY5" fmla="*/ 16907 h 39263"/>
                <a:gd name="connsiteX6" fmla="*/ 799 w 31407"/>
                <a:gd name="connsiteY6" fmla="*/ 33948 h 39263"/>
                <a:gd name="connsiteX7" fmla="*/ 3312 w 31407"/>
                <a:gd name="connsiteY7" fmla="*/ 44863 h 39263"/>
                <a:gd name="connsiteX8" fmla="*/ 6295 w 31407"/>
                <a:gd name="connsiteY8" fmla="*/ 43999 h 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407" h="39263">
                  <a:moveTo>
                    <a:pt x="6295" y="43999"/>
                  </a:moveTo>
                  <a:cubicBezTo>
                    <a:pt x="15252" y="30926"/>
                    <a:pt x="25483" y="18773"/>
                    <a:pt x="36839" y="7720"/>
                  </a:cubicBezTo>
                  <a:cubicBezTo>
                    <a:pt x="37781" y="6856"/>
                    <a:pt x="36839" y="3872"/>
                    <a:pt x="36839" y="2066"/>
                  </a:cubicBezTo>
                  <a:cubicBezTo>
                    <a:pt x="36839" y="260"/>
                    <a:pt x="35347" y="103"/>
                    <a:pt x="34641" y="24"/>
                  </a:cubicBezTo>
                  <a:cubicBezTo>
                    <a:pt x="29851" y="-368"/>
                    <a:pt x="27338" y="4108"/>
                    <a:pt x="23412" y="5521"/>
                  </a:cubicBezTo>
                  <a:cubicBezTo>
                    <a:pt x="17445" y="7720"/>
                    <a:pt x="11791" y="9683"/>
                    <a:pt x="9357" y="16907"/>
                  </a:cubicBezTo>
                  <a:cubicBezTo>
                    <a:pt x="7316" y="22876"/>
                    <a:pt x="3468" y="28137"/>
                    <a:pt x="799" y="33948"/>
                  </a:cubicBezTo>
                  <a:cubicBezTo>
                    <a:pt x="-878" y="37741"/>
                    <a:pt x="145" y="42185"/>
                    <a:pt x="3312" y="44863"/>
                  </a:cubicBezTo>
                  <a:cubicBezTo>
                    <a:pt x="3311" y="44863"/>
                    <a:pt x="5745" y="44706"/>
                    <a:pt x="6295" y="43999"/>
                  </a:cubicBezTo>
                  <a:close/>
                </a:path>
              </a:pathLst>
            </a:custGeom>
            <a:grpFill/>
            <a:ln w="7849"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5B32CD19-78F0-0040-9A53-BF0E92A912D7}"/>
                </a:ext>
              </a:extLst>
            </p:cNvPr>
            <p:cNvSpPr/>
            <p:nvPr/>
          </p:nvSpPr>
          <p:spPr>
            <a:xfrm>
              <a:off x="7702201" y="3495236"/>
              <a:ext cx="31408" cy="15705"/>
            </a:xfrm>
            <a:custGeom>
              <a:avLst/>
              <a:gdLst>
                <a:gd name="connsiteX0" fmla="*/ 32021 w 31407"/>
                <a:gd name="connsiteY0" fmla="*/ 17813 h 15705"/>
                <a:gd name="connsiteX1" fmla="*/ 34141 w 31407"/>
                <a:gd name="connsiteY1" fmla="*/ 12317 h 15705"/>
                <a:gd name="connsiteX2" fmla="*/ 31707 w 31407"/>
                <a:gd name="connsiteY2" fmla="*/ 6741 h 15705"/>
                <a:gd name="connsiteX3" fmla="*/ 2761 w 31407"/>
                <a:gd name="connsiteY3" fmla="*/ 5301 h 15705"/>
                <a:gd name="connsiteX4" fmla="*/ 1320 w 31407"/>
                <a:gd name="connsiteY4" fmla="*/ 6741 h 15705"/>
                <a:gd name="connsiteX5" fmla="*/ 1320 w 31407"/>
                <a:gd name="connsiteY5" fmla="*/ 15458 h 15705"/>
                <a:gd name="connsiteX6" fmla="*/ 23934 w 31407"/>
                <a:gd name="connsiteY6" fmla="*/ 22682 h 15705"/>
                <a:gd name="connsiteX7" fmla="*/ 32022 w 31407"/>
                <a:gd name="connsiteY7" fmla="*/ 17814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07" h="15705">
                  <a:moveTo>
                    <a:pt x="32021" y="17813"/>
                  </a:moveTo>
                  <a:cubicBezTo>
                    <a:pt x="33278" y="16636"/>
                    <a:pt x="33434" y="14201"/>
                    <a:pt x="34141" y="12317"/>
                  </a:cubicBezTo>
                  <a:cubicBezTo>
                    <a:pt x="33668" y="10328"/>
                    <a:pt x="32844" y="8440"/>
                    <a:pt x="31707" y="6741"/>
                  </a:cubicBezTo>
                  <a:cubicBezTo>
                    <a:pt x="24112" y="-1650"/>
                    <a:pt x="11152" y="-2296"/>
                    <a:pt x="2761" y="5301"/>
                  </a:cubicBezTo>
                  <a:cubicBezTo>
                    <a:pt x="2257" y="5757"/>
                    <a:pt x="1776" y="6237"/>
                    <a:pt x="1320" y="6741"/>
                  </a:cubicBezTo>
                  <a:cubicBezTo>
                    <a:pt x="-440" y="9380"/>
                    <a:pt x="-440" y="12819"/>
                    <a:pt x="1320" y="15458"/>
                  </a:cubicBezTo>
                  <a:cubicBezTo>
                    <a:pt x="6810" y="22062"/>
                    <a:pt x="15632" y="24880"/>
                    <a:pt x="23934" y="22682"/>
                  </a:cubicBezTo>
                  <a:cubicBezTo>
                    <a:pt x="26982" y="21733"/>
                    <a:pt x="29756" y="20063"/>
                    <a:pt x="32022" y="17814"/>
                  </a:cubicBezTo>
                  <a:close/>
                </a:path>
              </a:pathLst>
            </a:custGeom>
            <a:grpFill/>
            <a:ln w="7849"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0FF7CC61-1129-1E4F-8D4B-03A0BB98E7AC}"/>
                </a:ext>
              </a:extLst>
            </p:cNvPr>
            <p:cNvSpPr/>
            <p:nvPr/>
          </p:nvSpPr>
          <p:spPr>
            <a:xfrm>
              <a:off x="3950052" y="768423"/>
              <a:ext cx="23556" cy="23558"/>
            </a:xfrm>
            <a:custGeom>
              <a:avLst/>
              <a:gdLst>
                <a:gd name="connsiteX0" fmla="*/ 3056 w 23555"/>
                <a:gd name="connsiteY0" fmla="*/ 4437 h 23558"/>
                <a:gd name="connsiteX1" fmla="*/ 386 w 23555"/>
                <a:gd name="connsiteY1" fmla="*/ 13389 h 23558"/>
                <a:gd name="connsiteX2" fmla="*/ 6196 w 23555"/>
                <a:gd name="connsiteY2" fmla="*/ 26974 h 23558"/>
                <a:gd name="connsiteX3" fmla="*/ 24178 w 23555"/>
                <a:gd name="connsiteY3" fmla="*/ 26974 h 23558"/>
                <a:gd name="connsiteX4" fmla="*/ 25984 w 23555"/>
                <a:gd name="connsiteY4" fmla="*/ 24540 h 23558"/>
                <a:gd name="connsiteX5" fmla="*/ 26847 w 23555"/>
                <a:gd name="connsiteY5" fmla="*/ 21556 h 23558"/>
                <a:gd name="connsiteX6" fmla="*/ 18995 w 23555"/>
                <a:gd name="connsiteY6" fmla="*/ 4359 h 23558"/>
                <a:gd name="connsiteX7" fmla="*/ 5985 w 23555"/>
                <a:gd name="connsiteY7" fmla="*/ 1479 h 23558"/>
                <a:gd name="connsiteX8" fmla="*/ 3056 w 23555"/>
                <a:gd name="connsiteY8" fmla="*/ 4437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5" h="23558">
                  <a:moveTo>
                    <a:pt x="3056" y="4437"/>
                  </a:moveTo>
                  <a:cubicBezTo>
                    <a:pt x="1650" y="7242"/>
                    <a:pt x="746" y="10272"/>
                    <a:pt x="386" y="13389"/>
                  </a:cubicBezTo>
                  <a:cubicBezTo>
                    <a:pt x="-990" y="18712"/>
                    <a:pt x="1397" y="24293"/>
                    <a:pt x="6196" y="26974"/>
                  </a:cubicBezTo>
                  <a:cubicBezTo>
                    <a:pt x="11669" y="30510"/>
                    <a:pt x="18705" y="30510"/>
                    <a:pt x="24178" y="26974"/>
                  </a:cubicBezTo>
                  <a:cubicBezTo>
                    <a:pt x="24963" y="26425"/>
                    <a:pt x="25355" y="25325"/>
                    <a:pt x="25984" y="24540"/>
                  </a:cubicBezTo>
                  <a:cubicBezTo>
                    <a:pt x="26612" y="23755"/>
                    <a:pt x="27240" y="22263"/>
                    <a:pt x="26847" y="21556"/>
                  </a:cubicBezTo>
                  <a:cubicBezTo>
                    <a:pt x="24335" y="15745"/>
                    <a:pt x="21743" y="10012"/>
                    <a:pt x="18995" y="4359"/>
                  </a:cubicBezTo>
                  <a:cubicBezTo>
                    <a:pt x="16198" y="-30"/>
                    <a:pt x="10373" y="-1319"/>
                    <a:pt x="5985" y="1479"/>
                  </a:cubicBezTo>
                  <a:cubicBezTo>
                    <a:pt x="4800" y="2234"/>
                    <a:pt x="3799" y="3245"/>
                    <a:pt x="3056" y="4437"/>
                  </a:cubicBezTo>
                  <a:close/>
                </a:path>
              </a:pathLst>
            </a:custGeom>
            <a:grpFill/>
            <a:ln w="7849"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0B94806E-9417-3844-9898-26065D1F0762}"/>
                </a:ext>
              </a:extLst>
            </p:cNvPr>
            <p:cNvSpPr/>
            <p:nvPr/>
          </p:nvSpPr>
          <p:spPr>
            <a:xfrm>
              <a:off x="249255" y="1403880"/>
              <a:ext cx="31408" cy="23558"/>
            </a:xfrm>
            <a:custGeom>
              <a:avLst/>
              <a:gdLst>
                <a:gd name="connsiteX0" fmla="*/ 29445 w 31407"/>
                <a:gd name="connsiteY0" fmla="*/ 99 h 23558"/>
                <a:gd name="connsiteX1" fmla="*/ 23556 w 31407"/>
                <a:gd name="connsiteY1" fmla="*/ 1355 h 23558"/>
                <a:gd name="connsiteX2" fmla="*/ 0 w 31407"/>
                <a:gd name="connsiteY2" fmla="*/ 27191 h 23558"/>
                <a:gd name="connsiteX3" fmla="*/ 471 w 31407"/>
                <a:gd name="connsiteY3" fmla="*/ 29703 h 23558"/>
                <a:gd name="connsiteX4" fmla="*/ 2984 w 31407"/>
                <a:gd name="connsiteY4" fmla="*/ 31353 h 23558"/>
                <a:gd name="connsiteX5" fmla="*/ 34392 w 31407"/>
                <a:gd name="connsiteY5" fmla="*/ 17767 h 23558"/>
                <a:gd name="connsiteX6" fmla="*/ 37532 w 31407"/>
                <a:gd name="connsiteY6" fmla="*/ 9915 h 23558"/>
                <a:gd name="connsiteX7" fmla="*/ 29445 w 31407"/>
                <a:gd name="connsiteY7" fmla="*/ 99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07" h="23558">
                  <a:moveTo>
                    <a:pt x="29445" y="99"/>
                  </a:moveTo>
                  <a:cubicBezTo>
                    <a:pt x="27394" y="-217"/>
                    <a:pt x="25299" y="230"/>
                    <a:pt x="23556" y="1355"/>
                  </a:cubicBezTo>
                  <a:cubicBezTo>
                    <a:pt x="15704" y="9758"/>
                    <a:pt x="7852" y="18474"/>
                    <a:pt x="0" y="27191"/>
                  </a:cubicBezTo>
                  <a:cubicBezTo>
                    <a:pt x="0" y="27191"/>
                    <a:pt x="0" y="29075"/>
                    <a:pt x="471" y="29703"/>
                  </a:cubicBezTo>
                  <a:cubicBezTo>
                    <a:pt x="942" y="30332"/>
                    <a:pt x="2120" y="31431"/>
                    <a:pt x="2984" y="31353"/>
                  </a:cubicBezTo>
                  <a:cubicBezTo>
                    <a:pt x="14714" y="30612"/>
                    <a:pt x="25819" y="25809"/>
                    <a:pt x="34392" y="17767"/>
                  </a:cubicBezTo>
                  <a:cubicBezTo>
                    <a:pt x="36433" y="15883"/>
                    <a:pt x="36747" y="12113"/>
                    <a:pt x="37532" y="9915"/>
                  </a:cubicBezTo>
                  <a:cubicBezTo>
                    <a:pt x="37025" y="5327"/>
                    <a:pt x="33851" y="1474"/>
                    <a:pt x="29445" y="99"/>
                  </a:cubicBezTo>
                  <a:close/>
                </a:path>
              </a:pathLst>
            </a:custGeom>
            <a:grpFill/>
            <a:ln w="7849"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0B5A4FC8-8253-E34A-820B-4D0E6E10AFF1}"/>
                </a:ext>
              </a:extLst>
            </p:cNvPr>
            <p:cNvSpPr/>
            <p:nvPr/>
          </p:nvSpPr>
          <p:spPr>
            <a:xfrm>
              <a:off x="2629095" y="162392"/>
              <a:ext cx="23556" cy="31411"/>
            </a:xfrm>
            <a:custGeom>
              <a:avLst/>
              <a:gdLst>
                <a:gd name="connsiteX0" fmla="*/ 6766 w 23555"/>
                <a:gd name="connsiteY0" fmla="*/ 29449 h 31410"/>
                <a:gd name="connsiteX1" fmla="*/ 14704 w 23555"/>
                <a:gd name="connsiteY1" fmla="*/ 30405 h 31410"/>
                <a:gd name="connsiteX2" fmla="*/ 15168 w 23555"/>
                <a:gd name="connsiteY2" fmla="*/ 29998 h 31410"/>
                <a:gd name="connsiteX3" fmla="*/ 27024 w 23555"/>
                <a:gd name="connsiteY3" fmla="*/ 11074 h 31410"/>
                <a:gd name="connsiteX4" fmla="*/ 25375 w 23555"/>
                <a:gd name="connsiteY4" fmla="*/ 5263 h 31410"/>
                <a:gd name="connsiteX5" fmla="*/ 14069 w 23555"/>
                <a:gd name="connsiteY5" fmla="*/ 1 h 31410"/>
                <a:gd name="connsiteX6" fmla="*/ 2369 w 23555"/>
                <a:gd name="connsiteY6" fmla="*/ 20968 h 31410"/>
                <a:gd name="connsiteX7" fmla="*/ 6766 w 23555"/>
                <a:gd name="connsiteY7" fmla="*/ 29449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5" h="31410">
                  <a:moveTo>
                    <a:pt x="6766" y="29449"/>
                  </a:moveTo>
                  <a:cubicBezTo>
                    <a:pt x="8694" y="31905"/>
                    <a:pt x="12248" y="32333"/>
                    <a:pt x="14704" y="30405"/>
                  </a:cubicBezTo>
                  <a:cubicBezTo>
                    <a:pt x="14866" y="30278"/>
                    <a:pt x="15021" y="30142"/>
                    <a:pt x="15168" y="29998"/>
                  </a:cubicBezTo>
                  <a:cubicBezTo>
                    <a:pt x="20537" y="24698"/>
                    <a:pt x="24597" y="18218"/>
                    <a:pt x="27024" y="11074"/>
                  </a:cubicBezTo>
                  <a:cubicBezTo>
                    <a:pt x="27271" y="8994"/>
                    <a:pt x="26678" y="6902"/>
                    <a:pt x="25375" y="5263"/>
                  </a:cubicBezTo>
                  <a:cubicBezTo>
                    <a:pt x="22604" y="1879"/>
                    <a:pt x="18442" y="-57"/>
                    <a:pt x="14069" y="1"/>
                  </a:cubicBezTo>
                  <a:cubicBezTo>
                    <a:pt x="4489" y="1886"/>
                    <a:pt x="-4384" y="10602"/>
                    <a:pt x="2369" y="20968"/>
                  </a:cubicBezTo>
                  <a:cubicBezTo>
                    <a:pt x="4175" y="23559"/>
                    <a:pt x="5274" y="26622"/>
                    <a:pt x="6766" y="29449"/>
                  </a:cubicBezTo>
                  <a:close/>
                </a:path>
              </a:pathLst>
            </a:custGeom>
            <a:grpFill/>
            <a:ln w="7849"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8082145C-6A6D-1749-BC3C-0F8AC9480185}"/>
                </a:ext>
              </a:extLst>
            </p:cNvPr>
            <p:cNvSpPr/>
            <p:nvPr/>
          </p:nvSpPr>
          <p:spPr>
            <a:xfrm>
              <a:off x="2646252" y="412972"/>
              <a:ext cx="23556" cy="23558"/>
            </a:xfrm>
            <a:custGeom>
              <a:avLst/>
              <a:gdLst>
                <a:gd name="connsiteX0" fmla="*/ 53 w 23555"/>
                <a:gd name="connsiteY0" fmla="*/ 23715 h 23558"/>
                <a:gd name="connsiteX1" fmla="*/ 1859 w 23555"/>
                <a:gd name="connsiteY1" fmla="*/ 25992 h 23558"/>
                <a:gd name="connsiteX2" fmla="*/ 16856 w 23555"/>
                <a:gd name="connsiteY2" fmla="*/ 27092 h 23558"/>
                <a:gd name="connsiteX3" fmla="*/ 25493 w 23555"/>
                <a:gd name="connsiteY3" fmla="*/ 15705 h 23558"/>
                <a:gd name="connsiteX4" fmla="*/ 13029 w 23555"/>
                <a:gd name="connsiteY4" fmla="*/ 78 h 23558"/>
                <a:gd name="connsiteX5" fmla="*/ 11988 w 23555"/>
                <a:gd name="connsiteY5" fmla="*/ 0 h 23558"/>
                <a:gd name="connsiteX6" fmla="*/ 6570 w 23555"/>
                <a:gd name="connsiteY6" fmla="*/ 2670 h 23558"/>
                <a:gd name="connsiteX7" fmla="*/ 53 w 23555"/>
                <a:gd name="connsiteY7" fmla="*/ 23715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5" h="23558">
                  <a:moveTo>
                    <a:pt x="53" y="23715"/>
                  </a:moveTo>
                  <a:cubicBezTo>
                    <a:pt x="53" y="24422"/>
                    <a:pt x="1073" y="25521"/>
                    <a:pt x="1859" y="25992"/>
                  </a:cubicBezTo>
                  <a:cubicBezTo>
                    <a:pt x="6252" y="29154"/>
                    <a:pt x="12049" y="29579"/>
                    <a:pt x="16856" y="27092"/>
                  </a:cubicBezTo>
                  <a:cubicBezTo>
                    <a:pt x="21465" y="24989"/>
                    <a:pt x="24710" y="20711"/>
                    <a:pt x="25493" y="15705"/>
                  </a:cubicBezTo>
                  <a:cubicBezTo>
                    <a:pt x="26366" y="7948"/>
                    <a:pt x="20786" y="951"/>
                    <a:pt x="13029" y="78"/>
                  </a:cubicBezTo>
                  <a:cubicBezTo>
                    <a:pt x="12683" y="39"/>
                    <a:pt x="12336" y="13"/>
                    <a:pt x="11988" y="0"/>
                  </a:cubicBezTo>
                  <a:cubicBezTo>
                    <a:pt x="9927" y="235"/>
                    <a:pt x="8012" y="1179"/>
                    <a:pt x="6570" y="2670"/>
                  </a:cubicBezTo>
                  <a:cubicBezTo>
                    <a:pt x="1928" y="8668"/>
                    <a:pt x="-387" y="16143"/>
                    <a:pt x="53" y="23715"/>
                  </a:cubicBezTo>
                  <a:close/>
                </a:path>
              </a:pathLst>
            </a:custGeom>
            <a:grpFill/>
            <a:ln w="7849"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71DDDE56-E512-B74B-8F0B-A6C2315F9E51}"/>
                </a:ext>
              </a:extLst>
            </p:cNvPr>
            <p:cNvSpPr/>
            <p:nvPr/>
          </p:nvSpPr>
          <p:spPr>
            <a:xfrm>
              <a:off x="198477" y="1422972"/>
              <a:ext cx="31408" cy="23558"/>
            </a:xfrm>
            <a:custGeom>
              <a:avLst/>
              <a:gdLst>
                <a:gd name="connsiteX0" fmla="*/ 33033 w 31407"/>
                <a:gd name="connsiteY0" fmla="*/ 246 h 23558"/>
                <a:gd name="connsiteX1" fmla="*/ 23925 w 31407"/>
                <a:gd name="connsiteY1" fmla="*/ 1424 h 23558"/>
                <a:gd name="connsiteX2" fmla="*/ 1075 w 31407"/>
                <a:gd name="connsiteY2" fmla="*/ 23883 h 23558"/>
                <a:gd name="connsiteX3" fmla="*/ 1782 w 31407"/>
                <a:gd name="connsiteY3" fmla="*/ 29301 h 23558"/>
                <a:gd name="connsiteX4" fmla="*/ 4844 w 31407"/>
                <a:gd name="connsiteY4" fmla="*/ 29301 h 23558"/>
                <a:gd name="connsiteX5" fmla="*/ 36252 w 31407"/>
                <a:gd name="connsiteY5" fmla="*/ 7471 h 23558"/>
                <a:gd name="connsiteX6" fmla="*/ 36959 w 31407"/>
                <a:gd name="connsiteY6" fmla="*/ 4408 h 23558"/>
                <a:gd name="connsiteX7" fmla="*/ 33033 w 31407"/>
                <a:gd name="connsiteY7" fmla="*/ 246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07" h="23558">
                  <a:moveTo>
                    <a:pt x="33033" y="246"/>
                  </a:moveTo>
                  <a:cubicBezTo>
                    <a:pt x="29948" y="-318"/>
                    <a:pt x="26764" y="94"/>
                    <a:pt x="23925" y="1424"/>
                  </a:cubicBezTo>
                  <a:cubicBezTo>
                    <a:pt x="15044" y="7505"/>
                    <a:pt x="7309" y="15108"/>
                    <a:pt x="1075" y="23883"/>
                  </a:cubicBezTo>
                  <a:cubicBezTo>
                    <a:pt x="-495" y="26160"/>
                    <a:pt x="-416" y="28045"/>
                    <a:pt x="1782" y="29301"/>
                  </a:cubicBezTo>
                  <a:cubicBezTo>
                    <a:pt x="2759" y="29725"/>
                    <a:pt x="3868" y="29725"/>
                    <a:pt x="4844" y="29301"/>
                  </a:cubicBezTo>
                  <a:cubicBezTo>
                    <a:pt x="17215" y="25236"/>
                    <a:pt x="28130" y="17649"/>
                    <a:pt x="36252" y="7471"/>
                  </a:cubicBezTo>
                  <a:cubicBezTo>
                    <a:pt x="36880" y="6764"/>
                    <a:pt x="36723" y="5429"/>
                    <a:pt x="36959" y="4408"/>
                  </a:cubicBezTo>
                  <a:cubicBezTo>
                    <a:pt x="35389" y="3152"/>
                    <a:pt x="34368" y="403"/>
                    <a:pt x="33033" y="246"/>
                  </a:cubicBezTo>
                  <a:close/>
                </a:path>
              </a:pathLst>
            </a:custGeom>
            <a:grpFill/>
            <a:ln w="7849"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1A899708-8C80-A94E-B5D4-DB4B20ABD084}"/>
                </a:ext>
              </a:extLst>
            </p:cNvPr>
            <p:cNvSpPr/>
            <p:nvPr/>
          </p:nvSpPr>
          <p:spPr>
            <a:xfrm>
              <a:off x="7019851" y="343892"/>
              <a:ext cx="23556" cy="23558"/>
            </a:xfrm>
            <a:custGeom>
              <a:avLst/>
              <a:gdLst>
                <a:gd name="connsiteX0" fmla="*/ 12170 w 23555"/>
                <a:gd name="connsiteY0" fmla="*/ 448 h 23558"/>
                <a:gd name="connsiteX1" fmla="*/ 3455 w 23555"/>
                <a:gd name="connsiteY1" fmla="*/ 1782 h 23558"/>
                <a:gd name="connsiteX2" fmla="*/ 0 w 23555"/>
                <a:gd name="connsiteY2" fmla="*/ 9635 h 23558"/>
                <a:gd name="connsiteX3" fmla="*/ 14291 w 23555"/>
                <a:gd name="connsiteY3" fmla="*/ 28874 h 23558"/>
                <a:gd name="connsiteX4" fmla="*/ 22143 w 23555"/>
                <a:gd name="connsiteY4" fmla="*/ 25890 h 23558"/>
                <a:gd name="connsiteX5" fmla="*/ 24812 w 23555"/>
                <a:gd name="connsiteY5" fmla="*/ 18038 h 23558"/>
                <a:gd name="connsiteX6" fmla="*/ 12170 w 23555"/>
                <a:gd name="connsiteY6" fmla="*/ 448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55" h="23558">
                  <a:moveTo>
                    <a:pt x="12170" y="448"/>
                  </a:moveTo>
                  <a:cubicBezTo>
                    <a:pt x="9214" y="-462"/>
                    <a:pt x="6004" y="30"/>
                    <a:pt x="3455" y="1782"/>
                  </a:cubicBezTo>
                  <a:cubicBezTo>
                    <a:pt x="1257" y="3802"/>
                    <a:pt x="3" y="6650"/>
                    <a:pt x="0" y="9635"/>
                  </a:cubicBezTo>
                  <a:cubicBezTo>
                    <a:pt x="677" y="18260"/>
                    <a:pt x="6230" y="25736"/>
                    <a:pt x="14291" y="28874"/>
                  </a:cubicBezTo>
                  <a:cubicBezTo>
                    <a:pt x="17282" y="29767"/>
                    <a:pt x="20500" y="28544"/>
                    <a:pt x="22143" y="25890"/>
                  </a:cubicBezTo>
                  <a:cubicBezTo>
                    <a:pt x="23320" y="22985"/>
                    <a:pt x="24106" y="20001"/>
                    <a:pt x="24812" y="18038"/>
                  </a:cubicBezTo>
                  <a:cubicBezTo>
                    <a:pt x="24276" y="10251"/>
                    <a:pt x="19379" y="3438"/>
                    <a:pt x="12170" y="448"/>
                  </a:cubicBezTo>
                  <a:close/>
                </a:path>
              </a:pathLst>
            </a:custGeom>
            <a:grpFill/>
            <a:ln w="7849"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B5F68B52-DFB2-F94F-ABE9-08D4BEB7B356}"/>
                </a:ext>
              </a:extLst>
            </p:cNvPr>
            <p:cNvSpPr/>
            <p:nvPr/>
          </p:nvSpPr>
          <p:spPr>
            <a:xfrm>
              <a:off x="2464937" y="318583"/>
              <a:ext cx="23556" cy="23558"/>
            </a:xfrm>
            <a:custGeom>
              <a:avLst/>
              <a:gdLst>
                <a:gd name="connsiteX0" fmla="*/ 379 w 23555"/>
                <a:gd name="connsiteY0" fmla="*/ 13192 h 23558"/>
                <a:gd name="connsiteX1" fmla="*/ 16868 w 23555"/>
                <a:gd name="connsiteY1" fmla="*/ 25600 h 23558"/>
                <a:gd name="connsiteX2" fmla="*/ 26306 w 23555"/>
                <a:gd name="connsiteY2" fmla="*/ 16350 h 23558"/>
                <a:gd name="connsiteX3" fmla="*/ 26290 w 23555"/>
                <a:gd name="connsiteY3" fmla="*/ 15705 h 23558"/>
                <a:gd name="connsiteX4" fmla="*/ 9566 w 23555"/>
                <a:gd name="connsiteY4" fmla="*/ 0 h 23558"/>
                <a:gd name="connsiteX5" fmla="*/ 38 w 23555"/>
                <a:gd name="connsiteY5" fmla="*/ 11285 h 23558"/>
                <a:gd name="connsiteX6" fmla="*/ 379 w 23555"/>
                <a:gd name="connsiteY6" fmla="*/ 13192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55" h="23558">
                  <a:moveTo>
                    <a:pt x="379" y="13192"/>
                  </a:moveTo>
                  <a:cubicBezTo>
                    <a:pt x="2574" y="20487"/>
                    <a:pt x="9252" y="25511"/>
                    <a:pt x="16868" y="25600"/>
                  </a:cubicBezTo>
                  <a:cubicBezTo>
                    <a:pt x="22029" y="25652"/>
                    <a:pt x="26254" y="21511"/>
                    <a:pt x="26306" y="16350"/>
                  </a:cubicBezTo>
                  <a:cubicBezTo>
                    <a:pt x="26308" y="16135"/>
                    <a:pt x="26303" y="15920"/>
                    <a:pt x="26290" y="15705"/>
                  </a:cubicBezTo>
                  <a:cubicBezTo>
                    <a:pt x="25464" y="7006"/>
                    <a:pt x="18299" y="277"/>
                    <a:pt x="9566" y="0"/>
                  </a:cubicBezTo>
                  <a:cubicBezTo>
                    <a:pt x="3819" y="485"/>
                    <a:pt x="-447" y="5538"/>
                    <a:pt x="38" y="11285"/>
                  </a:cubicBezTo>
                  <a:cubicBezTo>
                    <a:pt x="92" y="11930"/>
                    <a:pt x="206" y="12569"/>
                    <a:pt x="379" y="13192"/>
                  </a:cubicBezTo>
                  <a:close/>
                </a:path>
              </a:pathLst>
            </a:custGeom>
            <a:grpFill/>
            <a:ln w="7849"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E1587BD5-95AD-0046-8AB9-297C384E829C}"/>
                </a:ext>
              </a:extLst>
            </p:cNvPr>
            <p:cNvSpPr/>
            <p:nvPr/>
          </p:nvSpPr>
          <p:spPr>
            <a:xfrm>
              <a:off x="2248435" y="237109"/>
              <a:ext cx="94224" cy="70674"/>
            </a:xfrm>
            <a:custGeom>
              <a:avLst/>
              <a:gdLst>
                <a:gd name="connsiteX0" fmla="*/ 15086 w 94223"/>
                <a:gd name="connsiteY0" fmla="*/ 29097 h 70674"/>
                <a:gd name="connsiteX1" fmla="*/ 14301 w 94223"/>
                <a:gd name="connsiteY1" fmla="*/ 29882 h 70674"/>
                <a:gd name="connsiteX2" fmla="*/ 15164 w 94223"/>
                <a:gd name="connsiteY2" fmla="*/ 29176 h 70674"/>
                <a:gd name="connsiteX3" fmla="*/ 11317 w 94223"/>
                <a:gd name="connsiteY3" fmla="*/ 41426 h 70674"/>
                <a:gd name="connsiteX4" fmla="*/ 12887 w 94223"/>
                <a:gd name="connsiteY4" fmla="*/ 56660 h 70674"/>
                <a:gd name="connsiteX5" fmla="*/ 22388 w 94223"/>
                <a:gd name="connsiteY5" fmla="*/ 69538 h 70674"/>
                <a:gd name="connsiteX6" fmla="*/ 33302 w 94223"/>
                <a:gd name="connsiteY6" fmla="*/ 75506 h 70674"/>
                <a:gd name="connsiteX7" fmla="*/ 46494 w 94223"/>
                <a:gd name="connsiteY7" fmla="*/ 76998 h 70674"/>
                <a:gd name="connsiteX8" fmla="*/ 66516 w 94223"/>
                <a:gd name="connsiteY8" fmla="*/ 68360 h 70674"/>
                <a:gd name="connsiteX9" fmla="*/ 75624 w 94223"/>
                <a:gd name="connsiteY9" fmla="*/ 51713 h 70674"/>
                <a:gd name="connsiteX10" fmla="*/ 83476 w 94223"/>
                <a:gd name="connsiteY10" fmla="*/ 42604 h 70674"/>
                <a:gd name="connsiteX11" fmla="*/ 96903 w 94223"/>
                <a:gd name="connsiteY11" fmla="*/ 34751 h 70674"/>
                <a:gd name="connsiteX12" fmla="*/ 97633 w 94223"/>
                <a:gd name="connsiteY12" fmla="*/ 29246 h 70674"/>
                <a:gd name="connsiteX13" fmla="*/ 97296 w 94223"/>
                <a:gd name="connsiteY13" fmla="*/ 28861 h 70674"/>
                <a:gd name="connsiteX14" fmla="*/ 92977 w 94223"/>
                <a:gd name="connsiteY14" fmla="*/ 24385 h 70674"/>
                <a:gd name="connsiteX15" fmla="*/ 52069 w 94223"/>
                <a:gd name="connsiteY15" fmla="*/ 16533 h 70674"/>
                <a:gd name="connsiteX16" fmla="*/ 21368 w 94223"/>
                <a:gd name="connsiteY16" fmla="*/ 23914 h 70674"/>
                <a:gd name="connsiteX17" fmla="*/ 22074 w 94223"/>
                <a:gd name="connsiteY17" fmla="*/ 23208 h 70674"/>
                <a:gd name="connsiteX18" fmla="*/ 21367 w 94223"/>
                <a:gd name="connsiteY18" fmla="*/ 23836 h 70674"/>
                <a:gd name="connsiteX19" fmla="*/ 21367 w 94223"/>
                <a:gd name="connsiteY19" fmla="*/ 23836 h 70674"/>
                <a:gd name="connsiteX20" fmla="*/ 18541 w 94223"/>
                <a:gd name="connsiteY20" fmla="*/ 26741 h 70674"/>
                <a:gd name="connsiteX21" fmla="*/ 21367 w 94223"/>
                <a:gd name="connsiteY21" fmla="*/ 23836 h 70674"/>
                <a:gd name="connsiteX22" fmla="*/ 19954 w 94223"/>
                <a:gd name="connsiteY22" fmla="*/ 5382 h 70674"/>
                <a:gd name="connsiteX23" fmla="*/ 9903 w 94223"/>
                <a:gd name="connsiteY23" fmla="*/ 199 h 70674"/>
                <a:gd name="connsiteX24" fmla="*/ 1188 w 94223"/>
                <a:gd name="connsiteY24" fmla="*/ 8052 h 70674"/>
                <a:gd name="connsiteX25" fmla="*/ 2130 w 94223"/>
                <a:gd name="connsiteY25" fmla="*/ 23207 h 70674"/>
                <a:gd name="connsiteX26" fmla="*/ 15086 w 94223"/>
                <a:gd name="connsiteY26" fmla="*/ 29097 h 7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4223" h="70674">
                  <a:moveTo>
                    <a:pt x="15086" y="29097"/>
                  </a:moveTo>
                  <a:cubicBezTo>
                    <a:pt x="14844" y="29378"/>
                    <a:pt x="14582" y="29641"/>
                    <a:pt x="14301" y="29882"/>
                  </a:cubicBezTo>
                  <a:lnTo>
                    <a:pt x="15164" y="29176"/>
                  </a:lnTo>
                  <a:cubicBezTo>
                    <a:pt x="13908" y="33259"/>
                    <a:pt x="12809" y="37421"/>
                    <a:pt x="11317" y="41426"/>
                  </a:cubicBezTo>
                  <a:cubicBezTo>
                    <a:pt x="9048" y="46414"/>
                    <a:pt x="9648" y="52239"/>
                    <a:pt x="12887" y="56660"/>
                  </a:cubicBezTo>
                  <a:cubicBezTo>
                    <a:pt x="15949" y="60979"/>
                    <a:pt x="19247" y="65219"/>
                    <a:pt x="22388" y="69538"/>
                  </a:cubicBezTo>
                  <a:cubicBezTo>
                    <a:pt x="25050" y="72945"/>
                    <a:pt x="28998" y="75104"/>
                    <a:pt x="33302" y="75506"/>
                  </a:cubicBezTo>
                  <a:cubicBezTo>
                    <a:pt x="37662" y="76293"/>
                    <a:pt x="42069" y="76791"/>
                    <a:pt x="46494" y="76998"/>
                  </a:cubicBezTo>
                  <a:cubicBezTo>
                    <a:pt x="54126" y="77271"/>
                    <a:pt x="61477" y="74099"/>
                    <a:pt x="66516" y="68360"/>
                  </a:cubicBezTo>
                  <a:cubicBezTo>
                    <a:pt x="71234" y="63912"/>
                    <a:pt x="74422" y="58085"/>
                    <a:pt x="75624" y="51713"/>
                  </a:cubicBezTo>
                  <a:cubicBezTo>
                    <a:pt x="76253" y="46844"/>
                    <a:pt x="79708" y="44724"/>
                    <a:pt x="83476" y="42604"/>
                  </a:cubicBezTo>
                  <a:cubicBezTo>
                    <a:pt x="88105" y="40257"/>
                    <a:pt x="92589" y="37635"/>
                    <a:pt x="96903" y="34751"/>
                  </a:cubicBezTo>
                  <a:cubicBezTo>
                    <a:pt x="98624" y="33432"/>
                    <a:pt x="98951" y="30968"/>
                    <a:pt x="97633" y="29246"/>
                  </a:cubicBezTo>
                  <a:cubicBezTo>
                    <a:pt x="97529" y="29111"/>
                    <a:pt x="97416" y="28982"/>
                    <a:pt x="97296" y="28861"/>
                  </a:cubicBezTo>
                  <a:cubicBezTo>
                    <a:pt x="95961" y="27212"/>
                    <a:pt x="94783" y="24935"/>
                    <a:pt x="92977" y="24385"/>
                  </a:cubicBezTo>
                  <a:cubicBezTo>
                    <a:pt x="79749" y="19970"/>
                    <a:pt x="65992" y="17329"/>
                    <a:pt x="52069" y="16533"/>
                  </a:cubicBezTo>
                  <a:cubicBezTo>
                    <a:pt x="41291" y="15388"/>
                    <a:pt x="30448" y="17995"/>
                    <a:pt x="21368" y="23914"/>
                  </a:cubicBezTo>
                  <a:lnTo>
                    <a:pt x="22074" y="23208"/>
                  </a:lnTo>
                  <a:lnTo>
                    <a:pt x="21367" y="23836"/>
                  </a:lnTo>
                  <a:lnTo>
                    <a:pt x="21367" y="23836"/>
                  </a:lnTo>
                  <a:lnTo>
                    <a:pt x="18541" y="26741"/>
                  </a:lnTo>
                  <a:lnTo>
                    <a:pt x="21367" y="23836"/>
                  </a:lnTo>
                  <a:cubicBezTo>
                    <a:pt x="20896" y="17711"/>
                    <a:pt x="20739" y="11507"/>
                    <a:pt x="19954" y="5382"/>
                  </a:cubicBezTo>
                  <a:cubicBezTo>
                    <a:pt x="19483" y="1770"/>
                    <a:pt x="13829" y="-743"/>
                    <a:pt x="9903" y="199"/>
                  </a:cubicBezTo>
                  <a:cubicBezTo>
                    <a:pt x="5778" y="1019"/>
                    <a:pt x="2433" y="4033"/>
                    <a:pt x="1188" y="8052"/>
                  </a:cubicBezTo>
                  <a:cubicBezTo>
                    <a:pt x="-677" y="13006"/>
                    <a:pt x="-334" y="18522"/>
                    <a:pt x="2130" y="23207"/>
                  </a:cubicBezTo>
                  <a:cubicBezTo>
                    <a:pt x="5260" y="27127"/>
                    <a:pt x="10075" y="29316"/>
                    <a:pt x="15086" y="29097"/>
                  </a:cubicBezTo>
                  <a:close/>
                </a:path>
              </a:pathLst>
            </a:custGeom>
            <a:grpFill/>
            <a:ln w="7849"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7533FF57-EDF4-BA40-9029-39B4A2D26FCB}"/>
                </a:ext>
              </a:extLst>
            </p:cNvPr>
            <p:cNvSpPr/>
            <p:nvPr/>
          </p:nvSpPr>
          <p:spPr>
            <a:xfrm>
              <a:off x="8149996" y="1610344"/>
              <a:ext cx="15704" cy="31411"/>
            </a:xfrm>
            <a:custGeom>
              <a:avLst/>
              <a:gdLst>
                <a:gd name="connsiteX0" fmla="*/ 11373 w 15703"/>
                <a:gd name="connsiteY0" fmla="*/ 34555 h 31410"/>
                <a:gd name="connsiteX1" fmla="*/ 21188 w 15703"/>
                <a:gd name="connsiteY1" fmla="*/ 2359 h 31410"/>
                <a:gd name="connsiteX2" fmla="*/ 19304 w 15703"/>
                <a:gd name="connsiteY2" fmla="*/ 3 h 31410"/>
                <a:gd name="connsiteX3" fmla="*/ 13886 w 15703"/>
                <a:gd name="connsiteY3" fmla="*/ 945 h 31410"/>
                <a:gd name="connsiteX4" fmla="*/ 11531 w 15703"/>
                <a:gd name="connsiteY4" fmla="*/ 2908 h 31410"/>
                <a:gd name="connsiteX5" fmla="*/ 145 w 15703"/>
                <a:gd name="connsiteY5" fmla="*/ 28665 h 31410"/>
                <a:gd name="connsiteX6" fmla="*/ 3364 w 15703"/>
                <a:gd name="connsiteY6" fmla="*/ 36518 h 31410"/>
                <a:gd name="connsiteX7" fmla="*/ 6269 w 15703"/>
                <a:gd name="connsiteY7" fmla="*/ 37460 h 31410"/>
                <a:gd name="connsiteX8" fmla="*/ 11373 w 15703"/>
                <a:gd name="connsiteY8" fmla="*/ 34555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03" h="31410">
                  <a:moveTo>
                    <a:pt x="11373" y="34555"/>
                  </a:moveTo>
                  <a:cubicBezTo>
                    <a:pt x="18947" y="25636"/>
                    <a:pt x="22498" y="13985"/>
                    <a:pt x="21188" y="2359"/>
                  </a:cubicBezTo>
                  <a:cubicBezTo>
                    <a:pt x="21188" y="1495"/>
                    <a:pt x="20010" y="3"/>
                    <a:pt x="19304" y="3"/>
                  </a:cubicBezTo>
                  <a:cubicBezTo>
                    <a:pt x="17454" y="-35"/>
                    <a:pt x="15615" y="285"/>
                    <a:pt x="13886" y="945"/>
                  </a:cubicBezTo>
                  <a:cubicBezTo>
                    <a:pt x="12880" y="1276"/>
                    <a:pt x="12037" y="1978"/>
                    <a:pt x="11531" y="2908"/>
                  </a:cubicBezTo>
                  <a:cubicBezTo>
                    <a:pt x="7526" y="11468"/>
                    <a:pt x="3679" y="19870"/>
                    <a:pt x="145" y="28665"/>
                  </a:cubicBezTo>
                  <a:cubicBezTo>
                    <a:pt x="-640" y="30785"/>
                    <a:pt x="1951" y="34241"/>
                    <a:pt x="3364" y="36518"/>
                  </a:cubicBezTo>
                  <a:cubicBezTo>
                    <a:pt x="3364" y="37225"/>
                    <a:pt x="5249" y="37146"/>
                    <a:pt x="6269" y="37460"/>
                  </a:cubicBezTo>
                  <a:cubicBezTo>
                    <a:pt x="8104" y="36747"/>
                    <a:pt x="9824" y="35768"/>
                    <a:pt x="11373" y="34555"/>
                  </a:cubicBezTo>
                  <a:close/>
                </a:path>
              </a:pathLst>
            </a:custGeom>
            <a:grpFill/>
            <a:ln w="7849"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374962E7-59AD-634F-BA86-865DDFC100C8}"/>
                </a:ext>
              </a:extLst>
            </p:cNvPr>
            <p:cNvSpPr/>
            <p:nvPr/>
          </p:nvSpPr>
          <p:spPr>
            <a:xfrm>
              <a:off x="2421953" y="1606492"/>
              <a:ext cx="23556" cy="23558"/>
            </a:xfrm>
            <a:custGeom>
              <a:avLst/>
              <a:gdLst>
                <a:gd name="connsiteX0" fmla="*/ 9129 w 23555"/>
                <a:gd name="connsiteY0" fmla="*/ 23880 h 23558"/>
                <a:gd name="connsiteX1" fmla="*/ 27267 w 23555"/>
                <a:gd name="connsiteY1" fmla="*/ 11943 h 23558"/>
                <a:gd name="connsiteX2" fmla="*/ 21074 w 23555"/>
                <a:gd name="connsiteY2" fmla="*/ 395 h 23558"/>
                <a:gd name="connsiteX3" fmla="*/ 17138 w 23555"/>
                <a:gd name="connsiteY3" fmla="*/ 86 h 23558"/>
                <a:gd name="connsiteX4" fmla="*/ 4968 w 23555"/>
                <a:gd name="connsiteY4" fmla="*/ 4012 h 23558"/>
                <a:gd name="connsiteX5" fmla="*/ 256 w 23555"/>
                <a:gd name="connsiteY5" fmla="*/ 14064 h 23558"/>
                <a:gd name="connsiteX6" fmla="*/ 256 w 23555"/>
                <a:gd name="connsiteY6" fmla="*/ 17362 h 23558"/>
                <a:gd name="connsiteX7" fmla="*/ 9129 w 23555"/>
                <a:gd name="connsiteY7" fmla="*/ 23880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5" h="23558">
                  <a:moveTo>
                    <a:pt x="9129" y="23880"/>
                  </a:moveTo>
                  <a:cubicBezTo>
                    <a:pt x="16612" y="22698"/>
                    <a:pt x="23222" y="18349"/>
                    <a:pt x="27267" y="11943"/>
                  </a:cubicBezTo>
                  <a:cubicBezTo>
                    <a:pt x="28746" y="7044"/>
                    <a:pt x="25973" y="1874"/>
                    <a:pt x="21074" y="395"/>
                  </a:cubicBezTo>
                  <a:cubicBezTo>
                    <a:pt x="19800" y="10"/>
                    <a:pt x="18457" y="-95"/>
                    <a:pt x="17138" y="86"/>
                  </a:cubicBezTo>
                  <a:cubicBezTo>
                    <a:pt x="13055" y="1264"/>
                    <a:pt x="9286" y="2599"/>
                    <a:pt x="4968" y="4012"/>
                  </a:cubicBezTo>
                  <a:cubicBezTo>
                    <a:pt x="649" y="5426"/>
                    <a:pt x="-607" y="9666"/>
                    <a:pt x="256" y="14064"/>
                  </a:cubicBezTo>
                  <a:cubicBezTo>
                    <a:pt x="141" y="15160"/>
                    <a:pt x="141" y="16266"/>
                    <a:pt x="256" y="17362"/>
                  </a:cubicBezTo>
                  <a:cubicBezTo>
                    <a:pt x="941" y="21591"/>
                    <a:pt x="4889" y="24492"/>
                    <a:pt x="9129" y="23880"/>
                  </a:cubicBezTo>
                  <a:close/>
                </a:path>
              </a:pathLst>
            </a:custGeom>
            <a:grpFill/>
            <a:ln w="7849"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F4266C1F-6F4F-424D-983B-99928FBC2E9A}"/>
                </a:ext>
              </a:extLst>
            </p:cNvPr>
            <p:cNvSpPr/>
            <p:nvPr/>
          </p:nvSpPr>
          <p:spPr>
            <a:xfrm>
              <a:off x="6836778" y="265987"/>
              <a:ext cx="23556" cy="31411"/>
            </a:xfrm>
            <a:custGeom>
              <a:avLst/>
              <a:gdLst>
                <a:gd name="connsiteX0" fmla="*/ 23206 w 23555"/>
                <a:gd name="connsiteY0" fmla="*/ 35477 h 31410"/>
                <a:gd name="connsiteX1" fmla="*/ 26190 w 23555"/>
                <a:gd name="connsiteY1" fmla="*/ 36027 h 31410"/>
                <a:gd name="connsiteX2" fmla="*/ 30116 w 23555"/>
                <a:gd name="connsiteY2" fmla="*/ 31080 h 31410"/>
                <a:gd name="connsiteX3" fmla="*/ 28075 w 23555"/>
                <a:gd name="connsiteY3" fmla="*/ 22285 h 31410"/>
                <a:gd name="connsiteX4" fmla="*/ 11428 w 23555"/>
                <a:gd name="connsiteY4" fmla="*/ 4302 h 31410"/>
                <a:gd name="connsiteX5" fmla="*/ 5932 w 23555"/>
                <a:gd name="connsiteY5" fmla="*/ 1004 h 31410"/>
                <a:gd name="connsiteX6" fmla="*/ 357 w 23555"/>
                <a:gd name="connsiteY6" fmla="*/ 1868 h 31410"/>
                <a:gd name="connsiteX7" fmla="*/ 357 w 23555"/>
                <a:gd name="connsiteY7" fmla="*/ 4852 h 31410"/>
                <a:gd name="connsiteX8" fmla="*/ 23206 w 23555"/>
                <a:gd name="connsiteY8" fmla="*/ 35477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5" h="31410">
                  <a:moveTo>
                    <a:pt x="23206" y="35477"/>
                  </a:moveTo>
                  <a:cubicBezTo>
                    <a:pt x="24047" y="36147"/>
                    <a:pt x="25166" y="36353"/>
                    <a:pt x="26190" y="36027"/>
                  </a:cubicBezTo>
                  <a:cubicBezTo>
                    <a:pt x="27617" y="34475"/>
                    <a:pt x="28929" y="32822"/>
                    <a:pt x="30116" y="31080"/>
                  </a:cubicBezTo>
                  <a:cubicBezTo>
                    <a:pt x="29488" y="28410"/>
                    <a:pt x="29017" y="25269"/>
                    <a:pt x="28075" y="22285"/>
                  </a:cubicBezTo>
                  <a:cubicBezTo>
                    <a:pt x="26123" y="13754"/>
                    <a:pt x="19783" y="6905"/>
                    <a:pt x="11428" y="4302"/>
                  </a:cubicBezTo>
                  <a:cubicBezTo>
                    <a:pt x="9431" y="3505"/>
                    <a:pt x="7575" y="2391"/>
                    <a:pt x="5932" y="1004"/>
                  </a:cubicBezTo>
                  <a:cubicBezTo>
                    <a:pt x="3733" y="-488"/>
                    <a:pt x="1770" y="-410"/>
                    <a:pt x="357" y="1868"/>
                  </a:cubicBezTo>
                  <a:cubicBezTo>
                    <a:pt x="-119" y="2805"/>
                    <a:pt x="-119" y="3914"/>
                    <a:pt x="357" y="4852"/>
                  </a:cubicBezTo>
                  <a:cubicBezTo>
                    <a:pt x="7895" y="15165"/>
                    <a:pt x="15511" y="25373"/>
                    <a:pt x="23206" y="35477"/>
                  </a:cubicBezTo>
                  <a:close/>
                </a:path>
              </a:pathLst>
            </a:custGeom>
            <a:grpFill/>
            <a:ln w="7849"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1DDE5A2A-B2B4-414E-8E3B-DC79CF41009B}"/>
                </a:ext>
              </a:extLst>
            </p:cNvPr>
            <p:cNvSpPr/>
            <p:nvPr/>
          </p:nvSpPr>
          <p:spPr>
            <a:xfrm>
              <a:off x="2361199" y="610240"/>
              <a:ext cx="39260" cy="15705"/>
            </a:xfrm>
            <a:custGeom>
              <a:avLst/>
              <a:gdLst>
                <a:gd name="connsiteX0" fmla="*/ 27325 w 39259"/>
                <a:gd name="connsiteY0" fmla="*/ 14911 h 15705"/>
                <a:gd name="connsiteX1" fmla="*/ 38239 w 39259"/>
                <a:gd name="connsiteY1" fmla="*/ 9101 h 15705"/>
                <a:gd name="connsiteX2" fmla="*/ 39888 w 39259"/>
                <a:gd name="connsiteY2" fmla="*/ 3447 h 15705"/>
                <a:gd name="connsiteX3" fmla="*/ 37532 w 39259"/>
                <a:gd name="connsiteY3" fmla="*/ 1483 h 15705"/>
                <a:gd name="connsiteX4" fmla="*/ 12328 w 39259"/>
                <a:gd name="connsiteY4" fmla="*/ 1012 h 15705"/>
                <a:gd name="connsiteX5" fmla="*/ 0 w 39259"/>
                <a:gd name="connsiteY5" fmla="*/ 12870 h 15705"/>
                <a:gd name="connsiteX6" fmla="*/ 27325 w 39259"/>
                <a:gd name="connsiteY6" fmla="*/ 14911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59" h="15705">
                  <a:moveTo>
                    <a:pt x="27325" y="14911"/>
                  </a:moveTo>
                  <a:cubicBezTo>
                    <a:pt x="31307" y="13705"/>
                    <a:pt x="35015" y="11731"/>
                    <a:pt x="38239" y="9101"/>
                  </a:cubicBezTo>
                  <a:cubicBezTo>
                    <a:pt x="39574" y="8158"/>
                    <a:pt x="39652" y="5410"/>
                    <a:pt x="39888" y="3447"/>
                  </a:cubicBezTo>
                  <a:cubicBezTo>
                    <a:pt x="39888" y="2818"/>
                    <a:pt x="38475" y="1876"/>
                    <a:pt x="37532" y="1483"/>
                  </a:cubicBezTo>
                  <a:cubicBezTo>
                    <a:pt x="29242" y="-321"/>
                    <a:pt x="20679" y="-481"/>
                    <a:pt x="12328" y="1012"/>
                  </a:cubicBezTo>
                  <a:cubicBezTo>
                    <a:pt x="5104" y="1483"/>
                    <a:pt x="1806" y="6509"/>
                    <a:pt x="0" y="12870"/>
                  </a:cubicBezTo>
                  <a:cubicBezTo>
                    <a:pt x="8797" y="15813"/>
                    <a:pt x="18189" y="16515"/>
                    <a:pt x="27325" y="14911"/>
                  </a:cubicBezTo>
                  <a:close/>
                </a:path>
              </a:pathLst>
            </a:custGeom>
            <a:grpFill/>
            <a:ln w="7849"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0C58AA71-1C19-7E4E-8B87-783333F10310}"/>
                </a:ext>
              </a:extLst>
            </p:cNvPr>
            <p:cNvSpPr/>
            <p:nvPr/>
          </p:nvSpPr>
          <p:spPr>
            <a:xfrm>
              <a:off x="2306953" y="489003"/>
              <a:ext cx="15704" cy="15705"/>
            </a:xfrm>
            <a:custGeom>
              <a:avLst/>
              <a:gdLst>
                <a:gd name="connsiteX0" fmla="*/ 6977 w 15703"/>
                <a:gd name="connsiteY0" fmla="*/ 23070 h 15705"/>
                <a:gd name="connsiteX1" fmla="*/ 20404 w 15703"/>
                <a:gd name="connsiteY1" fmla="*/ 17416 h 15705"/>
                <a:gd name="connsiteX2" fmla="*/ 20404 w 15703"/>
                <a:gd name="connsiteY2" fmla="*/ 2731 h 15705"/>
                <a:gd name="connsiteX3" fmla="*/ 15300 w 15703"/>
                <a:gd name="connsiteY3" fmla="*/ 140 h 15705"/>
                <a:gd name="connsiteX4" fmla="*/ 146 w 15703"/>
                <a:gd name="connsiteY4" fmla="*/ 14196 h 15705"/>
                <a:gd name="connsiteX5" fmla="*/ 6977 w 15703"/>
                <a:gd name="connsiteY5" fmla="*/ 23070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03" h="15705">
                  <a:moveTo>
                    <a:pt x="6977" y="23070"/>
                  </a:moveTo>
                  <a:cubicBezTo>
                    <a:pt x="12184" y="24074"/>
                    <a:pt x="17483" y="21842"/>
                    <a:pt x="20404" y="17416"/>
                  </a:cubicBezTo>
                  <a:cubicBezTo>
                    <a:pt x="23182" y="12915"/>
                    <a:pt x="23182" y="7232"/>
                    <a:pt x="20404" y="2731"/>
                  </a:cubicBezTo>
                  <a:cubicBezTo>
                    <a:pt x="19601" y="702"/>
                    <a:pt x="17412" y="-410"/>
                    <a:pt x="15300" y="140"/>
                  </a:cubicBezTo>
                  <a:cubicBezTo>
                    <a:pt x="8245" y="2048"/>
                    <a:pt x="2578" y="7303"/>
                    <a:pt x="146" y="14196"/>
                  </a:cubicBezTo>
                  <a:cubicBezTo>
                    <a:pt x="-875" y="17102"/>
                    <a:pt x="3679" y="22599"/>
                    <a:pt x="6977" y="23070"/>
                  </a:cubicBezTo>
                  <a:close/>
                </a:path>
              </a:pathLst>
            </a:custGeom>
            <a:grpFill/>
            <a:ln w="7849"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3B4059A1-CB87-AE40-B482-04A01A5D2ADA}"/>
                </a:ext>
              </a:extLst>
            </p:cNvPr>
            <p:cNvSpPr/>
            <p:nvPr/>
          </p:nvSpPr>
          <p:spPr>
            <a:xfrm>
              <a:off x="4491115" y="541834"/>
              <a:ext cx="23556" cy="31411"/>
            </a:xfrm>
            <a:custGeom>
              <a:avLst/>
              <a:gdLst>
                <a:gd name="connsiteX0" fmla="*/ 2835 w 23555"/>
                <a:gd name="connsiteY0" fmla="*/ 0 h 31410"/>
                <a:gd name="connsiteX1" fmla="*/ 9 w 23555"/>
                <a:gd name="connsiteY1" fmla="*/ 4947 h 31410"/>
                <a:gd name="connsiteX2" fmla="*/ 21916 w 23555"/>
                <a:gd name="connsiteY2" fmla="*/ 38321 h 31410"/>
                <a:gd name="connsiteX3" fmla="*/ 24036 w 23555"/>
                <a:gd name="connsiteY3" fmla="*/ 36672 h 31410"/>
                <a:gd name="connsiteX4" fmla="*/ 24821 w 23555"/>
                <a:gd name="connsiteY4" fmla="*/ 33766 h 31410"/>
                <a:gd name="connsiteX5" fmla="*/ 5819 w 23555"/>
                <a:gd name="connsiteY5" fmla="*/ 1021 h 31410"/>
                <a:gd name="connsiteX6" fmla="*/ 2835 w 23555"/>
                <a:gd name="connsiteY6" fmla="*/ 0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55" h="31410">
                  <a:moveTo>
                    <a:pt x="2835" y="0"/>
                  </a:moveTo>
                  <a:cubicBezTo>
                    <a:pt x="1815" y="1649"/>
                    <a:pt x="-148" y="3377"/>
                    <a:pt x="9" y="4947"/>
                  </a:cubicBezTo>
                  <a:cubicBezTo>
                    <a:pt x="1236" y="19048"/>
                    <a:pt x="9467" y="31588"/>
                    <a:pt x="21916" y="38321"/>
                  </a:cubicBezTo>
                  <a:cubicBezTo>
                    <a:pt x="21916" y="38321"/>
                    <a:pt x="23565" y="37379"/>
                    <a:pt x="24036" y="36672"/>
                  </a:cubicBezTo>
                  <a:cubicBezTo>
                    <a:pt x="24644" y="35832"/>
                    <a:pt x="24923" y="34798"/>
                    <a:pt x="24821" y="33766"/>
                  </a:cubicBezTo>
                  <a:cubicBezTo>
                    <a:pt x="21131" y="21359"/>
                    <a:pt x="11472" y="12329"/>
                    <a:pt x="5819" y="1021"/>
                  </a:cubicBezTo>
                  <a:cubicBezTo>
                    <a:pt x="5427" y="0"/>
                    <a:pt x="3856" y="0"/>
                    <a:pt x="2835" y="0"/>
                  </a:cubicBezTo>
                  <a:close/>
                </a:path>
              </a:pathLst>
            </a:custGeom>
            <a:grpFill/>
            <a:ln w="7849"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665BE697-5FF1-AF4D-8927-04BFCEC72387}"/>
                </a:ext>
              </a:extLst>
            </p:cNvPr>
            <p:cNvSpPr/>
            <p:nvPr/>
          </p:nvSpPr>
          <p:spPr>
            <a:xfrm>
              <a:off x="2552018" y="1290089"/>
              <a:ext cx="15704" cy="15705"/>
            </a:xfrm>
            <a:custGeom>
              <a:avLst/>
              <a:gdLst>
                <a:gd name="connsiteX0" fmla="*/ 2026 w 15703"/>
                <a:gd name="connsiteY0" fmla="*/ 1675 h 15705"/>
                <a:gd name="connsiteX1" fmla="*/ 3832 w 15703"/>
                <a:gd name="connsiteY1" fmla="*/ 15417 h 15705"/>
                <a:gd name="connsiteX2" fmla="*/ 8151 w 15703"/>
                <a:gd name="connsiteY2" fmla="*/ 19736 h 15705"/>
                <a:gd name="connsiteX3" fmla="*/ 16866 w 15703"/>
                <a:gd name="connsiteY3" fmla="*/ 20443 h 15705"/>
                <a:gd name="connsiteX4" fmla="*/ 22284 w 15703"/>
                <a:gd name="connsiteY4" fmla="*/ 14396 h 15705"/>
                <a:gd name="connsiteX5" fmla="*/ 16552 w 15703"/>
                <a:gd name="connsiteY5" fmla="*/ 3167 h 15705"/>
                <a:gd name="connsiteX6" fmla="*/ 2026 w 15703"/>
                <a:gd name="connsiteY6" fmla="*/ 1675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2026" y="1675"/>
                  </a:moveTo>
                  <a:cubicBezTo>
                    <a:pt x="-1193" y="3795"/>
                    <a:pt x="-565" y="9528"/>
                    <a:pt x="3832" y="15417"/>
                  </a:cubicBezTo>
                  <a:cubicBezTo>
                    <a:pt x="5005" y="17101"/>
                    <a:pt x="6467" y="18563"/>
                    <a:pt x="8151" y="19736"/>
                  </a:cubicBezTo>
                  <a:cubicBezTo>
                    <a:pt x="10588" y="21853"/>
                    <a:pt x="14119" y="22139"/>
                    <a:pt x="16866" y="20443"/>
                  </a:cubicBezTo>
                  <a:cubicBezTo>
                    <a:pt x="18885" y="18629"/>
                    <a:pt x="20702" y="16602"/>
                    <a:pt x="22284" y="14396"/>
                  </a:cubicBezTo>
                  <a:cubicBezTo>
                    <a:pt x="22787" y="9844"/>
                    <a:pt x="20534" y="5429"/>
                    <a:pt x="16552" y="3167"/>
                  </a:cubicBezTo>
                  <a:cubicBezTo>
                    <a:pt x="11762" y="811"/>
                    <a:pt x="7130" y="-1780"/>
                    <a:pt x="2026" y="1675"/>
                  </a:cubicBezTo>
                  <a:close/>
                </a:path>
              </a:pathLst>
            </a:custGeom>
            <a:grpFill/>
            <a:ln w="7849"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F6114D33-6DC6-1F43-9C27-EB196DBAE248}"/>
                </a:ext>
              </a:extLst>
            </p:cNvPr>
            <p:cNvSpPr/>
            <p:nvPr/>
          </p:nvSpPr>
          <p:spPr>
            <a:xfrm>
              <a:off x="2342710" y="1737841"/>
              <a:ext cx="23556" cy="15705"/>
            </a:xfrm>
            <a:custGeom>
              <a:avLst/>
              <a:gdLst>
                <a:gd name="connsiteX0" fmla="*/ 5847 w 23555"/>
                <a:gd name="connsiteY0" fmla="*/ 1526 h 15705"/>
                <a:gd name="connsiteX1" fmla="*/ 115 w 23555"/>
                <a:gd name="connsiteY1" fmla="*/ 8357 h 15705"/>
                <a:gd name="connsiteX2" fmla="*/ 1843 w 23555"/>
                <a:gd name="connsiteY2" fmla="*/ 13540 h 15705"/>
                <a:gd name="connsiteX3" fmla="*/ 14406 w 23555"/>
                <a:gd name="connsiteY3" fmla="*/ 17624 h 15705"/>
                <a:gd name="connsiteX4" fmla="*/ 19824 w 23555"/>
                <a:gd name="connsiteY4" fmla="*/ 17624 h 15705"/>
                <a:gd name="connsiteX5" fmla="*/ 25242 w 23555"/>
                <a:gd name="connsiteY5" fmla="*/ 15032 h 15705"/>
                <a:gd name="connsiteX6" fmla="*/ 25242 w 23555"/>
                <a:gd name="connsiteY6" fmla="*/ 6394 h 15705"/>
                <a:gd name="connsiteX7" fmla="*/ 5847 w 23555"/>
                <a:gd name="connsiteY7" fmla="*/ 1526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5" h="15705">
                  <a:moveTo>
                    <a:pt x="5847" y="1526"/>
                  </a:moveTo>
                  <a:cubicBezTo>
                    <a:pt x="3285" y="3165"/>
                    <a:pt x="1285" y="5549"/>
                    <a:pt x="115" y="8357"/>
                  </a:cubicBezTo>
                  <a:cubicBezTo>
                    <a:pt x="-286" y="10270"/>
                    <a:pt x="375" y="12251"/>
                    <a:pt x="1843" y="13540"/>
                  </a:cubicBezTo>
                  <a:cubicBezTo>
                    <a:pt x="5942" y="15159"/>
                    <a:pt x="10138" y="16523"/>
                    <a:pt x="14406" y="17624"/>
                  </a:cubicBezTo>
                  <a:cubicBezTo>
                    <a:pt x="16205" y="17854"/>
                    <a:pt x="18025" y="17854"/>
                    <a:pt x="19824" y="17624"/>
                  </a:cubicBezTo>
                  <a:cubicBezTo>
                    <a:pt x="21755" y="17050"/>
                    <a:pt x="23583" y="16175"/>
                    <a:pt x="25242" y="15032"/>
                  </a:cubicBezTo>
                  <a:cubicBezTo>
                    <a:pt x="27126" y="13619"/>
                    <a:pt x="26891" y="8829"/>
                    <a:pt x="25242" y="6394"/>
                  </a:cubicBezTo>
                  <a:cubicBezTo>
                    <a:pt x="20779" y="333"/>
                    <a:pt x="12644" y="-1709"/>
                    <a:pt x="5847" y="1526"/>
                  </a:cubicBezTo>
                  <a:close/>
                </a:path>
              </a:pathLst>
            </a:custGeom>
            <a:grpFill/>
            <a:ln w="7849"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4EE3E148-1EFC-4540-9686-A1B3678A1F83}"/>
                </a:ext>
              </a:extLst>
            </p:cNvPr>
            <p:cNvSpPr/>
            <p:nvPr/>
          </p:nvSpPr>
          <p:spPr>
            <a:xfrm>
              <a:off x="7614214" y="1477326"/>
              <a:ext cx="15704" cy="15705"/>
            </a:xfrm>
            <a:custGeom>
              <a:avLst/>
              <a:gdLst>
                <a:gd name="connsiteX0" fmla="*/ 15734 w 15703"/>
                <a:gd name="connsiteY0" fmla="*/ 704 h 15705"/>
                <a:gd name="connsiteX1" fmla="*/ 659 w 15703"/>
                <a:gd name="connsiteY1" fmla="*/ 7771 h 15705"/>
                <a:gd name="connsiteX2" fmla="*/ 8039 w 15703"/>
                <a:gd name="connsiteY2" fmla="*/ 18765 h 15705"/>
                <a:gd name="connsiteX3" fmla="*/ 14871 w 15703"/>
                <a:gd name="connsiteY3" fmla="*/ 20571 h 15705"/>
                <a:gd name="connsiteX4" fmla="*/ 21467 w 15703"/>
                <a:gd name="connsiteY4" fmla="*/ 15781 h 15705"/>
                <a:gd name="connsiteX5" fmla="*/ 18065 w 15703"/>
                <a:gd name="connsiteY5" fmla="*/ 1751 h 15705"/>
                <a:gd name="connsiteX6" fmla="*/ 15735 w 15703"/>
                <a:gd name="connsiteY6" fmla="*/ 704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15734" y="704"/>
                  </a:moveTo>
                  <a:cubicBezTo>
                    <a:pt x="9620" y="-1505"/>
                    <a:pt x="2872" y="1658"/>
                    <a:pt x="659" y="7771"/>
                  </a:cubicBezTo>
                  <a:cubicBezTo>
                    <a:pt x="-1462" y="12012"/>
                    <a:pt x="1679" y="16723"/>
                    <a:pt x="8039" y="18765"/>
                  </a:cubicBezTo>
                  <a:cubicBezTo>
                    <a:pt x="10002" y="19393"/>
                    <a:pt x="12044" y="19864"/>
                    <a:pt x="14871" y="20571"/>
                  </a:cubicBezTo>
                  <a:cubicBezTo>
                    <a:pt x="17354" y="19409"/>
                    <a:pt x="19593" y="17784"/>
                    <a:pt x="21467" y="15781"/>
                  </a:cubicBezTo>
                  <a:cubicBezTo>
                    <a:pt x="24401" y="10967"/>
                    <a:pt x="22878" y="4686"/>
                    <a:pt x="18065" y="1751"/>
                  </a:cubicBezTo>
                  <a:cubicBezTo>
                    <a:pt x="17335" y="1305"/>
                    <a:pt x="16552" y="954"/>
                    <a:pt x="15735" y="704"/>
                  </a:cubicBezTo>
                  <a:close/>
                </a:path>
              </a:pathLst>
            </a:custGeom>
            <a:grpFill/>
            <a:ln w="7849"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7951F979-7704-FC4D-91E1-1AC23D6C6DDE}"/>
                </a:ext>
              </a:extLst>
            </p:cNvPr>
            <p:cNvSpPr/>
            <p:nvPr/>
          </p:nvSpPr>
          <p:spPr>
            <a:xfrm>
              <a:off x="7869195" y="4511435"/>
              <a:ext cx="23556" cy="7853"/>
            </a:xfrm>
            <a:custGeom>
              <a:avLst/>
              <a:gdLst>
                <a:gd name="connsiteX0" fmla="*/ 1652 w 23555"/>
                <a:gd name="connsiteY0" fmla="*/ 5107 h 7852"/>
                <a:gd name="connsiteX1" fmla="*/ 3 w 23555"/>
                <a:gd name="connsiteY1" fmla="*/ 10918 h 7852"/>
                <a:gd name="connsiteX2" fmla="*/ 2437 w 23555"/>
                <a:gd name="connsiteY2" fmla="*/ 12882 h 7852"/>
                <a:gd name="connsiteX3" fmla="*/ 12645 w 23555"/>
                <a:gd name="connsiteY3" fmla="*/ 15630 h 7852"/>
                <a:gd name="connsiteX4" fmla="*/ 21203 w 23555"/>
                <a:gd name="connsiteY4" fmla="*/ 15002 h 7852"/>
                <a:gd name="connsiteX5" fmla="*/ 24344 w 23555"/>
                <a:gd name="connsiteY5" fmla="*/ 14295 h 7852"/>
                <a:gd name="connsiteX6" fmla="*/ 29840 w 23555"/>
                <a:gd name="connsiteY6" fmla="*/ 11233 h 7852"/>
                <a:gd name="connsiteX7" fmla="*/ 25207 w 23555"/>
                <a:gd name="connsiteY7" fmla="*/ 3380 h 7852"/>
                <a:gd name="connsiteX8" fmla="*/ 1651 w 23555"/>
                <a:gd name="connsiteY8" fmla="*/ 510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5" h="7852">
                  <a:moveTo>
                    <a:pt x="1652" y="5107"/>
                  </a:moveTo>
                  <a:cubicBezTo>
                    <a:pt x="529" y="6834"/>
                    <a:pt x="-46" y="8859"/>
                    <a:pt x="3" y="10918"/>
                  </a:cubicBezTo>
                  <a:cubicBezTo>
                    <a:pt x="3" y="11468"/>
                    <a:pt x="1495" y="12568"/>
                    <a:pt x="2437" y="12882"/>
                  </a:cubicBezTo>
                  <a:cubicBezTo>
                    <a:pt x="6442" y="14060"/>
                    <a:pt x="10289" y="15080"/>
                    <a:pt x="12645" y="15630"/>
                  </a:cubicBezTo>
                  <a:cubicBezTo>
                    <a:pt x="16885" y="15630"/>
                    <a:pt x="19083" y="15630"/>
                    <a:pt x="21203" y="15002"/>
                  </a:cubicBezTo>
                  <a:cubicBezTo>
                    <a:pt x="22286" y="14973"/>
                    <a:pt x="23353" y="14733"/>
                    <a:pt x="24344" y="14295"/>
                  </a:cubicBezTo>
                  <a:cubicBezTo>
                    <a:pt x="26229" y="13431"/>
                    <a:pt x="28034" y="12254"/>
                    <a:pt x="29840" y="11233"/>
                  </a:cubicBezTo>
                  <a:cubicBezTo>
                    <a:pt x="28822" y="8338"/>
                    <a:pt x="27249" y="5671"/>
                    <a:pt x="25207" y="3380"/>
                  </a:cubicBezTo>
                  <a:cubicBezTo>
                    <a:pt x="17941" y="-1709"/>
                    <a:pt x="8098" y="-987"/>
                    <a:pt x="1651" y="5107"/>
                  </a:cubicBezTo>
                  <a:close/>
                </a:path>
              </a:pathLst>
            </a:custGeom>
            <a:grpFill/>
            <a:ln w="7849"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6B6F1F83-EB26-3344-AEC3-FF69B1CDC2FB}"/>
                </a:ext>
              </a:extLst>
            </p:cNvPr>
            <p:cNvSpPr/>
            <p:nvPr/>
          </p:nvSpPr>
          <p:spPr>
            <a:xfrm>
              <a:off x="5870863" y="768238"/>
              <a:ext cx="15704" cy="23558"/>
            </a:xfrm>
            <a:custGeom>
              <a:avLst/>
              <a:gdLst>
                <a:gd name="connsiteX0" fmla="*/ 11866 w 15703"/>
                <a:gd name="connsiteY0" fmla="*/ 617 h 23558"/>
                <a:gd name="connsiteX1" fmla="*/ 6055 w 15703"/>
                <a:gd name="connsiteY1" fmla="*/ 617 h 23558"/>
                <a:gd name="connsiteX2" fmla="*/ 2287 w 15703"/>
                <a:gd name="connsiteY2" fmla="*/ 19856 h 23558"/>
                <a:gd name="connsiteX3" fmla="*/ 16656 w 15703"/>
                <a:gd name="connsiteY3" fmla="*/ 24175 h 23558"/>
                <a:gd name="connsiteX4" fmla="*/ 21131 w 15703"/>
                <a:gd name="connsiteY4" fmla="*/ 20249 h 23558"/>
                <a:gd name="connsiteX5" fmla="*/ 11866 w 15703"/>
                <a:gd name="connsiteY5" fmla="*/ 617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03" h="23558">
                  <a:moveTo>
                    <a:pt x="11866" y="617"/>
                  </a:moveTo>
                  <a:cubicBezTo>
                    <a:pt x="10016" y="-206"/>
                    <a:pt x="7905" y="-206"/>
                    <a:pt x="6055" y="617"/>
                  </a:cubicBezTo>
                  <a:cubicBezTo>
                    <a:pt x="-204" y="4951"/>
                    <a:pt x="-1874" y="13481"/>
                    <a:pt x="2287" y="19856"/>
                  </a:cubicBezTo>
                  <a:cubicBezTo>
                    <a:pt x="5798" y="24015"/>
                    <a:pt x="11433" y="25709"/>
                    <a:pt x="16656" y="24175"/>
                  </a:cubicBezTo>
                  <a:cubicBezTo>
                    <a:pt x="18304" y="23704"/>
                    <a:pt x="19639" y="21584"/>
                    <a:pt x="21131" y="20249"/>
                  </a:cubicBezTo>
                  <a:cubicBezTo>
                    <a:pt x="21713" y="12530"/>
                    <a:pt x="18194" y="5074"/>
                    <a:pt x="11866" y="617"/>
                  </a:cubicBezTo>
                  <a:close/>
                </a:path>
              </a:pathLst>
            </a:custGeom>
            <a:grpFill/>
            <a:ln w="7849"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451F1765-E2D5-1247-997C-F8979A29BEE9}"/>
                </a:ext>
              </a:extLst>
            </p:cNvPr>
            <p:cNvSpPr/>
            <p:nvPr/>
          </p:nvSpPr>
          <p:spPr>
            <a:xfrm>
              <a:off x="7920611" y="3566096"/>
              <a:ext cx="15704" cy="23558"/>
            </a:xfrm>
            <a:custGeom>
              <a:avLst/>
              <a:gdLst>
                <a:gd name="connsiteX0" fmla="*/ 10460 w 15703"/>
                <a:gd name="connsiteY0" fmla="*/ 352 h 23558"/>
                <a:gd name="connsiteX1" fmla="*/ 7869 w 15703"/>
                <a:gd name="connsiteY1" fmla="*/ 1452 h 23558"/>
                <a:gd name="connsiteX2" fmla="*/ 17 w 15703"/>
                <a:gd name="connsiteY2" fmla="*/ 24225 h 23558"/>
                <a:gd name="connsiteX3" fmla="*/ 3079 w 15703"/>
                <a:gd name="connsiteY3" fmla="*/ 29329 h 23558"/>
                <a:gd name="connsiteX4" fmla="*/ 6142 w 15703"/>
                <a:gd name="connsiteY4" fmla="*/ 29329 h 23558"/>
                <a:gd name="connsiteX5" fmla="*/ 15564 w 15703"/>
                <a:gd name="connsiteY5" fmla="*/ 2944 h 23558"/>
                <a:gd name="connsiteX6" fmla="*/ 11346 w 15703"/>
                <a:gd name="connsiteY6" fmla="*/ 63 h 23558"/>
                <a:gd name="connsiteX7" fmla="*/ 10461 w 15703"/>
                <a:gd name="connsiteY7" fmla="*/ 352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03" h="23558">
                  <a:moveTo>
                    <a:pt x="10460" y="352"/>
                  </a:moveTo>
                  <a:cubicBezTo>
                    <a:pt x="9509" y="460"/>
                    <a:pt x="8608" y="842"/>
                    <a:pt x="7869" y="1452"/>
                  </a:cubicBezTo>
                  <a:cubicBezTo>
                    <a:pt x="2548" y="7823"/>
                    <a:pt x="-247" y="15928"/>
                    <a:pt x="17" y="24225"/>
                  </a:cubicBezTo>
                  <a:cubicBezTo>
                    <a:pt x="529" y="26184"/>
                    <a:pt x="1592" y="27955"/>
                    <a:pt x="3079" y="29329"/>
                  </a:cubicBezTo>
                  <a:cubicBezTo>
                    <a:pt x="3551" y="29878"/>
                    <a:pt x="5042" y="29329"/>
                    <a:pt x="6142" y="29329"/>
                  </a:cubicBezTo>
                  <a:cubicBezTo>
                    <a:pt x="15502" y="24181"/>
                    <a:pt x="19546" y="12856"/>
                    <a:pt x="15564" y="2944"/>
                  </a:cubicBezTo>
                  <a:cubicBezTo>
                    <a:pt x="15195" y="983"/>
                    <a:pt x="13306" y="-306"/>
                    <a:pt x="11346" y="63"/>
                  </a:cubicBezTo>
                  <a:cubicBezTo>
                    <a:pt x="11040" y="121"/>
                    <a:pt x="10742" y="218"/>
                    <a:pt x="10461" y="352"/>
                  </a:cubicBezTo>
                  <a:close/>
                </a:path>
              </a:pathLst>
            </a:custGeom>
            <a:grpFill/>
            <a:ln w="7849"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91E146EC-384A-C144-A941-4A6A4D3D177F}"/>
                </a:ext>
              </a:extLst>
            </p:cNvPr>
            <p:cNvSpPr/>
            <p:nvPr/>
          </p:nvSpPr>
          <p:spPr>
            <a:xfrm>
              <a:off x="7811185" y="3725857"/>
              <a:ext cx="23556" cy="15705"/>
            </a:xfrm>
            <a:custGeom>
              <a:avLst/>
              <a:gdLst>
                <a:gd name="connsiteX0" fmla="*/ 16083 w 23555"/>
                <a:gd name="connsiteY0" fmla="*/ 17040 h 15705"/>
                <a:gd name="connsiteX1" fmla="*/ 28097 w 23555"/>
                <a:gd name="connsiteY1" fmla="*/ 9188 h 15705"/>
                <a:gd name="connsiteX2" fmla="*/ 25192 w 23555"/>
                <a:gd name="connsiteY2" fmla="*/ 1335 h 15705"/>
                <a:gd name="connsiteX3" fmla="*/ 16397 w 23555"/>
                <a:gd name="connsiteY3" fmla="*/ 0 h 15705"/>
                <a:gd name="connsiteX4" fmla="*/ 3756 w 23555"/>
                <a:gd name="connsiteY4" fmla="*/ 1728 h 15705"/>
                <a:gd name="connsiteX5" fmla="*/ 66 w 23555"/>
                <a:gd name="connsiteY5" fmla="*/ 5968 h 15705"/>
                <a:gd name="connsiteX6" fmla="*/ 1871 w 23555"/>
                <a:gd name="connsiteY6" fmla="*/ 11230 h 15705"/>
                <a:gd name="connsiteX7" fmla="*/ 16083 w 23555"/>
                <a:gd name="connsiteY7" fmla="*/ 17040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5" h="15705">
                  <a:moveTo>
                    <a:pt x="16083" y="17040"/>
                  </a:moveTo>
                  <a:cubicBezTo>
                    <a:pt x="20559" y="18297"/>
                    <a:pt x="25427" y="14684"/>
                    <a:pt x="28097" y="9188"/>
                  </a:cubicBezTo>
                  <a:cubicBezTo>
                    <a:pt x="29432" y="6518"/>
                    <a:pt x="27704" y="2042"/>
                    <a:pt x="25192" y="1335"/>
                  </a:cubicBezTo>
                  <a:lnTo>
                    <a:pt x="16397" y="0"/>
                  </a:lnTo>
                  <a:cubicBezTo>
                    <a:pt x="12148" y="274"/>
                    <a:pt x="7923" y="851"/>
                    <a:pt x="3756" y="1728"/>
                  </a:cubicBezTo>
                  <a:cubicBezTo>
                    <a:pt x="1927" y="2481"/>
                    <a:pt x="559" y="4052"/>
                    <a:pt x="66" y="5968"/>
                  </a:cubicBezTo>
                  <a:cubicBezTo>
                    <a:pt x="-223" y="7911"/>
                    <a:pt x="451" y="9873"/>
                    <a:pt x="1871" y="11230"/>
                  </a:cubicBezTo>
                  <a:cubicBezTo>
                    <a:pt x="6401" y="13639"/>
                    <a:pt x="11163" y="15586"/>
                    <a:pt x="16083" y="17040"/>
                  </a:cubicBezTo>
                  <a:close/>
                </a:path>
              </a:pathLst>
            </a:custGeom>
            <a:grpFill/>
            <a:ln w="7849"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6F3E1D22-332B-424A-9D3E-9250ACC30B83}"/>
                </a:ext>
              </a:extLst>
            </p:cNvPr>
            <p:cNvSpPr/>
            <p:nvPr/>
          </p:nvSpPr>
          <p:spPr>
            <a:xfrm>
              <a:off x="705533" y="1234735"/>
              <a:ext cx="23556" cy="15705"/>
            </a:xfrm>
            <a:custGeom>
              <a:avLst/>
              <a:gdLst>
                <a:gd name="connsiteX0" fmla="*/ 13348 w 23555"/>
                <a:gd name="connsiteY0" fmla="*/ 1589 h 15705"/>
                <a:gd name="connsiteX1" fmla="*/ 0 w 23555"/>
                <a:gd name="connsiteY1" fmla="*/ 18159 h 15705"/>
                <a:gd name="connsiteX2" fmla="*/ 21122 w 23555"/>
                <a:gd name="connsiteY2" fmla="*/ 18159 h 15705"/>
                <a:gd name="connsiteX3" fmla="*/ 26383 w 23555"/>
                <a:gd name="connsiteY3" fmla="*/ 14782 h 15705"/>
                <a:gd name="connsiteX4" fmla="*/ 24969 w 23555"/>
                <a:gd name="connsiteY4" fmla="*/ 2767 h 15705"/>
                <a:gd name="connsiteX5" fmla="*/ 13348 w 23555"/>
                <a:gd name="connsiteY5" fmla="*/ 1589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55" h="15705">
                  <a:moveTo>
                    <a:pt x="13348" y="1589"/>
                  </a:moveTo>
                  <a:cubicBezTo>
                    <a:pt x="8245" y="6537"/>
                    <a:pt x="1570" y="10384"/>
                    <a:pt x="0" y="18159"/>
                  </a:cubicBezTo>
                  <a:cubicBezTo>
                    <a:pt x="6875" y="20317"/>
                    <a:pt x="14247" y="20317"/>
                    <a:pt x="21122" y="18159"/>
                  </a:cubicBezTo>
                  <a:cubicBezTo>
                    <a:pt x="23117" y="17463"/>
                    <a:pt x="24919" y="16306"/>
                    <a:pt x="26383" y="14782"/>
                  </a:cubicBezTo>
                  <a:cubicBezTo>
                    <a:pt x="28424" y="12819"/>
                    <a:pt x="27482" y="5751"/>
                    <a:pt x="24969" y="2767"/>
                  </a:cubicBezTo>
                  <a:cubicBezTo>
                    <a:pt x="21905" y="-415"/>
                    <a:pt x="16989" y="-914"/>
                    <a:pt x="13348" y="1589"/>
                  </a:cubicBezTo>
                  <a:close/>
                </a:path>
              </a:pathLst>
            </a:custGeom>
            <a:grpFill/>
            <a:ln w="7849"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AA9751D0-E26E-7C4E-94B5-72B3165F8658}"/>
                </a:ext>
              </a:extLst>
            </p:cNvPr>
            <p:cNvSpPr/>
            <p:nvPr/>
          </p:nvSpPr>
          <p:spPr>
            <a:xfrm>
              <a:off x="642011" y="1252815"/>
              <a:ext cx="70668" cy="62821"/>
            </a:xfrm>
            <a:custGeom>
              <a:avLst/>
              <a:gdLst>
                <a:gd name="connsiteX0" fmla="*/ 63287 w 70667"/>
                <a:gd name="connsiteY0" fmla="*/ 785 h 62821"/>
                <a:gd name="connsiteX1" fmla="*/ 48447 w 70667"/>
                <a:gd name="connsiteY1" fmla="*/ 5340 h 62821"/>
                <a:gd name="connsiteX2" fmla="*/ 35667 w 70667"/>
                <a:gd name="connsiteY2" fmla="*/ 10758 h 62821"/>
                <a:gd name="connsiteX3" fmla="*/ 35412 w 70667"/>
                <a:gd name="connsiteY3" fmla="*/ 11465 h 62821"/>
                <a:gd name="connsiteX4" fmla="*/ 31015 w 70667"/>
                <a:gd name="connsiteY4" fmla="*/ 15234 h 62821"/>
                <a:gd name="connsiteX5" fmla="*/ 27874 w 70667"/>
                <a:gd name="connsiteY5" fmla="*/ 15234 h 62821"/>
                <a:gd name="connsiteX6" fmla="*/ 0 w 70667"/>
                <a:gd name="connsiteY6" fmla="*/ 46174 h 62821"/>
                <a:gd name="connsiteX7" fmla="*/ 4240 w 70667"/>
                <a:gd name="connsiteY7" fmla="*/ 54026 h 62821"/>
                <a:gd name="connsiteX8" fmla="*/ 8951 w 70667"/>
                <a:gd name="connsiteY8" fmla="*/ 61879 h 62821"/>
                <a:gd name="connsiteX9" fmla="*/ 14683 w 70667"/>
                <a:gd name="connsiteY9" fmla="*/ 63057 h 62821"/>
                <a:gd name="connsiteX10" fmla="*/ 52059 w 70667"/>
                <a:gd name="connsiteY10" fmla="*/ 39499 h 62821"/>
                <a:gd name="connsiteX11" fmla="*/ 69725 w 70667"/>
                <a:gd name="connsiteY11" fmla="*/ 27092 h 62821"/>
                <a:gd name="connsiteX12" fmla="*/ 74829 w 70667"/>
                <a:gd name="connsiteY12" fmla="*/ 12878 h 62821"/>
                <a:gd name="connsiteX13" fmla="*/ 68940 w 70667"/>
                <a:gd name="connsiteY13" fmla="*/ 6125 h 62821"/>
                <a:gd name="connsiteX14" fmla="*/ 63051 w 70667"/>
                <a:gd name="connsiteY14" fmla="*/ 628 h 62821"/>
                <a:gd name="connsiteX15" fmla="*/ 63051 w 70667"/>
                <a:gd name="connsiteY15" fmla="*/ 0 h 62821"/>
                <a:gd name="connsiteX16" fmla="*/ 61952 w 70667"/>
                <a:gd name="connsiteY16" fmla="*/ 0 h 6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667" h="62821">
                  <a:moveTo>
                    <a:pt x="63287" y="785"/>
                  </a:moveTo>
                  <a:cubicBezTo>
                    <a:pt x="59195" y="4312"/>
                    <a:pt x="53813" y="5964"/>
                    <a:pt x="48447" y="5340"/>
                  </a:cubicBezTo>
                  <a:cubicBezTo>
                    <a:pt x="43422" y="3307"/>
                    <a:pt x="37700" y="5733"/>
                    <a:pt x="35667" y="10758"/>
                  </a:cubicBezTo>
                  <a:cubicBezTo>
                    <a:pt x="35573" y="10990"/>
                    <a:pt x="35488" y="11226"/>
                    <a:pt x="35412" y="11465"/>
                  </a:cubicBezTo>
                  <a:cubicBezTo>
                    <a:pt x="34293" y="13077"/>
                    <a:pt x="32779" y="14375"/>
                    <a:pt x="31015" y="15234"/>
                  </a:cubicBezTo>
                  <a:cubicBezTo>
                    <a:pt x="30230" y="15705"/>
                    <a:pt x="28817" y="15234"/>
                    <a:pt x="27874" y="15234"/>
                  </a:cubicBezTo>
                  <a:cubicBezTo>
                    <a:pt x="5496" y="18768"/>
                    <a:pt x="471" y="24343"/>
                    <a:pt x="0" y="46174"/>
                  </a:cubicBezTo>
                  <a:cubicBezTo>
                    <a:pt x="157" y="49297"/>
                    <a:pt x="1715" y="52182"/>
                    <a:pt x="4240" y="54026"/>
                  </a:cubicBezTo>
                  <a:cubicBezTo>
                    <a:pt x="6439" y="56068"/>
                    <a:pt x="6988" y="59680"/>
                    <a:pt x="8951" y="61879"/>
                  </a:cubicBezTo>
                  <a:cubicBezTo>
                    <a:pt x="10545" y="63205"/>
                    <a:pt x="12696" y="63647"/>
                    <a:pt x="14683" y="63057"/>
                  </a:cubicBezTo>
                  <a:cubicBezTo>
                    <a:pt x="25393" y="52722"/>
                    <a:pt x="38116" y="44703"/>
                    <a:pt x="52059" y="39499"/>
                  </a:cubicBezTo>
                  <a:cubicBezTo>
                    <a:pt x="58654" y="37143"/>
                    <a:pt x="62973" y="30390"/>
                    <a:pt x="69725" y="27092"/>
                  </a:cubicBezTo>
                  <a:cubicBezTo>
                    <a:pt x="74515" y="24893"/>
                    <a:pt x="75536" y="18375"/>
                    <a:pt x="74829" y="12878"/>
                  </a:cubicBezTo>
                  <a:cubicBezTo>
                    <a:pt x="74829" y="9580"/>
                    <a:pt x="71924" y="7774"/>
                    <a:pt x="68940" y="6125"/>
                  </a:cubicBezTo>
                  <a:cubicBezTo>
                    <a:pt x="66702" y="4612"/>
                    <a:pt x="64715" y="2757"/>
                    <a:pt x="63051" y="628"/>
                  </a:cubicBezTo>
                  <a:lnTo>
                    <a:pt x="63051" y="0"/>
                  </a:lnTo>
                  <a:lnTo>
                    <a:pt x="61952" y="0"/>
                  </a:lnTo>
                  <a:close/>
                </a:path>
              </a:pathLst>
            </a:custGeom>
            <a:grpFill/>
            <a:ln w="7849"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F0CFB5B3-8B03-7F4E-B9AD-CDCE43C81C77}"/>
                </a:ext>
              </a:extLst>
            </p:cNvPr>
            <p:cNvSpPr/>
            <p:nvPr/>
          </p:nvSpPr>
          <p:spPr>
            <a:xfrm>
              <a:off x="8522639" y="5060076"/>
              <a:ext cx="15704" cy="15705"/>
            </a:xfrm>
            <a:custGeom>
              <a:avLst/>
              <a:gdLst>
                <a:gd name="connsiteX0" fmla="*/ 9972 w 15703"/>
                <a:gd name="connsiteY0" fmla="*/ 1128 h 15705"/>
                <a:gd name="connsiteX1" fmla="*/ 0 w 15703"/>
                <a:gd name="connsiteY1" fmla="*/ 20210 h 15705"/>
                <a:gd name="connsiteX2" fmla="*/ 2355 w 15703"/>
                <a:gd name="connsiteY2" fmla="*/ 22173 h 15705"/>
                <a:gd name="connsiteX3" fmla="*/ 14447 w 15703"/>
                <a:gd name="connsiteY3" fmla="*/ 18954 h 15705"/>
                <a:gd name="connsiteX4" fmla="*/ 18059 w 15703"/>
                <a:gd name="connsiteY4" fmla="*/ 2620 h 15705"/>
                <a:gd name="connsiteX5" fmla="*/ 10377 w 15703"/>
                <a:gd name="connsiteY5" fmla="*/ 849 h 15705"/>
                <a:gd name="connsiteX6" fmla="*/ 9972 w 15703"/>
                <a:gd name="connsiteY6" fmla="*/ 1128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9972" y="1128"/>
                  </a:moveTo>
                  <a:cubicBezTo>
                    <a:pt x="4583" y="6175"/>
                    <a:pt x="1067" y="12903"/>
                    <a:pt x="0" y="20210"/>
                  </a:cubicBezTo>
                  <a:cubicBezTo>
                    <a:pt x="785" y="20916"/>
                    <a:pt x="1806" y="22330"/>
                    <a:pt x="2355" y="22173"/>
                  </a:cubicBezTo>
                  <a:cubicBezTo>
                    <a:pt x="6494" y="21555"/>
                    <a:pt x="10549" y="20475"/>
                    <a:pt x="14447" y="18954"/>
                  </a:cubicBezTo>
                  <a:cubicBezTo>
                    <a:pt x="20494" y="16048"/>
                    <a:pt x="21593" y="9923"/>
                    <a:pt x="18059" y="2620"/>
                  </a:cubicBezTo>
                  <a:cubicBezTo>
                    <a:pt x="16427" y="9"/>
                    <a:pt x="12987" y="-784"/>
                    <a:pt x="10377" y="849"/>
                  </a:cubicBezTo>
                  <a:cubicBezTo>
                    <a:pt x="10238" y="936"/>
                    <a:pt x="10103" y="1029"/>
                    <a:pt x="9972" y="1128"/>
                  </a:cubicBezTo>
                  <a:close/>
                </a:path>
              </a:pathLst>
            </a:custGeom>
            <a:grpFill/>
            <a:ln w="7849"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87C78D76-A3E7-9847-9940-64DAE9A8033B}"/>
                </a:ext>
              </a:extLst>
            </p:cNvPr>
            <p:cNvSpPr/>
            <p:nvPr/>
          </p:nvSpPr>
          <p:spPr>
            <a:xfrm>
              <a:off x="2690622" y="3109718"/>
              <a:ext cx="15704" cy="15705"/>
            </a:xfrm>
            <a:custGeom>
              <a:avLst/>
              <a:gdLst>
                <a:gd name="connsiteX0" fmla="*/ 45 w 15703"/>
                <a:gd name="connsiteY0" fmla="*/ 13211 h 15705"/>
                <a:gd name="connsiteX1" fmla="*/ 6273 w 15703"/>
                <a:gd name="connsiteY1" fmla="*/ 21028 h 15705"/>
                <a:gd name="connsiteX2" fmla="*/ 7426 w 15703"/>
                <a:gd name="connsiteY2" fmla="*/ 21064 h 15705"/>
                <a:gd name="connsiteX3" fmla="*/ 18733 w 15703"/>
                <a:gd name="connsiteY3" fmla="*/ 11640 h 15705"/>
                <a:gd name="connsiteX4" fmla="*/ 10419 w 15703"/>
                <a:gd name="connsiteY4" fmla="*/ 111 h 15705"/>
                <a:gd name="connsiteX5" fmla="*/ 10331 w 15703"/>
                <a:gd name="connsiteY5" fmla="*/ 97 h 15705"/>
                <a:gd name="connsiteX6" fmla="*/ 909 w 15703"/>
                <a:gd name="connsiteY6" fmla="*/ 6693 h 15705"/>
                <a:gd name="connsiteX7" fmla="*/ 45 w 15703"/>
                <a:gd name="connsiteY7" fmla="*/ 13211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03" h="15705">
                  <a:moveTo>
                    <a:pt x="45" y="13211"/>
                  </a:moveTo>
                  <a:cubicBezTo>
                    <a:pt x="-393" y="17090"/>
                    <a:pt x="2395" y="20589"/>
                    <a:pt x="6273" y="21028"/>
                  </a:cubicBezTo>
                  <a:cubicBezTo>
                    <a:pt x="6656" y="21071"/>
                    <a:pt x="7041" y="21083"/>
                    <a:pt x="7426" y="21064"/>
                  </a:cubicBezTo>
                  <a:cubicBezTo>
                    <a:pt x="13039" y="21245"/>
                    <a:pt x="17899" y="17195"/>
                    <a:pt x="18733" y="11640"/>
                  </a:cubicBezTo>
                  <a:cubicBezTo>
                    <a:pt x="19621" y="6161"/>
                    <a:pt x="15898" y="999"/>
                    <a:pt x="10419" y="111"/>
                  </a:cubicBezTo>
                  <a:cubicBezTo>
                    <a:pt x="10390" y="106"/>
                    <a:pt x="10361" y="102"/>
                    <a:pt x="10331" y="97"/>
                  </a:cubicBezTo>
                  <a:cubicBezTo>
                    <a:pt x="5932" y="-577"/>
                    <a:pt x="1781" y="2329"/>
                    <a:pt x="909" y="6693"/>
                  </a:cubicBezTo>
                  <a:cubicBezTo>
                    <a:pt x="517" y="8892"/>
                    <a:pt x="281" y="11091"/>
                    <a:pt x="45" y="13211"/>
                  </a:cubicBezTo>
                  <a:close/>
                </a:path>
              </a:pathLst>
            </a:custGeom>
            <a:grpFill/>
            <a:ln w="7849"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C74D5E28-CA52-CD48-8EA1-5B47BF0AC7FB}"/>
                </a:ext>
              </a:extLst>
            </p:cNvPr>
            <p:cNvSpPr/>
            <p:nvPr/>
          </p:nvSpPr>
          <p:spPr>
            <a:xfrm>
              <a:off x="5284596" y="258772"/>
              <a:ext cx="15704" cy="15705"/>
            </a:xfrm>
            <a:custGeom>
              <a:avLst/>
              <a:gdLst>
                <a:gd name="connsiteX0" fmla="*/ 17637 w 15703"/>
                <a:gd name="connsiteY0" fmla="*/ 20548 h 15705"/>
                <a:gd name="connsiteX1" fmla="*/ 22897 w 15703"/>
                <a:gd name="connsiteY1" fmla="*/ 12695 h 15705"/>
                <a:gd name="connsiteX2" fmla="*/ 17633 w 15703"/>
                <a:gd name="connsiteY2" fmla="*/ 816 h 15705"/>
                <a:gd name="connsiteX3" fmla="*/ 16066 w 15703"/>
                <a:gd name="connsiteY3" fmla="*/ 366 h 15705"/>
                <a:gd name="connsiteX4" fmla="*/ 3974 w 15703"/>
                <a:gd name="connsiteY4" fmla="*/ 2644 h 15705"/>
                <a:gd name="connsiteX5" fmla="*/ 1228 w 15703"/>
                <a:gd name="connsiteY5" fmla="*/ 14091 h 15705"/>
                <a:gd name="connsiteX6" fmla="*/ 3111 w 15703"/>
                <a:gd name="connsiteY6" fmla="*/ 16229 h 15705"/>
                <a:gd name="connsiteX7" fmla="*/ 17637 w 15703"/>
                <a:gd name="connsiteY7" fmla="*/ 20548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03" h="15705">
                  <a:moveTo>
                    <a:pt x="17637" y="20548"/>
                  </a:moveTo>
                  <a:cubicBezTo>
                    <a:pt x="19678" y="18135"/>
                    <a:pt x="21442" y="15501"/>
                    <a:pt x="22897" y="12695"/>
                  </a:cubicBezTo>
                  <a:cubicBezTo>
                    <a:pt x="24724" y="7961"/>
                    <a:pt x="22367" y="2643"/>
                    <a:pt x="17633" y="816"/>
                  </a:cubicBezTo>
                  <a:cubicBezTo>
                    <a:pt x="17125" y="620"/>
                    <a:pt x="16601" y="470"/>
                    <a:pt x="16066" y="366"/>
                  </a:cubicBezTo>
                  <a:cubicBezTo>
                    <a:pt x="11893" y="-551"/>
                    <a:pt x="7528" y="271"/>
                    <a:pt x="3974" y="2644"/>
                  </a:cubicBezTo>
                  <a:cubicBezTo>
                    <a:pt x="56" y="5046"/>
                    <a:pt x="-1174" y="10171"/>
                    <a:pt x="1228" y="14091"/>
                  </a:cubicBezTo>
                  <a:cubicBezTo>
                    <a:pt x="1728" y="14906"/>
                    <a:pt x="2365" y="15630"/>
                    <a:pt x="3111" y="16229"/>
                  </a:cubicBezTo>
                  <a:cubicBezTo>
                    <a:pt x="6728" y="20329"/>
                    <a:pt x="12367" y="22006"/>
                    <a:pt x="17637" y="20548"/>
                  </a:cubicBezTo>
                  <a:close/>
                </a:path>
              </a:pathLst>
            </a:custGeom>
            <a:grpFill/>
            <a:ln w="7849"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25B1D62A-B19D-0C45-872E-07846FC1375F}"/>
                </a:ext>
              </a:extLst>
            </p:cNvPr>
            <p:cNvSpPr/>
            <p:nvPr/>
          </p:nvSpPr>
          <p:spPr>
            <a:xfrm>
              <a:off x="5747308" y="3057867"/>
              <a:ext cx="23556" cy="7853"/>
            </a:xfrm>
            <a:custGeom>
              <a:avLst/>
              <a:gdLst>
                <a:gd name="connsiteX0" fmla="*/ 13558 w 23555"/>
                <a:gd name="connsiteY0" fmla="*/ 199 h 7852"/>
                <a:gd name="connsiteX1" fmla="*/ 7119 w 23555"/>
                <a:gd name="connsiteY1" fmla="*/ 199 h 7852"/>
                <a:gd name="connsiteX2" fmla="*/ 367 w 23555"/>
                <a:gd name="connsiteY2" fmla="*/ 5539 h 7852"/>
                <a:gd name="connsiteX3" fmla="*/ 7434 w 23555"/>
                <a:gd name="connsiteY3" fmla="*/ 13941 h 7852"/>
                <a:gd name="connsiteX4" fmla="*/ 23138 w 23555"/>
                <a:gd name="connsiteY4" fmla="*/ 7266 h 7852"/>
                <a:gd name="connsiteX5" fmla="*/ 21881 w 23555"/>
                <a:gd name="connsiteY5" fmla="*/ 2162 h 7852"/>
                <a:gd name="connsiteX6" fmla="*/ 13558 w 23555"/>
                <a:gd name="connsiteY6" fmla="*/ 199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55" h="7852">
                  <a:moveTo>
                    <a:pt x="13558" y="199"/>
                  </a:moveTo>
                  <a:cubicBezTo>
                    <a:pt x="11420" y="-66"/>
                    <a:pt x="9257" y="-66"/>
                    <a:pt x="7119" y="199"/>
                  </a:cubicBezTo>
                  <a:cubicBezTo>
                    <a:pt x="4581" y="1581"/>
                    <a:pt x="2297" y="3387"/>
                    <a:pt x="367" y="5539"/>
                  </a:cubicBezTo>
                  <a:cubicBezTo>
                    <a:pt x="-1360" y="8209"/>
                    <a:pt x="3351" y="13391"/>
                    <a:pt x="7434" y="13941"/>
                  </a:cubicBezTo>
                  <a:cubicBezTo>
                    <a:pt x="13543" y="15155"/>
                    <a:pt x="19772" y="12507"/>
                    <a:pt x="23138" y="7266"/>
                  </a:cubicBezTo>
                  <a:cubicBezTo>
                    <a:pt x="24551" y="4989"/>
                    <a:pt x="24080" y="2869"/>
                    <a:pt x="21881" y="2162"/>
                  </a:cubicBezTo>
                  <a:cubicBezTo>
                    <a:pt x="18191" y="1141"/>
                    <a:pt x="14265" y="435"/>
                    <a:pt x="13558" y="199"/>
                  </a:cubicBezTo>
                  <a:close/>
                </a:path>
              </a:pathLst>
            </a:custGeom>
            <a:grpFill/>
            <a:ln w="7849"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363B8020-A47B-9F48-AD03-0E6E2C1BDF4F}"/>
                </a:ext>
              </a:extLst>
            </p:cNvPr>
            <p:cNvSpPr/>
            <p:nvPr/>
          </p:nvSpPr>
          <p:spPr>
            <a:xfrm>
              <a:off x="2636609" y="991241"/>
              <a:ext cx="23556" cy="15705"/>
            </a:xfrm>
            <a:custGeom>
              <a:avLst/>
              <a:gdLst>
                <a:gd name="connsiteX0" fmla="*/ 21945 w 23555"/>
                <a:gd name="connsiteY0" fmla="*/ 865 h 15705"/>
                <a:gd name="connsiteX1" fmla="*/ 16448 w 23555"/>
                <a:gd name="connsiteY1" fmla="*/ 4163 h 15705"/>
                <a:gd name="connsiteX2" fmla="*/ 744 w 23555"/>
                <a:gd name="connsiteY2" fmla="*/ 14058 h 15705"/>
                <a:gd name="connsiteX3" fmla="*/ 195 w 23555"/>
                <a:gd name="connsiteY3" fmla="*/ 19869 h 15705"/>
                <a:gd name="connsiteX4" fmla="*/ 2472 w 23555"/>
                <a:gd name="connsiteY4" fmla="*/ 21832 h 15705"/>
                <a:gd name="connsiteX5" fmla="*/ 11659 w 23555"/>
                <a:gd name="connsiteY5" fmla="*/ 21832 h 15705"/>
                <a:gd name="connsiteX6" fmla="*/ 26577 w 23555"/>
                <a:gd name="connsiteY6" fmla="*/ 9974 h 15705"/>
                <a:gd name="connsiteX7" fmla="*/ 27677 w 23555"/>
                <a:gd name="connsiteY7" fmla="*/ 1572 h 15705"/>
                <a:gd name="connsiteX8" fmla="*/ 21946 w 23555"/>
                <a:gd name="connsiteY8" fmla="*/ 864 h 15705"/>
                <a:gd name="connsiteX9" fmla="*/ 21945 w 23555"/>
                <a:gd name="connsiteY9" fmla="*/ 865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55" h="15705">
                  <a:moveTo>
                    <a:pt x="21945" y="865"/>
                  </a:moveTo>
                  <a:cubicBezTo>
                    <a:pt x="20217" y="2043"/>
                    <a:pt x="18333" y="3064"/>
                    <a:pt x="16448" y="4163"/>
                  </a:cubicBezTo>
                  <a:cubicBezTo>
                    <a:pt x="11502" y="8011"/>
                    <a:pt x="3885" y="7775"/>
                    <a:pt x="744" y="14058"/>
                  </a:cubicBezTo>
                  <a:cubicBezTo>
                    <a:pt x="0" y="15900"/>
                    <a:pt x="-191" y="17919"/>
                    <a:pt x="195" y="19869"/>
                  </a:cubicBezTo>
                  <a:cubicBezTo>
                    <a:pt x="583" y="20859"/>
                    <a:pt x="1435" y="21594"/>
                    <a:pt x="2472" y="21832"/>
                  </a:cubicBezTo>
                  <a:cubicBezTo>
                    <a:pt x="5613" y="21832"/>
                    <a:pt x="9381" y="22931"/>
                    <a:pt x="11659" y="21832"/>
                  </a:cubicBezTo>
                  <a:cubicBezTo>
                    <a:pt x="16926" y="18264"/>
                    <a:pt x="21913" y="14300"/>
                    <a:pt x="26577" y="9974"/>
                  </a:cubicBezTo>
                  <a:cubicBezTo>
                    <a:pt x="29062" y="7879"/>
                    <a:pt x="29539" y="4235"/>
                    <a:pt x="27677" y="1572"/>
                  </a:cubicBezTo>
                  <a:cubicBezTo>
                    <a:pt x="26290" y="-206"/>
                    <a:pt x="23724" y="-523"/>
                    <a:pt x="21946" y="864"/>
                  </a:cubicBezTo>
                  <a:cubicBezTo>
                    <a:pt x="21945" y="864"/>
                    <a:pt x="21945" y="865"/>
                    <a:pt x="21945" y="865"/>
                  </a:cubicBezTo>
                  <a:close/>
                </a:path>
              </a:pathLst>
            </a:custGeom>
            <a:grpFill/>
            <a:ln w="7849"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FB438593-36B1-7D4A-97DC-B1905E31CE64}"/>
                </a:ext>
              </a:extLst>
            </p:cNvPr>
            <p:cNvSpPr/>
            <p:nvPr/>
          </p:nvSpPr>
          <p:spPr>
            <a:xfrm>
              <a:off x="8774255" y="3835480"/>
              <a:ext cx="15704" cy="23558"/>
            </a:xfrm>
            <a:custGeom>
              <a:avLst/>
              <a:gdLst>
                <a:gd name="connsiteX0" fmla="*/ 16842 w 15703"/>
                <a:gd name="connsiteY0" fmla="*/ 13271 h 23558"/>
                <a:gd name="connsiteX1" fmla="*/ 4358 w 15703"/>
                <a:gd name="connsiteY1" fmla="*/ 0 h 23558"/>
                <a:gd name="connsiteX2" fmla="*/ 39 w 15703"/>
                <a:gd name="connsiteY2" fmla="*/ 3926 h 23558"/>
                <a:gd name="connsiteX3" fmla="*/ 1138 w 15703"/>
                <a:gd name="connsiteY3" fmla="*/ 19632 h 23558"/>
                <a:gd name="connsiteX4" fmla="*/ 10217 w 15703"/>
                <a:gd name="connsiteY4" fmla="*/ 24069 h 23558"/>
                <a:gd name="connsiteX5" fmla="*/ 11503 w 15703"/>
                <a:gd name="connsiteY5" fmla="*/ 23479 h 23558"/>
                <a:gd name="connsiteX6" fmla="*/ 16843 w 15703"/>
                <a:gd name="connsiteY6" fmla="*/ 13271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23558">
                  <a:moveTo>
                    <a:pt x="16842" y="13271"/>
                  </a:moveTo>
                  <a:cubicBezTo>
                    <a:pt x="14507" y="7428"/>
                    <a:pt x="10046" y="2687"/>
                    <a:pt x="4358" y="0"/>
                  </a:cubicBezTo>
                  <a:cubicBezTo>
                    <a:pt x="2866" y="1335"/>
                    <a:pt x="39" y="2513"/>
                    <a:pt x="39" y="3926"/>
                  </a:cubicBezTo>
                  <a:cubicBezTo>
                    <a:pt x="-127" y="9185"/>
                    <a:pt x="241" y="14447"/>
                    <a:pt x="1138" y="19632"/>
                  </a:cubicBezTo>
                  <a:cubicBezTo>
                    <a:pt x="2420" y="23364"/>
                    <a:pt x="6485" y="25351"/>
                    <a:pt x="10217" y="24069"/>
                  </a:cubicBezTo>
                  <a:cubicBezTo>
                    <a:pt x="10664" y="23916"/>
                    <a:pt x="11095" y="23718"/>
                    <a:pt x="11503" y="23479"/>
                  </a:cubicBezTo>
                  <a:cubicBezTo>
                    <a:pt x="15730" y="22057"/>
                    <a:pt x="18085" y="17555"/>
                    <a:pt x="16843" y="13271"/>
                  </a:cubicBezTo>
                  <a:close/>
                </a:path>
              </a:pathLst>
            </a:custGeom>
            <a:grpFill/>
            <a:ln w="7849"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0474FDD0-FEDB-B440-B826-ABFCA02F781F}"/>
                </a:ext>
              </a:extLst>
            </p:cNvPr>
            <p:cNvSpPr/>
            <p:nvPr/>
          </p:nvSpPr>
          <p:spPr>
            <a:xfrm>
              <a:off x="2717688" y="1070797"/>
              <a:ext cx="15704" cy="15705"/>
            </a:xfrm>
            <a:custGeom>
              <a:avLst/>
              <a:gdLst>
                <a:gd name="connsiteX0" fmla="*/ 17971 w 15703"/>
                <a:gd name="connsiteY0" fmla="*/ 16641 h 15705"/>
                <a:gd name="connsiteX1" fmla="*/ 22054 w 15703"/>
                <a:gd name="connsiteY1" fmla="*/ 12322 h 15705"/>
                <a:gd name="connsiteX2" fmla="*/ 20876 w 15703"/>
                <a:gd name="connsiteY2" fmla="*/ 6433 h 15705"/>
                <a:gd name="connsiteX3" fmla="*/ 7371 w 15703"/>
                <a:gd name="connsiteY3" fmla="*/ 72 h 15705"/>
                <a:gd name="connsiteX4" fmla="*/ 383 w 15703"/>
                <a:gd name="connsiteY4" fmla="*/ 5333 h 15705"/>
                <a:gd name="connsiteX5" fmla="*/ 3209 w 15703"/>
                <a:gd name="connsiteY5" fmla="*/ 13657 h 15705"/>
                <a:gd name="connsiteX6" fmla="*/ 17971 w 15703"/>
                <a:gd name="connsiteY6" fmla="*/ 16641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17971" y="16641"/>
                  </a:moveTo>
                  <a:cubicBezTo>
                    <a:pt x="19620" y="16092"/>
                    <a:pt x="20719" y="13814"/>
                    <a:pt x="22054" y="12322"/>
                  </a:cubicBezTo>
                  <a:cubicBezTo>
                    <a:pt x="22013" y="10305"/>
                    <a:pt x="21614" y="8311"/>
                    <a:pt x="20876" y="6433"/>
                  </a:cubicBezTo>
                  <a:cubicBezTo>
                    <a:pt x="17892" y="1984"/>
                    <a:pt x="12701" y="-460"/>
                    <a:pt x="7371" y="72"/>
                  </a:cubicBezTo>
                  <a:cubicBezTo>
                    <a:pt x="4190" y="246"/>
                    <a:pt x="1429" y="2324"/>
                    <a:pt x="383" y="5333"/>
                  </a:cubicBezTo>
                  <a:cubicBezTo>
                    <a:pt x="-666" y="8428"/>
                    <a:pt x="493" y="11841"/>
                    <a:pt x="3209" y="13657"/>
                  </a:cubicBezTo>
                  <a:cubicBezTo>
                    <a:pt x="7230" y="17245"/>
                    <a:pt x="12872" y="18386"/>
                    <a:pt x="17971" y="16641"/>
                  </a:cubicBezTo>
                  <a:close/>
                </a:path>
              </a:pathLst>
            </a:custGeom>
            <a:grpFill/>
            <a:ln w="7849"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7AE1BEE8-CF7B-6141-8A76-5E3139188347}"/>
                </a:ext>
              </a:extLst>
            </p:cNvPr>
            <p:cNvSpPr/>
            <p:nvPr/>
          </p:nvSpPr>
          <p:spPr>
            <a:xfrm>
              <a:off x="8633317" y="3647016"/>
              <a:ext cx="15704" cy="23558"/>
            </a:xfrm>
            <a:custGeom>
              <a:avLst/>
              <a:gdLst>
                <a:gd name="connsiteX0" fmla="*/ 19350 w 15703"/>
                <a:gd name="connsiteY0" fmla="*/ 28584 h 23558"/>
                <a:gd name="connsiteX1" fmla="*/ 21942 w 15703"/>
                <a:gd name="connsiteY1" fmla="*/ 27720 h 23558"/>
                <a:gd name="connsiteX2" fmla="*/ 22884 w 15703"/>
                <a:gd name="connsiteY2" fmla="*/ 25129 h 23558"/>
                <a:gd name="connsiteX3" fmla="*/ 16288 w 15703"/>
                <a:gd name="connsiteY3" fmla="*/ 14842 h 23558"/>
                <a:gd name="connsiteX4" fmla="*/ 15817 w 15703"/>
                <a:gd name="connsiteY4" fmla="*/ 14842 h 23558"/>
                <a:gd name="connsiteX5" fmla="*/ 6630 w 15703"/>
                <a:gd name="connsiteY5" fmla="*/ 2199 h 23558"/>
                <a:gd name="connsiteX6" fmla="*/ 1840 w 15703"/>
                <a:gd name="connsiteY6" fmla="*/ 0 h 23558"/>
                <a:gd name="connsiteX7" fmla="*/ 427 w 15703"/>
                <a:gd name="connsiteY7" fmla="*/ 8717 h 23558"/>
                <a:gd name="connsiteX8" fmla="*/ 19351 w 15703"/>
                <a:gd name="connsiteY8" fmla="*/ 28584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03" h="23558">
                  <a:moveTo>
                    <a:pt x="19350" y="28584"/>
                  </a:moveTo>
                  <a:cubicBezTo>
                    <a:pt x="19979" y="28584"/>
                    <a:pt x="21313" y="28584"/>
                    <a:pt x="21942" y="27720"/>
                  </a:cubicBezTo>
                  <a:cubicBezTo>
                    <a:pt x="22569" y="26856"/>
                    <a:pt x="23197" y="25757"/>
                    <a:pt x="22884" y="25129"/>
                  </a:cubicBezTo>
                  <a:cubicBezTo>
                    <a:pt x="20842" y="21673"/>
                    <a:pt x="18486" y="18297"/>
                    <a:pt x="16288" y="14842"/>
                  </a:cubicBezTo>
                  <a:lnTo>
                    <a:pt x="15817" y="14842"/>
                  </a:lnTo>
                  <a:cubicBezTo>
                    <a:pt x="12754" y="10601"/>
                    <a:pt x="9928" y="6204"/>
                    <a:pt x="6630" y="2199"/>
                  </a:cubicBezTo>
                  <a:cubicBezTo>
                    <a:pt x="5295" y="993"/>
                    <a:pt x="3624" y="226"/>
                    <a:pt x="1840" y="0"/>
                  </a:cubicBezTo>
                  <a:cubicBezTo>
                    <a:pt x="349" y="0"/>
                    <a:pt x="-593" y="5968"/>
                    <a:pt x="427" y="8717"/>
                  </a:cubicBezTo>
                  <a:cubicBezTo>
                    <a:pt x="3739" y="17657"/>
                    <a:pt x="10583" y="24842"/>
                    <a:pt x="19351" y="28584"/>
                  </a:cubicBezTo>
                  <a:close/>
                </a:path>
              </a:pathLst>
            </a:custGeom>
            <a:grpFill/>
            <a:ln w="7849"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0ED6E1BE-9AC5-A14F-A739-F64726B40CD4}"/>
                </a:ext>
              </a:extLst>
            </p:cNvPr>
            <p:cNvSpPr/>
            <p:nvPr/>
          </p:nvSpPr>
          <p:spPr>
            <a:xfrm>
              <a:off x="5191264" y="332324"/>
              <a:ext cx="23556" cy="15705"/>
            </a:xfrm>
            <a:custGeom>
              <a:avLst/>
              <a:gdLst>
                <a:gd name="connsiteX0" fmla="*/ 18787 w 23555"/>
                <a:gd name="connsiteY0" fmla="*/ 1729 h 15705"/>
                <a:gd name="connsiteX1" fmla="*/ 9679 w 23555"/>
                <a:gd name="connsiteY1" fmla="*/ 1 h 15705"/>
                <a:gd name="connsiteX2" fmla="*/ 3868 w 23555"/>
                <a:gd name="connsiteY2" fmla="*/ 1729 h 15705"/>
                <a:gd name="connsiteX3" fmla="*/ 256 w 23555"/>
                <a:gd name="connsiteY3" fmla="*/ 6362 h 15705"/>
                <a:gd name="connsiteX4" fmla="*/ 1963 w 23555"/>
                <a:gd name="connsiteY4" fmla="*/ 10583 h 15705"/>
                <a:gd name="connsiteX5" fmla="*/ 3161 w 23555"/>
                <a:gd name="connsiteY5" fmla="*/ 10838 h 15705"/>
                <a:gd name="connsiteX6" fmla="*/ 26010 w 23555"/>
                <a:gd name="connsiteY6" fmla="*/ 17356 h 15705"/>
                <a:gd name="connsiteX7" fmla="*/ 26010 w 23555"/>
                <a:gd name="connsiteY7" fmla="*/ 9503 h 15705"/>
                <a:gd name="connsiteX8" fmla="*/ 18787 w 23555"/>
                <a:gd name="connsiteY8" fmla="*/ 1729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5" h="15705">
                  <a:moveTo>
                    <a:pt x="18787" y="1729"/>
                  </a:moveTo>
                  <a:cubicBezTo>
                    <a:pt x="15790" y="964"/>
                    <a:pt x="12748" y="387"/>
                    <a:pt x="9679" y="1"/>
                  </a:cubicBezTo>
                  <a:cubicBezTo>
                    <a:pt x="7611" y="-30"/>
                    <a:pt x="5584" y="573"/>
                    <a:pt x="3868" y="1729"/>
                  </a:cubicBezTo>
                  <a:cubicBezTo>
                    <a:pt x="2266" y="2917"/>
                    <a:pt x="1018" y="4518"/>
                    <a:pt x="256" y="6362"/>
                  </a:cubicBezTo>
                  <a:cubicBezTo>
                    <a:pt x="-438" y="7999"/>
                    <a:pt x="326" y="9889"/>
                    <a:pt x="1963" y="10583"/>
                  </a:cubicBezTo>
                  <a:cubicBezTo>
                    <a:pt x="2343" y="10744"/>
                    <a:pt x="2749" y="10830"/>
                    <a:pt x="3161" y="10838"/>
                  </a:cubicBezTo>
                  <a:cubicBezTo>
                    <a:pt x="11054" y="11889"/>
                    <a:pt x="18751" y="14085"/>
                    <a:pt x="26010" y="17356"/>
                  </a:cubicBezTo>
                  <a:cubicBezTo>
                    <a:pt x="26010" y="14686"/>
                    <a:pt x="26010" y="12068"/>
                    <a:pt x="26010" y="9503"/>
                  </a:cubicBezTo>
                  <a:cubicBezTo>
                    <a:pt x="25697" y="3221"/>
                    <a:pt x="25382" y="2985"/>
                    <a:pt x="18787" y="1729"/>
                  </a:cubicBezTo>
                  <a:close/>
                </a:path>
              </a:pathLst>
            </a:custGeom>
            <a:grpFill/>
            <a:ln w="7849"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F0E9B5FD-E881-B749-8641-0B885FF58BD9}"/>
                </a:ext>
              </a:extLst>
            </p:cNvPr>
            <p:cNvSpPr/>
            <p:nvPr/>
          </p:nvSpPr>
          <p:spPr>
            <a:xfrm>
              <a:off x="5217274" y="349679"/>
              <a:ext cx="7852" cy="7853"/>
            </a:xfrm>
            <a:custGeom>
              <a:avLst/>
              <a:gdLst>
                <a:gd name="connsiteX0" fmla="*/ 0 w 0"/>
                <a:gd name="connsiteY0" fmla="*/ 0 h 0"/>
                <a:gd name="connsiteX1" fmla="*/ 0 w 0"/>
                <a:gd name="connsiteY1" fmla="*/ 1413 h 0"/>
                <a:gd name="connsiteX2" fmla="*/ 942 w 0"/>
                <a:gd name="connsiteY2" fmla="*/ 1413 h 0"/>
                <a:gd name="connsiteX3" fmla="*/ 942 w 0"/>
                <a:gd name="connsiteY3" fmla="*/ 393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471"/>
                    <a:pt x="0" y="942"/>
                    <a:pt x="0" y="1413"/>
                  </a:cubicBezTo>
                  <a:lnTo>
                    <a:pt x="942" y="1413"/>
                  </a:lnTo>
                  <a:cubicBezTo>
                    <a:pt x="984" y="1074"/>
                    <a:pt x="984" y="732"/>
                    <a:pt x="942" y="393"/>
                  </a:cubicBezTo>
                  <a:close/>
                </a:path>
              </a:pathLst>
            </a:custGeom>
            <a:grpFill/>
            <a:ln w="7849"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98370A58-E0B9-C747-97F7-91E81EBC17FC}"/>
                </a:ext>
              </a:extLst>
            </p:cNvPr>
            <p:cNvSpPr/>
            <p:nvPr/>
          </p:nvSpPr>
          <p:spPr>
            <a:xfrm>
              <a:off x="6047841" y="414579"/>
              <a:ext cx="15704" cy="15705"/>
            </a:xfrm>
            <a:custGeom>
              <a:avLst/>
              <a:gdLst>
                <a:gd name="connsiteX0" fmla="*/ 3313 w 15703"/>
                <a:gd name="connsiteY0" fmla="*/ 19281 h 15705"/>
                <a:gd name="connsiteX1" fmla="*/ 20670 w 15703"/>
                <a:gd name="connsiteY1" fmla="*/ 6709 h 15705"/>
                <a:gd name="connsiteX2" fmla="*/ 20822 w 15703"/>
                <a:gd name="connsiteY2" fmla="*/ 5381 h 15705"/>
                <a:gd name="connsiteX3" fmla="*/ 17760 w 15703"/>
                <a:gd name="connsiteY3" fmla="*/ 356 h 15705"/>
                <a:gd name="connsiteX4" fmla="*/ 14855 w 15703"/>
                <a:gd name="connsiteY4" fmla="*/ 356 h 15705"/>
                <a:gd name="connsiteX5" fmla="*/ 2135 w 15703"/>
                <a:gd name="connsiteY5" fmla="*/ 9465 h 15705"/>
                <a:gd name="connsiteX6" fmla="*/ 14 w 15703"/>
                <a:gd name="connsiteY6" fmla="*/ 15119 h 15705"/>
                <a:gd name="connsiteX7" fmla="*/ 3313 w 15703"/>
                <a:gd name="connsiteY7" fmla="*/ 19281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03" h="15705">
                  <a:moveTo>
                    <a:pt x="3313" y="19281"/>
                  </a:moveTo>
                  <a:cubicBezTo>
                    <a:pt x="11577" y="20603"/>
                    <a:pt x="19348" y="14974"/>
                    <a:pt x="20670" y="6709"/>
                  </a:cubicBezTo>
                  <a:cubicBezTo>
                    <a:pt x="20740" y="6269"/>
                    <a:pt x="20791" y="5826"/>
                    <a:pt x="20822" y="5381"/>
                  </a:cubicBezTo>
                  <a:cubicBezTo>
                    <a:pt x="19971" y="3609"/>
                    <a:pt x="18945" y="1925"/>
                    <a:pt x="17760" y="356"/>
                  </a:cubicBezTo>
                  <a:cubicBezTo>
                    <a:pt x="17367" y="-194"/>
                    <a:pt x="15562" y="-37"/>
                    <a:pt x="14855" y="356"/>
                  </a:cubicBezTo>
                  <a:cubicBezTo>
                    <a:pt x="10427" y="3120"/>
                    <a:pt x="6178" y="6163"/>
                    <a:pt x="2135" y="9465"/>
                  </a:cubicBezTo>
                  <a:cubicBezTo>
                    <a:pt x="654" y="10961"/>
                    <a:pt x="-117" y="13018"/>
                    <a:pt x="14" y="15119"/>
                  </a:cubicBezTo>
                  <a:cubicBezTo>
                    <a:pt x="329" y="16689"/>
                    <a:pt x="2135" y="19202"/>
                    <a:pt x="3313" y="19281"/>
                  </a:cubicBezTo>
                  <a:close/>
                </a:path>
              </a:pathLst>
            </a:custGeom>
            <a:grpFill/>
            <a:ln w="7849"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BE42C446-6BD0-A643-AFE2-26477BCE54E0}"/>
                </a:ext>
              </a:extLst>
            </p:cNvPr>
            <p:cNvSpPr/>
            <p:nvPr/>
          </p:nvSpPr>
          <p:spPr>
            <a:xfrm>
              <a:off x="6186886" y="275472"/>
              <a:ext cx="23556" cy="7853"/>
            </a:xfrm>
            <a:custGeom>
              <a:avLst/>
              <a:gdLst>
                <a:gd name="connsiteX0" fmla="*/ 27981 w 23555"/>
                <a:gd name="connsiteY0" fmla="*/ 9109 h 7852"/>
                <a:gd name="connsiteX1" fmla="*/ 29708 w 23555"/>
                <a:gd name="connsiteY1" fmla="*/ 6596 h 7852"/>
                <a:gd name="connsiteX2" fmla="*/ 26803 w 23555"/>
                <a:gd name="connsiteY2" fmla="*/ 1492 h 7852"/>
                <a:gd name="connsiteX3" fmla="*/ 2540 w 23555"/>
                <a:gd name="connsiteY3" fmla="*/ 0 h 7852"/>
                <a:gd name="connsiteX4" fmla="*/ 420 w 23555"/>
                <a:gd name="connsiteY4" fmla="*/ 2199 h 7852"/>
                <a:gd name="connsiteX5" fmla="*/ 420 w 23555"/>
                <a:gd name="connsiteY5" fmla="*/ 5026 h 7852"/>
                <a:gd name="connsiteX6" fmla="*/ 27981 w 23555"/>
                <a:gd name="connsiteY6" fmla="*/ 9109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55" h="7852">
                  <a:moveTo>
                    <a:pt x="27981" y="9109"/>
                  </a:moveTo>
                  <a:cubicBezTo>
                    <a:pt x="28766" y="8559"/>
                    <a:pt x="29159" y="7382"/>
                    <a:pt x="29708" y="6596"/>
                  </a:cubicBezTo>
                  <a:cubicBezTo>
                    <a:pt x="28766" y="4790"/>
                    <a:pt x="28216" y="1885"/>
                    <a:pt x="26803" y="1492"/>
                  </a:cubicBezTo>
                  <a:cubicBezTo>
                    <a:pt x="18951" y="-942"/>
                    <a:pt x="10392" y="5183"/>
                    <a:pt x="2540" y="0"/>
                  </a:cubicBezTo>
                  <a:cubicBezTo>
                    <a:pt x="2540" y="0"/>
                    <a:pt x="813" y="1335"/>
                    <a:pt x="420" y="2199"/>
                  </a:cubicBezTo>
                  <a:cubicBezTo>
                    <a:pt x="28" y="3063"/>
                    <a:pt x="-286" y="4476"/>
                    <a:pt x="420" y="5026"/>
                  </a:cubicBezTo>
                  <a:cubicBezTo>
                    <a:pt x="7043" y="13529"/>
                    <a:pt x="19177" y="15326"/>
                    <a:pt x="27981" y="9109"/>
                  </a:cubicBezTo>
                  <a:close/>
                </a:path>
              </a:pathLst>
            </a:custGeom>
            <a:grpFill/>
            <a:ln w="7849" cap="flat">
              <a:noFill/>
              <a:prstDash val="solid"/>
              <a:miter/>
            </a:ln>
          </p:spPr>
          <p:txBody>
            <a:bodyPr rtlCol="0" anchor="ctr"/>
            <a:lstStyle/>
            <a:p>
              <a:endParaRPr lang="en-US"/>
            </a:p>
          </p:txBody>
        </p:sp>
        <p:sp>
          <p:nvSpPr>
            <p:cNvPr id="183" name="Freeform 182">
              <a:extLst>
                <a:ext uri="{FF2B5EF4-FFF2-40B4-BE49-F238E27FC236}">
                  <a16:creationId xmlns:a16="http://schemas.microsoft.com/office/drawing/2014/main" id="{2A31BB66-1C86-9948-A081-73DA23FB32D5}"/>
                </a:ext>
              </a:extLst>
            </p:cNvPr>
            <p:cNvSpPr/>
            <p:nvPr/>
          </p:nvSpPr>
          <p:spPr>
            <a:xfrm>
              <a:off x="3016568" y="4272560"/>
              <a:ext cx="7852" cy="7853"/>
            </a:xfrm>
            <a:custGeom>
              <a:avLst/>
              <a:gdLst>
                <a:gd name="connsiteX0" fmla="*/ 35 w 0"/>
                <a:gd name="connsiteY0" fmla="*/ 706 h 0"/>
                <a:gd name="connsiteX1" fmla="*/ 506 w 0"/>
                <a:gd name="connsiteY1" fmla="*/ 706 h 0"/>
                <a:gd name="connsiteX2" fmla="*/ 506 w 0"/>
                <a:gd name="connsiteY2" fmla="*/ 0 h 0"/>
                <a:gd name="connsiteX3" fmla="*/ 35 w 0"/>
                <a:gd name="connsiteY3" fmla="*/ 0 h 0"/>
                <a:gd name="connsiteX4" fmla="*/ 35 w 0"/>
                <a:gd name="connsiteY4" fmla="*/ 70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5" y="706"/>
                  </a:moveTo>
                  <a:lnTo>
                    <a:pt x="506" y="706"/>
                  </a:lnTo>
                  <a:cubicBezTo>
                    <a:pt x="506" y="706"/>
                    <a:pt x="506" y="235"/>
                    <a:pt x="506" y="0"/>
                  </a:cubicBezTo>
                  <a:lnTo>
                    <a:pt x="35" y="0"/>
                  </a:lnTo>
                  <a:cubicBezTo>
                    <a:pt x="35" y="0"/>
                    <a:pt x="-44" y="471"/>
                    <a:pt x="35" y="706"/>
                  </a:cubicBezTo>
                  <a:close/>
                </a:path>
              </a:pathLst>
            </a:custGeom>
            <a:grpFill/>
            <a:ln w="7849" cap="flat">
              <a:noFill/>
              <a:prstDash val="solid"/>
              <a:miter/>
            </a:ln>
          </p:spPr>
          <p:txBody>
            <a:bodyPr rtlCol="0" anchor="ctr"/>
            <a:lstStyle/>
            <a:p>
              <a:endParaRPr lang="en-US"/>
            </a:p>
          </p:txBody>
        </p:sp>
        <p:sp>
          <p:nvSpPr>
            <p:cNvPr id="184" name="Freeform 183">
              <a:extLst>
                <a:ext uri="{FF2B5EF4-FFF2-40B4-BE49-F238E27FC236}">
                  <a16:creationId xmlns:a16="http://schemas.microsoft.com/office/drawing/2014/main" id="{7ACE6327-D2D9-A64D-960B-8E87333C2C7E}"/>
                </a:ext>
              </a:extLst>
            </p:cNvPr>
            <p:cNvSpPr/>
            <p:nvPr/>
          </p:nvSpPr>
          <p:spPr>
            <a:xfrm>
              <a:off x="2984724" y="4273267"/>
              <a:ext cx="31408" cy="31411"/>
            </a:xfrm>
            <a:custGeom>
              <a:avLst/>
              <a:gdLst>
                <a:gd name="connsiteX0" fmla="*/ 12406 w 31407"/>
                <a:gd name="connsiteY0" fmla="*/ 12957 h 31410"/>
                <a:gd name="connsiteX1" fmla="*/ 2905 w 31407"/>
                <a:gd name="connsiteY1" fmla="*/ 24186 h 31410"/>
                <a:gd name="connsiteX2" fmla="*/ 0 w 31407"/>
                <a:gd name="connsiteY2" fmla="*/ 31568 h 31410"/>
                <a:gd name="connsiteX3" fmla="*/ 32036 w 31407"/>
                <a:gd name="connsiteY3" fmla="*/ 2434 h 31410"/>
                <a:gd name="connsiteX4" fmla="*/ 32036 w 31407"/>
                <a:gd name="connsiteY4" fmla="*/ 0 h 31410"/>
                <a:gd name="connsiteX5" fmla="*/ 24184 w 31407"/>
                <a:gd name="connsiteY5" fmla="*/ 3377 h 31410"/>
                <a:gd name="connsiteX6" fmla="*/ 12406 w 31407"/>
                <a:gd name="connsiteY6" fmla="*/ 12957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7" h="31410">
                  <a:moveTo>
                    <a:pt x="12406" y="12957"/>
                  </a:moveTo>
                  <a:cubicBezTo>
                    <a:pt x="9030" y="16519"/>
                    <a:pt x="5858" y="20268"/>
                    <a:pt x="2905" y="24186"/>
                  </a:cubicBezTo>
                  <a:cubicBezTo>
                    <a:pt x="1609" y="26505"/>
                    <a:pt x="632" y="28988"/>
                    <a:pt x="0" y="31568"/>
                  </a:cubicBezTo>
                  <a:cubicBezTo>
                    <a:pt x="15884" y="29872"/>
                    <a:pt x="28842" y="18087"/>
                    <a:pt x="32036" y="2434"/>
                  </a:cubicBezTo>
                  <a:cubicBezTo>
                    <a:pt x="32226" y="1634"/>
                    <a:pt x="32226" y="800"/>
                    <a:pt x="32036" y="0"/>
                  </a:cubicBezTo>
                  <a:cubicBezTo>
                    <a:pt x="29293" y="807"/>
                    <a:pt x="26657" y="1941"/>
                    <a:pt x="24184" y="3377"/>
                  </a:cubicBezTo>
                  <a:cubicBezTo>
                    <a:pt x="20022" y="6439"/>
                    <a:pt x="16254" y="9737"/>
                    <a:pt x="12406" y="12957"/>
                  </a:cubicBezTo>
                  <a:close/>
                </a:path>
              </a:pathLst>
            </a:custGeom>
            <a:grpFill/>
            <a:ln w="7849"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952A76BA-0D8D-6B48-AD80-A24C4CDCF558}"/>
                </a:ext>
              </a:extLst>
            </p:cNvPr>
            <p:cNvSpPr/>
            <p:nvPr/>
          </p:nvSpPr>
          <p:spPr>
            <a:xfrm>
              <a:off x="2997025" y="4285360"/>
              <a:ext cx="7852" cy="7853"/>
            </a:xfrm>
            <a:custGeom>
              <a:avLst/>
              <a:gdLst>
                <a:gd name="connsiteX0" fmla="*/ 105 w 0"/>
                <a:gd name="connsiteY0" fmla="*/ 864 h 0"/>
                <a:gd name="connsiteX1" fmla="*/ 811 w 0"/>
                <a:gd name="connsiteY1" fmla="*/ 0 h 0"/>
                <a:gd name="connsiteX2" fmla="*/ 26 w 0"/>
                <a:gd name="connsiteY2" fmla="*/ 0 h 0"/>
                <a:gd name="connsiteX3" fmla="*/ 26 w 0"/>
                <a:gd name="connsiteY3" fmla="*/ 864 h 0"/>
              </a:gdLst>
              <a:ahLst/>
              <a:cxnLst>
                <a:cxn ang="0">
                  <a:pos x="connsiteX0" y="connsiteY0"/>
                </a:cxn>
                <a:cxn ang="0">
                  <a:pos x="connsiteX1" y="connsiteY1"/>
                </a:cxn>
                <a:cxn ang="0">
                  <a:pos x="connsiteX2" y="connsiteY2"/>
                </a:cxn>
                <a:cxn ang="0">
                  <a:pos x="connsiteX3" y="connsiteY3"/>
                </a:cxn>
              </a:cxnLst>
              <a:rect l="l" t="t" r="r" b="b"/>
              <a:pathLst>
                <a:path>
                  <a:moveTo>
                    <a:pt x="105" y="864"/>
                  </a:moveTo>
                  <a:lnTo>
                    <a:pt x="811" y="0"/>
                  </a:lnTo>
                  <a:lnTo>
                    <a:pt x="26" y="0"/>
                  </a:lnTo>
                  <a:cubicBezTo>
                    <a:pt x="-9" y="287"/>
                    <a:pt x="-9" y="577"/>
                    <a:pt x="26" y="864"/>
                  </a:cubicBezTo>
                  <a:close/>
                </a:path>
              </a:pathLst>
            </a:custGeom>
            <a:grpFill/>
            <a:ln w="7849"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118F4F2C-BC23-A34A-A63F-D3FFF58E5BB0}"/>
                </a:ext>
              </a:extLst>
            </p:cNvPr>
            <p:cNvSpPr/>
            <p:nvPr/>
          </p:nvSpPr>
          <p:spPr>
            <a:xfrm>
              <a:off x="3610811" y="125211"/>
              <a:ext cx="15704" cy="15705"/>
            </a:xfrm>
            <a:custGeom>
              <a:avLst/>
              <a:gdLst>
                <a:gd name="connsiteX0" fmla="*/ 4269 w 15703"/>
                <a:gd name="connsiteY0" fmla="*/ 16137 h 15705"/>
                <a:gd name="connsiteX1" fmla="*/ 11493 w 15703"/>
                <a:gd name="connsiteY1" fmla="*/ 17708 h 15705"/>
                <a:gd name="connsiteX2" fmla="*/ 16597 w 15703"/>
                <a:gd name="connsiteY2" fmla="*/ 12447 h 15705"/>
                <a:gd name="connsiteX3" fmla="*/ 11714 w 15703"/>
                <a:gd name="connsiteY3" fmla="*/ 646 h 15705"/>
                <a:gd name="connsiteX4" fmla="*/ 10630 w 15703"/>
                <a:gd name="connsiteY4" fmla="*/ 275 h 15705"/>
                <a:gd name="connsiteX5" fmla="*/ 971 w 15703"/>
                <a:gd name="connsiteY5" fmla="*/ 5929 h 15705"/>
                <a:gd name="connsiteX6" fmla="*/ 3609 w 15703"/>
                <a:gd name="connsiteY6" fmla="*/ 15800 h 15705"/>
                <a:gd name="connsiteX7" fmla="*/ 4269 w 15703"/>
                <a:gd name="connsiteY7" fmla="*/ 16137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03" h="15705">
                  <a:moveTo>
                    <a:pt x="4269" y="16137"/>
                  </a:moveTo>
                  <a:cubicBezTo>
                    <a:pt x="6631" y="16857"/>
                    <a:pt x="9046" y="17382"/>
                    <a:pt x="11493" y="17708"/>
                  </a:cubicBezTo>
                  <a:cubicBezTo>
                    <a:pt x="12907" y="16295"/>
                    <a:pt x="15812" y="14724"/>
                    <a:pt x="16597" y="12447"/>
                  </a:cubicBezTo>
                  <a:cubicBezTo>
                    <a:pt x="18507" y="7840"/>
                    <a:pt x="16321" y="2556"/>
                    <a:pt x="11714" y="646"/>
                  </a:cubicBezTo>
                  <a:cubicBezTo>
                    <a:pt x="11361" y="500"/>
                    <a:pt x="10999" y="376"/>
                    <a:pt x="10630" y="275"/>
                  </a:cubicBezTo>
                  <a:cubicBezTo>
                    <a:pt x="6939" y="-746"/>
                    <a:pt x="3798" y="1060"/>
                    <a:pt x="971" y="5929"/>
                  </a:cubicBezTo>
                  <a:cubicBezTo>
                    <a:pt x="-1026" y="9383"/>
                    <a:pt x="155" y="13802"/>
                    <a:pt x="3609" y="15800"/>
                  </a:cubicBezTo>
                  <a:cubicBezTo>
                    <a:pt x="3823" y="15923"/>
                    <a:pt x="4044" y="16036"/>
                    <a:pt x="4269" y="16137"/>
                  </a:cubicBezTo>
                  <a:close/>
                </a:path>
              </a:pathLst>
            </a:custGeom>
            <a:grpFill/>
            <a:ln w="7849"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2321CEC5-69D3-AE46-8608-6814A5597189}"/>
                </a:ext>
              </a:extLst>
            </p:cNvPr>
            <p:cNvSpPr/>
            <p:nvPr/>
          </p:nvSpPr>
          <p:spPr>
            <a:xfrm>
              <a:off x="7662710" y="3459023"/>
              <a:ext cx="31408" cy="7853"/>
            </a:xfrm>
            <a:custGeom>
              <a:avLst/>
              <a:gdLst>
                <a:gd name="connsiteX0" fmla="*/ 18669 w 31407"/>
                <a:gd name="connsiteY0" fmla="*/ 7931 h 7852"/>
                <a:gd name="connsiteX1" fmla="*/ 31232 w 31407"/>
                <a:gd name="connsiteY1" fmla="*/ 7931 h 7852"/>
                <a:gd name="connsiteX2" fmla="*/ 34687 w 31407"/>
                <a:gd name="connsiteY2" fmla="*/ 4947 h 7852"/>
                <a:gd name="connsiteX3" fmla="*/ 32410 w 31407"/>
                <a:gd name="connsiteY3" fmla="*/ 2984 h 7852"/>
                <a:gd name="connsiteX4" fmla="*/ 4614 w 31407"/>
                <a:gd name="connsiteY4" fmla="*/ 0 h 7852"/>
                <a:gd name="connsiteX5" fmla="*/ 452 w 31407"/>
                <a:gd name="connsiteY5" fmla="*/ 3769 h 7852"/>
                <a:gd name="connsiteX6" fmla="*/ 1406 w 31407"/>
                <a:gd name="connsiteY6" fmla="*/ 7880 h 7852"/>
                <a:gd name="connsiteX7" fmla="*/ 3201 w 31407"/>
                <a:gd name="connsiteY7" fmla="*/ 8324 h 7852"/>
                <a:gd name="connsiteX8" fmla="*/ 18904 w 31407"/>
                <a:gd name="connsiteY8" fmla="*/ 8324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407" h="7852">
                  <a:moveTo>
                    <a:pt x="18669" y="7931"/>
                  </a:moveTo>
                  <a:cubicBezTo>
                    <a:pt x="22853" y="8167"/>
                    <a:pt x="27047" y="8167"/>
                    <a:pt x="31232" y="7931"/>
                  </a:cubicBezTo>
                  <a:cubicBezTo>
                    <a:pt x="32410" y="7931"/>
                    <a:pt x="33509" y="5968"/>
                    <a:pt x="34687" y="4947"/>
                  </a:cubicBezTo>
                  <a:cubicBezTo>
                    <a:pt x="33902" y="4241"/>
                    <a:pt x="33273" y="3141"/>
                    <a:pt x="32410" y="2984"/>
                  </a:cubicBezTo>
                  <a:cubicBezTo>
                    <a:pt x="23144" y="1885"/>
                    <a:pt x="13879" y="707"/>
                    <a:pt x="4614" y="0"/>
                  </a:cubicBezTo>
                  <a:cubicBezTo>
                    <a:pt x="3279" y="0"/>
                    <a:pt x="1159" y="2199"/>
                    <a:pt x="452" y="3769"/>
                  </a:cubicBezTo>
                  <a:cubicBezTo>
                    <a:pt x="-420" y="5168"/>
                    <a:pt x="7" y="7008"/>
                    <a:pt x="1406" y="7880"/>
                  </a:cubicBezTo>
                  <a:cubicBezTo>
                    <a:pt x="1942" y="8214"/>
                    <a:pt x="2570" y="8370"/>
                    <a:pt x="3201" y="8324"/>
                  </a:cubicBezTo>
                  <a:cubicBezTo>
                    <a:pt x="8304" y="8324"/>
                    <a:pt x="13487" y="8324"/>
                    <a:pt x="18904" y="8324"/>
                  </a:cubicBezTo>
                  <a:close/>
                </a:path>
              </a:pathLst>
            </a:custGeom>
            <a:grpFill/>
            <a:ln w="7849"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D4748807-F1AF-E047-8DEE-4BCE1675C19B}"/>
                </a:ext>
              </a:extLst>
            </p:cNvPr>
            <p:cNvSpPr/>
            <p:nvPr/>
          </p:nvSpPr>
          <p:spPr>
            <a:xfrm>
              <a:off x="8608063" y="3669062"/>
              <a:ext cx="23556" cy="15705"/>
            </a:xfrm>
            <a:custGeom>
              <a:avLst/>
              <a:gdLst>
                <a:gd name="connsiteX0" fmla="*/ 19714 w 23555"/>
                <a:gd name="connsiteY0" fmla="*/ 16825 h 15705"/>
                <a:gd name="connsiteX1" fmla="*/ 23953 w 23555"/>
                <a:gd name="connsiteY1" fmla="*/ 13449 h 15705"/>
                <a:gd name="connsiteX2" fmla="*/ 22618 w 23555"/>
                <a:gd name="connsiteY2" fmla="*/ 7874 h 15705"/>
                <a:gd name="connsiteX3" fmla="*/ 6287 w 23555"/>
                <a:gd name="connsiteY3" fmla="*/ 21 h 15705"/>
                <a:gd name="connsiteX4" fmla="*/ 947 w 23555"/>
                <a:gd name="connsiteY4" fmla="*/ 2534 h 15705"/>
                <a:gd name="connsiteX5" fmla="*/ 2283 w 23555"/>
                <a:gd name="connsiteY5" fmla="*/ 10386 h 15705"/>
                <a:gd name="connsiteX6" fmla="*/ 19714 w 23555"/>
                <a:gd name="connsiteY6" fmla="*/ 16825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55" h="15705">
                  <a:moveTo>
                    <a:pt x="19714" y="16825"/>
                  </a:moveTo>
                  <a:cubicBezTo>
                    <a:pt x="20970" y="16825"/>
                    <a:pt x="23483" y="14941"/>
                    <a:pt x="23953" y="13449"/>
                  </a:cubicBezTo>
                  <a:cubicBezTo>
                    <a:pt x="24306" y="11485"/>
                    <a:pt x="23822" y="9464"/>
                    <a:pt x="22618" y="7874"/>
                  </a:cubicBezTo>
                  <a:cubicBezTo>
                    <a:pt x="18844" y="2672"/>
                    <a:pt x="12706" y="-279"/>
                    <a:pt x="6287" y="21"/>
                  </a:cubicBezTo>
                  <a:cubicBezTo>
                    <a:pt x="4417" y="651"/>
                    <a:pt x="2625" y="1494"/>
                    <a:pt x="947" y="2534"/>
                  </a:cubicBezTo>
                  <a:cubicBezTo>
                    <a:pt x="-937" y="4182"/>
                    <a:pt x="241" y="8894"/>
                    <a:pt x="2283" y="10386"/>
                  </a:cubicBezTo>
                  <a:cubicBezTo>
                    <a:pt x="7286" y="14286"/>
                    <a:pt x="13377" y="16536"/>
                    <a:pt x="19714" y="16825"/>
                  </a:cubicBezTo>
                  <a:close/>
                </a:path>
              </a:pathLst>
            </a:custGeom>
            <a:grpFill/>
            <a:ln w="7849"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28C99F97-7504-B945-8C51-5AAB01DDF3CA}"/>
                </a:ext>
              </a:extLst>
            </p:cNvPr>
            <p:cNvSpPr/>
            <p:nvPr/>
          </p:nvSpPr>
          <p:spPr>
            <a:xfrm>
              <a:off x="8002839" y="1953902"/>
              <a:ext cx="7852" cy="7853"/>
            </a:xfrm>
            <a:custGeom>
              <a:avLst/>
              <a:gdLst>
                <a:gd name="connsiteX0" fmla="*/ 864 w 0"/>
                <a:gd name="connsiteY0" fmla="*/ 0 h 0"/>
                <a:gd name="connsiteX1" fmla="*/ 0 w 0"/>
                <a:gd name="connsiteY1" fmla="*/ 785 h 0"/>
                <a:gd name="connsiteX2" fmla="*/ 0 w 0"/>
                <a:gd name="connsiteY2" fmla="*/ 785 h 0"/>
                <a:gd name="connsiteX3" fmla="*/ 785 w 0"/>
                <a:gd name="connsiteY3" fmla="*/ 1335 h 0"/>
                <a:gd name="connsiteX4" fmla="*/ 864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64" y="0"/>
                  </a:moveTo>
                  <a:lnTo>
                    <a:pt x="0" y="785"/>
                  </a:lnTo>
                  <a:lnTo>
                    <a:pt x="0" y="785"/>
                  </a:lnTo>
                  <a:lnTo>
                    <a:pt x="785" y="1335"/>
                  </a:lnTo>
                  <a:cubicBezTo>
                    <a:pt x="783" y="889"/>
                    <a:pt x="809" y="443"/>
                    <a:pt x="864" y="0"/>
                  </a:cubicBezTo>
                  <a:close/>
                </a:path>
              </a:pathLst>
            </a:custGeom>
            <a:grpFill/>
            <a:ln w="7849"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826A9E7E-5C60-984F-9468-DBC08604620E}"/>
                </a:ext>
              </a:extLst>
            </p:cNvPr>
            <p:cNvSpPr/>
            <p:nvPr/>
          </p:nvSpPr>
          <p:spPr>
            <a:xfrm>
              <a:off x="8003501" y="1925767"/>
              <a:ext cx="15704" cy="23558"/>
            </a:xfrm>
            <a:custGeom>
              <a:avLst/>
              <a:gdLst>
                <a:gd name="connsiteX0" fmla="*/ 14491 w 15703"/>
                <a:gd name="connsiteY0" fmla="*/ 1122 h 23558"/>
                <a:gd name="connsiteX1" fmla="*/ 8916 w 15703"/>
                <a:gd name="connsiteY1" fmla="*/ 101 h 23558"/>
                <a:gd name="connsiteX2" fmla="*/ 4755 w 15703"/>
                <a:gd name="connsiteY2" fmla="*/ 4813 h 23558"/>
                <a:gd name="connsiteX3" fmla="*/ 200 w 15703"/>
                <a:gd name="connsiteY3" fmla="*/ 28371 h 23558"/>
                <a:gd name="connsiteX4" fmla="*/ 15904 w 15703"/>
                <a:gd name="connsiteY4" fmla="*/ 3792 h 23558"/>
                <a:gd name="connsiteX5" fmla="*/ 14491 w 15703"/>
                <a:gd name="connsiteY5" fmla="*/ 1122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03" h="23558">
                  <a:moveTo>
                    <a:pt x="14491" y="1122"/>
                  </a:moveTo>
                  <a:cubicBezTo>
                    <a:pt x="12801" y="164"/>
                    <a:pt x="10837" y="-195"/>
                    <a:pt x="8916" y="101"/>
                  </a:cubicBezTo>
                  <a:cubicBezTo>
                    <a:pt x="7068" y="1195"/>
                    <a:pt x="5612" y="2844"/>
                    <a:pt x="4755" y="4813"/>
                  </a:cubicBezTo>
                  <a:cubicBezTo>
                    <a:pt x="988" y="12059"/>
                    <a:pt x="-595" y="20243"/>
                    <a:pt x="200" y="28371"/>
                  </a:cubicBezTo>
                  <a:cubicBezTo>
                    <a:pt x="8074" y="22199"/>
                    <a:pt x="13612" y="13531"/>
                    <a:pt x="15904" y="3792"/>
                  </a:cubicBezTo>
                  <a:cubicBezTo>
                    <a:pt x="16376" y="2771"/>
                    <a:pt x="15512" y="1436"/>
                    <a:pt x="14491" y="1122"/>
                  </a:cubicBezTo>
                  <a:close/>
                </a:path>
              </a:pathLst>
            </a:custGeom>
            <a:grpFill/>
            <a:ln w="7849"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987946EB-CEEA-764D-87B1-B4A1AF3F8B28}"/>
                </a:ext>
              </a:extLst>
            </p:cNvPr>
            <p:cNvSpPr/>
            <p:nvPr/>
          </p:nvSpPr>
          <p:spPr>
            <a:xfrm>
              <a:off x="5150686" y="380606"/>
              <a:ext cx="15704" cy="15705"/>
            </a:xfrm>
            <a:custGeom>
              <a:avLst/>
              <a:gdLst>
                <a:gd name="connsiteX0" fmla="*/ 3 w 15703"/>
                <a:gd name="connsiteY0" fmla="*/ 11164 h 15705"/>
                <a:gd name="connsiteX1" fmla="*/ 2359 w 15703"/>
                <a:gd name="connsiteY1" fmla="*/ 16426 h 15705"/>
                <a:gd name="connsiteX2" fmla="*/ 18926 w 15703"/>
                <a:gd name="connsiteY2" fmla="*/ 13991 h 15705"/>
                <a:gd name="connsiteX3" fmla="*/ 19712 w 15703"/>
                <a:gd name="connsiteY3" fmla="*/ 11400 h 15705"/>
                <a:gd name="connsiteX4" fmla="*/ 13116 w 15703"/>
                <a:gd name="connsiteY4" fmla="*/ 1270 h 15705"/>
                <a:gd name="connsiteX5" fmla="*/ 2516 w 15703"/>
                <a:gd name="connsiteY5" fmla="*/ 2997 h 15705"/>
                <a:gd name="connsiteX6" fmla="*/ 3 w 15703"/>
                <a:gd name="connsiteY6" fmla="*/ 11164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3" y="11164"/>
                  </a:moveTo>
                  <a:cubicBezTo>
                    <a:pt x="-60" y="13186"/>
                    <a:pt x="808" y="15126"/>
                    <a:pt x="2359" y="16426"/>
                  </a:cubicBezTo>
                  <a:cubicBezTo>
                    <a:pt x="7741" y="19738"/>
                    <a:pt x="14724" y="18712"/>
                    <a:pt x="18926" y="13991"/>
                  </a:cubicBezTo>
                  <a:cubicBezTo>
                    <a:pt x="19476" y="13284"/>
                    <a:pt x="20026" y="11950"/>
                    <a:pt x="19712" y="11400"/>
                  </a:cubicBezTo>
                  <a:cubicBezTo>
                    <a:pt x="18113" y="7669"/>
                    <a:pt x="15881" y="4242"/>
                    <a:pt x="13116" y="1270"/>
                  </a:cubicBezTo>
                  <a:cubicBezTo>
                    <a:pt x="9582" y="-1714"/>
                    <a:pt x="5971" y="1270"/>
                    <a:pt x="2516" y="2997"/>
                  </a:cubicBezTo>
                  <a:cubicBezTo>
                    <a:pt x="1384" y="5620"/>
                    <a:pt x="541" y="8359"/>
                    <a:pt x="3" y="11164"/>
                  </a:cubicBezTo>
                  <a:close/>
                </a:path>
              </a:pathLst>
            </a:custGeom>
            <a:grpFill/>
            <a:ln w="7849" cap="flat">
              <a:noFill/>
              <a:prstDash val="solid"/>
              <a:miter/>
            </a:ln>
          </p:spPr>
          <p:txBody>
            <a:bodyPr rtlCol="0" anchor="ctr"/>
            <a:lstStyle/>
            <a:p>
              <a:endParaRPr lang="en-US"/>
            </a:p>
          </p:txBody>
        </p:sp>
        <p:sp>
          <p:nvSpPr>
            <p:cNvPr id="192" name="Freeform 191">
              <a:extLst>
                <a:ext uri="{FF2B5EF4-FFF2-40B4-BE49-F238E27FC236}">
                  <a16:creationId xmlns:a16="http://schemas.microsoft.com/office/drawing/2014/main" id="{96BE704E-F4F4-E94D-9A39-9B29DE352B9C}"/>
                </a:ext>
              </a:extLst>
            </p:cNvPr>
            <p:cNvSpPr/>
            <p:nvPr/>
          </p:nvSpPr>
          <p:spPr>
            <a:xfrm>
              <a:off x="5296315" y="356743"/>
              <a:ext cx="15704" cy="15705"/>
            </a:xfrm>
            <a:custGeom>
              <a:avLst/>
              <a:gdLst>
                <a:gd name="connsiteX0" fmla="*/ 29 w 15703"/>
                <a:gd name="connsiteY0" fmla="*/ 9741 h 15705"/>
                <a:gd name="connsiteX1" fmla="*/ 8430 w 15703"/>
                <a:gd name="connsiteY1" fmla="*/ 16966 h 15705"/>
                <a:gd name="connsiteX2" fmla="*/ 17854 w 15703"/>
                <a:gd name="connsiteY2" fmla="*/ 7233 h 15705"/>
                <a:gd name="connsiteX3" fmla="*/ 17852 w 15703"/>
                <a:gd name="connsiteY3" fmla="*/ 7150 h 15705"/>
                <a:gd name="connsiteX4" fmla="*/ 9294 w 15703"/>
                <a:gd name="connsiteY4" fmla="*/ 4 h 15705"/>
                <a:gd name="connsiteX5" fmla="*/ 4 w 15703"/>
                <a:gd name="connsiteY5" fmla="*/ 8767 h 15705"/>
                <a:gd name="connsiteX6" fmla="*/ 28 w 15703"/>
                <a:gd name="connsiteY6" fmla="*/ 9741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29" y="9741"/>
                  </a:moveTo>
                  <a:cubicBezTo>
                    <a:pt x="363" y="14052"/>
                    <a:pt x="4119" y="17281"/>
                    <a:pt x="8430" y="16966"/>
                  </a:cubicBezTo>
                  <a:cubicBezTo>
                    <a:pt x="13720" y="16881"/>
                    <a:pt x="17940" y="12523"/>
                    <a:pt x="17854" y="7233"/>
                  </a:cubicBezTo>
                  <a:cubicBezTo>
                    <a:pt x="17854" y="7205"/>
                    <a:pt x="17853" y="7177"/>
                    <a:pt x="17852" y="7150"/>
                  </a:cubicBezTo>
                  <a:cubicBezTo>
                    <a:pt x="17067" y="3033"/>
                    <a:pt x="13485" y="42"/>
                    <a:pt x="9294" y="4"/>
                  </a:cubicBezTo>
                  <a:cubicBezTo>
                    <a:pt x="4309" y="-142"/>
                    <a:pt x="150" y="3782"/>
                    <a:pt x="4" y="8767"/>
                  </a:cubicBezTo>
                  <a:cubicBezTo>
                    <a:pt x="-6" y="9092"/>
                    <a:pt x="2" y="9417"/>
                    <a:pt x="28" y="9741"/>
                  </a:cubicBezTo>
                  <a:close/>
                </a:path>
              </a:pathLst>
            </a:custGeom>
            <a:grpFill/>
            <a:ln w="7849" cap="flat">
              <a:noFill/>
              <a:prstDash val="solid"/>
              <a:miter/>
            </a:ln>
          </p:spPr>
          <p:txBody>
            <a:bodyPr rtlCol="0" anchor="ctr"/>
            <a:lstStyle/>
            <a:p>
              <a:endParaRPr lang="en-US"/>
            </a:p>
          </p:txBody>
        </p:sp>
        <p:sp>
          <p:nvSpPr>
            <p:cNvPr id="193" name="Freeform 192">
              <a:extLst>
                <a:ext uri="{FF2B5EF4-FFF2-40B4-BE49-F238E27FC236}">
                  <a16:creationId xmlns:a16="http://schemas.microsoft.com/office/drawing/2014/main" id="{891B0CE0-F276-C944-8946-550C1FEA4B59}"/>
                </a:ext>
              </a:extLst>
            </p:cNvPr>
            <p:cNvSpPr/>
            <p:nvPr/>
          </p:nvSpPr>
          <p:spPr>
            <a:xfrm>
              <a:off x="6934735" y="3372031"/>
              <a:ext cx="15704" cy="15705"/>
            </a:xfrm>
            <a:custGeom>
              <a:avLst/>
              <a:gdLst>
                <a:gd name="connsiteX0" fmla="*/ 6596 w 15703"/>
                <a:gd name="connsiteY0" fmla="*/ 377 h 15705"/>
                <a:gd name="connsiteX1" fmla="*/ 3612 w 15703"/>
                <a:gd name="connsiteY1" fmla="*/ 377 h 15705"/>
                <a:gd name="connsiteX2" fmla="*/ 0 w 15703"/>
                <a:gd name="connsiteY2" fmla="*/ 4303 h 15705"/>
                <a:gd name="connsiteX3" fmla="*/ 9422 w 15703"/>
                <a:gd name="connsiteY3" fmla="*/ 18988 h 15705"/>
                <a:gd name="connsiteX4" fmla="*/ 12328 w 15703"/>
                <a:gd name="connsiteY4" fmla="*/ 19380 h 15705"/>
                <a:gd name="connsiteX5" fmla="*/ 15940 w 15703"/>
                <a:gd name="connsiteY5" fmla="*/ 15062 h 15705"/>
                <a:gd name="connsiteX6" fmla="*/ 6596 w 15703"/>
                <a:gd name="connsiteY6" fmla="*/ 377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6596" y="377"/>
                  </a:moveTo>
                  <a:cubicBezTo>
                    <a:pt x="5665" y="-126"/>
                    <a:pt x="4543" y="-126"/>
                    <a:pt x="3612" y="377"/>
                  </a:cubicBezTo>
                  <a:cubicBezTo>
                    <a:pt x="2199" y="1476"/>
                    <a:pt x="0" y="2968"/>
                    <a:pt x="0" y="4303"/>
                  </a:cubicBezTo>
                  <a:cubicBezTo>
                    <a:pt x="6" y="10618"/>
                    <a:pt x="3685" y="16352"/>
                    <a:pt x="9422" y="18988"/>
                  </a:cubicBezTo>
                  <a:cubicBezTo>
                    <a:pt x="10286" y="19459"/>
                    <a:pt x="11778" y="19773"/>
                    <a:pt x="12328" y="19380"/>
                  </a:cubicBezTo>
                  <a:cubicBezTo>
                    <a:pt x="13675" y="18067"/>
                    <a:pt x="14885" y="16620"/>
                    <a:pt x="15940" y="15062"/>
                  </a:cubicBezTo>
                  <a:cubicBezTo>
                    <a:pt x="15765" y="8820"/>
                    <a:pt x="12176" y="3179"/>
                    <a:pt x="6596" y="377"/>
                  </a:cubicBezTo>
                  <a:close/>
                </a:path>
              </a:pathLst>
            </a:custGeom>
            <a:grpFill/>
            <a:ln w="7849" cap="flat">
              <a:noFill/>
              <a:prstDash val="solid"/>
              <a:miter/>
            </a:ln>
          </p:spPr>
          <p:txBody>
            <a:bodyPr rtlCol="0" anchor="ctr"/>
            <a:lstStyle/>
            <a:p>
              <a:endParaRPr lang="en-US"/>
            </a:p>
          </p:txBody>
        </p:sp>
        <p:sp>
          <p:nvSpPr>
            <p:cNvPr id="194" name="Freeform 193">
              <a:extLst>
                <a:ext uri="{FF2B5EF4-FFF2-40B4-BE49-F238E27FC236}">
                  <a16:creationId xmlns:a16="http://schemas.microsoft.com/office/drawing/2014/main" id="{BA4F680E-F61B-2E4A-9E69-4A7F8035E9F3}"/>
                </a:ext>
              </a:extLst>
            </p:cNvPr>
            <p:cNvSpPr/>
            <p:nvPr/>
          </p:nvSpPr>
          <p:spPr>
            <a:xfrm>
              <a:off x="5189036" y="357297"/>
              <a:ext cx="23556" cy="7853"/>
            </a:xfrm>
            <a:custGeom>
              <a:avLst/>
              <a:gdLst>
                <a:gd name="connsiteX0" fmla="*/ 8922 w 23555"/>
                <a:gd name="connsiteY0" fmla="*/ 15313 h 7852"/>
                <a:gd name="connsiteX1" fmla="*/ 26825 w 23555"/>
                <a:gd name="connsiteY1" fmla="*/ 550 h 7852"/>
                <a:gd name="connsiteX2" fmla="*/ 6802 w 23555"/>
                <a:gd name="connsiteY2" fmla="*/ 0 h 7852"/>
                <a:gd name="connsiteX3" fmla="*/ 72 w 23555"/>
                <a:gd name="connsiteY3" fmla="*/ 8833 h 7852"/>
                <a:gd name="connsiteX4" fmla="*/ 128 w 23555"/>
                <a:gd name="connsiteY4" fmla="*/ 9188 h 7852"/>
                <a:gd name="connsiteX5" fmla="*/ 2798 w 23555"/>
                <a:gd name="connsiteY5" fmla="*/ 14449 h 7852"/>
                <a:gd name="connsiteX6" fmla="*/ 8922 w 23555"/>
                <a:gd name="connsiteY6" fmla="*/ 15313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55" h="7852">
                  <a:moveTo>
                    <a:pt x="8922" y="15313"/>
                  </a:moveTo>
                  <a:cubicBezTo>
                    <a:pt x="15603" y="11328"/>
                    <a:pt x="21640" y="6350"/>
                    <a:pt x="26825" y="550"/>
                  </a:cubicBezTo>
                  <a:lnTo>
                    <a:pt x="6802" y="0"/>
                  </a:lnTo>
                  <a:cubicBezTo>
                    <a:pt x="2505" y="580"/>
                    <a:pt x="-509" y="4535"/>
                    <a:pt x="72" y="8833"/>
                  </a:cubicBezTo>
                  <a:cubicBezTo>
                    <a:pt x="87" y="8952"/>
                    <a:pt x="106" y="9070"/>
                    <a:pt x="128" y="9188"/>
                  </a:cubicBezTo>
                  <a:cubicBezTo>
                    <a:pt x="300" y="11222"/>
                    <a:pt x="1257" y="13109"/>
                    <a:pt x="2798" y="14449"/>
                  </a:cubicBezTo>
                  <a:cubicBezTo>
                    <a:pt x="4579" y="15710"/>
                    <a:pt x="6861" y="16032"/>
                    <a:pt x="8922" y="15313"/>
                  </a:cubicBezTo>
                  <a:close/>
                </a:path>
              </a:pathLst>
            </a:custGeom>
            <a:grpFill/>
            <a:ln w="7849" cap="flat">
              <a:noFill/>
              <a:prstDash val="solid"/>
              <a:miter/>
            </a:ln>
          </p:spPr>
          <p:txBody>
            <a:bodyPr rtlCol="0" anchor="ctr"/>
            <a:lstStyle/>
            <a:p>
              <a:endParaRPr lang="en-US"/>
            </a:p>
          </p:txBody>
        </p:sp>
        <p:sp>
          <p:nvSpPr>
            <p:cNvPr id="195" name="Freeform 194">
              <a:extLst>
                <a:ext uri="{FF2B5EF4-FFF2-40B4-BE49-F238E27FC236}">
                  <a16:creationId xmlns:a16="http://schemas.microsoft.com/office/drawing/2014/main" id="{5333878B-5A17-6948-B522-3501E993D5A8}"/>
                </a:ext>
              </a:extLst>
            </p:cNvPr>
            <p:cNvSpPr/>
            <p:nvPr/>
          </p:nvSpPr>
          <p:spPr>
            <a:xfrm>
              <a:off x="893431" y="1168556"/>
              <a:ext cx="7852" cy="7853"/>
            </a:xfrm>
            <a:custGeom>
              <a:avLst/>
              <a:gdLst>
                <a:gd name="connsiteX0" fmla="*/ 0 w 0"/>
                <a:gd name="connsiteY0" fmla="*/ 785 h 0"/>
                <a:gd name="connsiteX1" fmla="*/ 785 w 0"/>
                <a:gd name="connsiteY1" fmla="*/ 0 h 0"/>
                <a:gd name="connsiteX2" fmla="*/ 78 w 0"/>
                <a:gd name="connsiteY2" fmla="*/ 0 h 0"/>
                <a:gd name="connsiteX3" fmla="*/ 78 w 0"/>
                <a:gd name="connsiteY3" fmla="*/ 785 h 0"/>
              </a:gdLst>
              <a:ahLst/>
              <a:cxnLst>
                <a:cxn ang="0">
                  <a:pos x="connsiteX0" y="connsiteY0"/>
                </a:cxn>
                <a:cxn ang="0">
                  <a:pos x="connsiteX1" y="connsiteY1"/>
                </a:cxn>
                <a:cxn ang="0">
                  <a:pos x="connsiteX2" y="connsiteY2"/>
                </a:cxn>
                <a:cxn ang="0">
                  <a:pos x="connsiteX3" y="connsiteY3"/>
                </a:cxn>
              </a:cxnLst>
              <a:rect l="l" t="t" r="r" b="b"/>
              <a:pathLst>
                <a:path>
                  <a:moveTo>
                    <a:pt x="0" y="785"/>
                  </a:moveTo>
                  <a:lnTo>
                    <a:pt x="785" y="0"/>
                  </a:lnTo>
                  <a:lnTo>
                    <a:pt x="78" y="0"/>
                  </a:lnTo>
                  <a:cubicBezTo>
                    <a:pt x="92" y="262"/>
                    <a:pt x="92" y="524"/>
                    <a:pt x="78" y="785"/>
                  </a:cubicBezTo>
                  <a:close/>
                </a:path>
              </a:pathLst>
            </a:custGeom>
            <a:grpFill/>
            <a:ln w="7849" cap="flat">
              <a:noFill/>
              <a:prstDash val="solid"/>
              <a:miter/>
            </a:ln>
          </p:spPr>
          <p:txBody>
            <a:bodyPr rtlCol="0" anchor="ctr"/>
            <a:lstStyle/>
            <a:p>
              <a:endParaRPr lang="en-US"/>
            </a:p>
          </p:txBody>
        </p:sp>
        <p:sp>
          <p:nvSpPr>
            <p:cNvPr id="196" name="Freeform 195">
              <a:extLst>
                <a:ext uri="{FF2B5EF4-FFF2-40B4-BE49-F238E27FC236}">
                  <a16:creationId xmlns:a16="http://schemas.microsoft.com/office/drawing/2014/main" id="{D9710697-C570-E54B-AFDC-61F71B9C4915}"/>
                </a:ext>
              </a:extLst>
            </p:cNvPr>
            <p:cNvSpPr/>
            <p:nvPr/>
          </p:nvSpPr>
          <p:spPr>
            <a:xfrm>
              <a:off x="8083714" y="1838358"/>
              <a:ext cx="15704" cy="15705"/>
            </a:xfrm>
            <a:custGeom>
              <a:avLst/>
              <a:gdLst>
                <a:gd name="connsiteX0" fmla="*/ 4318 w 15703"/>
                <a:gd name="connsiteY0" fmla="*/ 22725 h 15705"/>
                <a:gd name="connsiteX1" fmla="*/ 16018 w 15703"/>
                <a:gd name="connsiteY1" fmla="*/ 2465 h 15705"/>
                <a:gd name="connsiteX2" fmla="*/ 13820 w 15703"/>
                <a:gd name="connsiteY2" fmla="*/ 31 h 15705"/>
                <a:gd name="connsiteX3" fmla="*/ 10836 w 15703"/>
                <a:gd name="connsiteY3" fmla="*/ 894 h 15705"/>
                <a:gd name="connsiteX4" fmla="*/ 0 w 15703"/>
                <a:gd name="connsiteY4" fmla="*/ 19741 h 15705"/>
                <a:gd name="connsiteX5" fmla="*/ 1728 w 15703"/>
                <a:gd name="connsiteY5" fmla="*/ 22018 h 15705"/>
                <a:gd name="connsiteX6" fmla="*/ 4319 w 15703"/>
                <a:gd name="connsiteY6" fmla="*/ 22725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4318" y="22725"/>
                  </a:moveTo>
                  <a:cubicBezTo>
                    <a:pt x="12185" y="19208"/>
                    <a:pt x="16904" y="11037"/>
                    <a:pt x="16018" y="2465"/>
                  </a:cubicBezTo>
                  <a:cubicBezTo>
                    <a:pt x="15233" y="1523"/>
                    <a:pt x="14683" y="266"/>
                    <a:pt x="13820" y="31"/>
                  </a:cubicBezTo>
                  <a:cubicBezTo>
                    <a:pt x="12748" y="-104"/>
                    <a:pt x="11669" y="209"/>
                    <a:pt x="10836" y="894"/>
                  </a:cubicBezTo>
                  <a:cubicBezTo>
                    <a:pt x="5178" y="5755"/>
                    <a:pt x="1354" y="12406"/>
                    <a:pt x="0" y="19741"/>
                  </a:cubicBezTo>
                  <a:cubicBezTo>
                    <a:pt x="0" y="20369"/>
                    <a:pt x="942" y="21468"/>
                    <a:pt x="1728" y="22018"/>
                  </a:cubicBezTo>
                  <a:cubicBezTo>
                    <a:pt x="2436" y="22640"/>
                    <a:pt x="3393" y="22901"/>
                    <a:pt x="4319" y="22725"/>
                  </a:cubicBezTo>
                  <a:close/>
                </a:path>
              </a:pathLst>
            </a:custGeom>
            <a:grpFill/>
            <a:ln w="7849" cap="flat">
              <a:noFill/>
              <a:prstDash val="solid"/>
              <a:miter/>
            </a:ln>
          </p:spPr>
          <p:txBody>
            <a:bodyPr rtlCol="0" anchor="ctr"/>
            <a:lstStyle/>
            <a:p>
              <a:endParaRPr lang="en-US"/>
            </a:p>
          </p:txBody>
        </p:sp>
        <p:sp>
          <p:nvSpPr>
            <p:cNvPr id="197" name="Freeform 196">
              <a:extLst>
                <a:ext uri="{FF2B5EF4-FFF2-40B4-BE49-F238E27FC236}">
                  <a16:creationId xmlns:a16="http://schemas.microsoft.com/office/drawing/2014/main" id="{E2644850-7D4A-C84A-A5C3-C0DAB3DDA103}"/>
                </a:ext>
              </a:extLst>
            </p:cNvPr>
            <p:cNvSpPr/>
            <p:nvPr/>
          </p:nvSpPr>
          <p:spPr>
            <a:xfrm>
              <a:off x="4152233" y="1648399"/>
              <a:ext cx="7852" cy="7853"/>
            </a:xfrm>
            <a:custGeom>
              <a:avLst/>
              <a:gdLst>
                <a:gd name="connsiteX0" fmla="*/ 1256 w 0"/>
                <a:gd name="connsiteY0" fmla="*/ 33 h 0"/>
                <a:gd name="connsiteX1" fmla="*/ 628 w 0"/>
                <a:gd name="connsiteY1" fmla="*/ 33 h 0"/>
                <a:gd name="connsiteX2" fmla="*/ 0 w 0"/>
                <a:gd name="connsiteY2" fmla="*/ 1525 h 0"/>
                <a:gd name="connsiteX3" fmla="*/ 1256 w 0"/>
                <a:gd name="connsiteY3" fmla="*/ 662 h 0"/>
              </a:gdLst>
              <a:ahLst/>
              <a:cxnLst>
                <a:cxn ang="0">
                  <a:pos x="connsiteX0" y="connsiteY0"/>
                </a:cxn>
                <a:cxn ang="0">
                  <a:pos x="connsiteX1" y="connsiteY1"/>
                </a:cxn>
                <a:cxn ang="0">
                  <a:pos x="connsiteX2" y="connsiteY2"/>
                </a:cxn>
                <a:cxn ang="0">
                  <a:pos x="connsiteX3" y="connsiteY3"/>
                </a:cxn>
              </a:cxnLst>
              <a:rect l="l" t="t" r="r" b="b"/>
              <a:pathLst>
                <a:path>
                  <a:moveTo>
                    <a:pt x="1256" y="33"/>
                  </a:moveTo>
                  <a:cubicBezTo>
                    <a:pt x="1049" y="-11"/>
                    <a:pt x="835" y="-11"/>
                    <a:pt x="628" y="33"/>
                  </a:cubicBezTo>
                  <a:lnTo>
                    <a:pt x="0" y="1525"/>
                  </a:lnTo>
                  <a:lnTo>
                    <a:pt x="1256" y="662"/>
                  </a:lnTo>
                  <a:close/>
                </a:path>
              </a:pathLst>
            </a:custGeom>
            <a:grpFill/>
            <a:ln w="7849" cap="flat">
              <a:noFill/>
              <a:prstDash val="solid"/>
              <a:miter/>
            </a:ln>
          </p:spPr>
          <p:txBody>
            <a:bodyPr rtlCol="0" anchor="ctr"/>
            <a:lstStyle/>
            <a:p>
              <a:endParaRPr lang="en-US"/>
            </a:p>
          </p:txBody>
        </p:sp>
        <p:sp>
          <p:nvSpPr>
            <p:cNvPr id="198" name="Freeform 197">
              <a:extLst>
                <a:ext uri="{FF2B5EF4-FFF2-40B4-BE49-F238E27FC236}">
                  <a16:creationId xmlns:a16="http://schemas.microsoft.com/office/drawing/2014/main" id="{7D7E6944-0FCC-6C40-8FA7-3D19E4996E30}"/>
                </a:ext>
              </a:extLst>
            </p:cNvPr>
            <p:cNvSpPr/>
            <p:nvPr/>
          </p:nvSpPr>
          <p:spPr>
            <a:xfrm>
              <a:off x="4153406" y="1626087"/>
              <a:ext cx="15704" cy="15705"/>
            </a:xfrm>
            <a:custGeom>
              <a:avLst/>
              <a:gdLst>
                <a:gd name="connsiteX0" fmla="*/ 16573 w 15703"/>
                <a:gd name="connsiteY0" fmla="*/ 5463 h 15705"/>
                <a:gd name="connsiteX1" fmla="*/ 14374 w 15703"/>
                <a:gd name="connsiteY1" fmla="*/ 201 h 15705"/>
                <a:gd name="connsiteX2" fmla="*/ 11469 w 15703"/>
                <a:gd name="connsiteY2" fmla="*/ 201 h 15705"/>
                <a:gd name="connsiteX3" fmla="*/ 554 w 15703"/>
                <a:gd name="connsiteY3" fmla="*/ 10724 h 15705"/>
                <a:gd name="connsiteX4" fmla="*/ 83 w 15703"/>
                <a:gd name="connsiteY4" fmla="*/ 22581 h 15705"/>
                <a:gd name="connsiteX5" fmla="*/ 5423 w 15703"/>
                <a:gd name="connsiteY5" fmla="*/ 20618 h 15705"/>
                <a:gd name="connsiteX6" fmla="*/ 16573 w 15703"/>
                <a:gd name="connsiteY6" fmla="*/ 5463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16573" y="5463"/>
                  </a:moveTo>
                  <a:cubicBezTo>
                    <a:pt x="17279" y="2950"/>
                    <a:pt x="16573" y="1144"/>
                    <a:pt x="14374" y="201"/>
                  </a:cubicBezTo>
                  <a:cubicBezTo>
                    <a:pt x="13424" y="-67"/>
                    <a:pt x="12419" y="-67"/>
                    <a:pt x="11469" y="201"/>
                  </a:cubicBezTo>
                  <a:cubicBezTo>
                    <a:pt x="6060" y="1222"/>
                    <a:pt x="1773" y="5356"/>
                    <a:pt x="554" y="10724"/>
                  </a:cubicBezTo>
                  <a:cubicBezTo>
                    <a:pt x="42" y="14654"/>
                    <a:pt x="-116" y="18623"/>
                    <a:pt x="83" y="22581"/>
                  </a:cubicBezTo>
                  <a:cubicBezTo>
                    <a:pt x="1904" y="22044"/>
                    <a:pt x="3688" y="21388"/>
                    <a:pt x="5423" y="20618"/>
                  </a:cubicBezTo>
                  <a:cubicBezTo>
                    <a:pt x="11230" y="17501"/>
                    <a:pt x="15325" y="11935"/>
                    <a:pt x="16573" y="5463"/>
                  </a:cubicBezTo>
                  <a:close/>
                </a:path>
              </a:pathLst>
            </a:custGeom>
            <a:grpFill/>
            <a:ln w="7849" cap="flat">
              <a:noFill/>
              <a:prstDash val="solid"/>
              <a:miter/>
            </a:ln>
          </p:spPr>
          <p:txBody>
            <a:bodyPr rtlCol="0" anchor="ctr"/>
            <a:lstStyle/>
            <a:p>
              <a:endParaRPr lang="en-US"/>
            </a:p>
          </p:txBody>
        </p:sp>
        <p:sp>
          <p:nvSpPr>
            <p:cNvPr id="199" name="Freeform 198">
              <a:extLst>
                <a:ext uri="{FF2B5EF4-FFF2-40B4-BE49-F238E27FC236}">
                  <a16:creationId xmlns:a16="http://schemas.microsoft.com/office/drawing/2014/main" id="{354F57E0-79AA-034F-A18E-34AF8CE8A52D}"/>
                </a:ext>
              </a:extLst>
            </p:cNvPr>
            <p:cNvSpPr/>
            <p:nvPr/>
          </p:nvSpPr>
          <p:spPr>
            <a:xfrm>
              <a:off x="7210868" y="3483029"/>
              <a:ext cx="15704" cy="15705"/>
            </a:xfrm>
            <a:custGeom>
              <a:avLst/>
              <a:gdLst>
                <a:gd name="connsiteX0" fmla="*/ 4182 w 15703"/>
                <a:gd name="connsiteY0" fmla="*/ 338 h 15705"/>
                <a:gd name="connsiteX1" fmla="*/ 1905 w 15703"/>
                <a:gd name="connsiteY1" fmla="*/ 2537 h 15705"/>
                <a:gd name="connsiteX2" fmla="*/ 806 w 15703"/>
                <a:gd name="connsiteY2" fmla="*/ 11410 h 15705"/>
                <a:gd name="connsiteX3" fmla="*/ 11328 w 15703"/>
                <a:gd name="connsiteY3" fmla="*/ 16515 h 15705"/>
                <a:gd name="connsiteX4" fmla="*/ 18552 w 15703"/>
                <a:gd name="connsiteY4" fmla="*/ 12981 h 15705"/>
                <a:gd name="connsiteX5" fmla="*/ 19337 w 15703"/>
                <a:gd name="connsiteY5" fmla="*/ 8662 h 15705"/>
                <a:gd name="connsiteX6" fmla="*/ 4182 w 15703"/>
                <a:gd name="connsiteY6" fmla="*/ 338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4182" y="338"/>
                  </a:moveTo>
                  <a:cubicBezTo>
                    <a:pt x="3193" y="786"/>
                    <a:pt x="2388" y="1563"/>
                    <a:pt x="1905" y="2537"/>
                  </a:cubicBezTo>
                  <a:cubicBezTo>
                    <a:pt x="-153" y="5030"/>
                    <a:pt x="-582" y="8490"/>
                    <a:pt x="806" y="11410"/>
                  </a:cubicBezTo>
                  <a:cubicBezTo>
                    <a:pt x="2564" y="15485"/>
                    <a:pt x="7040" y="17656"/>
                    <a:pt x="11328" y="16515"/>
                  </a:cubicBezTo>
                  <a:cubicBezTo>
                    <a:pt x="13893" y="15689"/>
                    <a:pt x="16326" y="14499"/>
                    <a:pt x="18552" y="12981"/>
                  </a:cubicBezTo>
                  <a:cubicBezTo>
                    <a:pt x="18552" y="10782"/>
                    <a:pt x="19572" y="9604"/>
                    <a:pt x="19337" y="8662"/>
                  </a:cubicBezTo>
                  <a:cubicBezTo>
                    <a:pt x="17146" y="2429"/>
                    <a:pt x="10617" y="-1157"/>
                    <a:pt x="4182" y="338"/>
                  </a:cubicBezTo>
                  <a:close/>
                </a:path>
              </a:pathLst>
            </a:custGeom>
            <a:grpFill/>
            <a:ln w="7849" cap="flat">
              <a:noFill/>
              <a:prstDash val="solid"/>
              <a:miter/>
            </a:ln>
          </p:spPr>
          <p:txBody>
            <a:bodyPr rtlCol="0" anchor="ctr"/>
            <a:lstStyle/>
            <a:p>
              <a:endParaRPr lang="en-US"/>
            </a:p>
          </p:txBody>
        </p:sp>
        <p:sp>
          <p:nvSpPr>
            <p:cNvPr id="200" name="Freeform 199">
              <a:extLst>
                <a:ext uri="{FF2B5EF4-FFF2-40B4-BE49-F238E27FC236}">
                  <a16:creationId xmlns:a16="http://schemas.microsoft.com/office/drawing/2014/main" id="{4D328382-2551-E340-9865-1C01B2DC90F8}"/>
                </a:ext>
              </a:extLst>
            </p:cNvPr>
            <p:cNvSpPr/>
            <p:nvPr/>
          </p:nvSpPr>
          <p:spPr>
            <a:xfrm>
              <a:off x="8584220" y="3621260"/>
              <a:ext cx="15704" cy="15705"/>
            </a:xfrm>
            <a:custGeom>
              <a:avLst/>
              <a:gdLst>
                <a:gd name="connsiteX0" fmla="*/ 15839 w 15703"/>
                <a:gd name="connsiteY0" fmla="*/ 19317 h 15705"/>
                <a:gd name="connsiteX1" fmla="*/ 20943 w 15703"/>
                <a:gd name="connsiteY1" fmla="*/ 17590 h 15705"/>
                <a:gd name="connsiteX2" fmla="*/ 20472 w 15703"/>
                <a:gd name="connsiteY2" fmla="*/ 12015 h 15705"/>
                <a:gd name="connsiteX3" fmla="*/ 2648 w 15703"/>
                <a:gd name="connsiteY3" fmla="*/ 0 h 15705"/>
                <a:gd name="connsiteX4" fmla="*/ 293 w 15703"/>
                <a:gd name="connsiteY4" fmla="*/ 1806 h 15705"/>
                <a:gd name="connsiteX5" fmla="*/ 293 w 15703"/>
                <a:gd name="connsiteY5" fmla="*/ 4554 h 15705"/>
                <a:gd name="connsiteX6" fmla="*/ 15839 w 15703"/>
                <a:gd name="connsiteY6" fmla="*/ 19318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15839" y="19317"/>
                  </a:moveTo>
                  <a:cubicBezTo>
                    <a:pt x="18352" y="20574"/>
                    <a:pt x="20237" y="20338"/>
                    <a:pt x="20943" y="17590"/>
                  </a:cubicBezTo>
                  <a:cubicBezTo>
                    <a:pt x="21476" y="15737"/>
                    <a:pt x="21308" y="13752"/>
                    <a:pt x="20472" y="12015"/>
                  </a:cubicBezTo>
                  <a:cubicBezTo>
                    <a:pt x="16375" y="5788"/>
                    <a:pt x="9956" y="1461"/>
                    <a:pt x="2648" y="0"/>
                  </a:cubicBezTo>
                  <a:cubicBezTo>
                    <a:pt x="1863" y="550"/>
                    <a:pt x="763" y="1021"/>
                    <a:pt x="293" y="1806"/>
                  </a:cubicBezTo>
                  <a:cubicBezTo>
                    <a:pt x="-98" y="2681"/>
                    <a:pt x="-98" y="3680"/>
                    <a:pt x="293" y="4554"/>
                  </a:cubicBezTo>
                  <a:cubicBezTo>
                    <a:pt x="3651" y="11096"/>
                    <a:pt x="9134" y="16302"/>
                    <a:pt x="15839" y="19318"/>
                  </a:cubicBezTo>
                  <a:close/>
                </a:path>
              </a:pathLst>
            </a:custGeom>
            <a:grpFill/>
            <a:ln w="7849"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60FAD842-AA04-794D-83C5-17287D20B9BE}"/>
                </a:ext>
              </a:extLst>
            </p:cNvPr>
            <p:cNvSpPr/>
            <p:nvPr/>
          </p:nvSpPr>
          <p:spPr>
            <a:xfrm>
              <a:off x="2178097" y="914291"/>
              <a:ext cx="15704" cy="15705"/>
            </a:xfrm>
            <a:custGeom>
              <a:avLst/>
              <a:gdLst>
                <a:gd name="connsiteX0" fmla="*/ 14756 w 15703"/>
                <a:gd name="connsiteY0" fmla="*/ 74 h 15705"/>
                <a:gd name="connsiteX1" fmla="*/ 3763 w 15703"/>
                <a:gd name="connsiteY1" fmla="*/ 5571 h 15705"/>
                <a:gd name="connsiteX2" fmla="*/ 544 w 15703"/>
                <a:gd name="connsiteY2" fmla="*/ 16722 h 15705"/>
                <a:gd name="connsiteX3" fmla="*/ 5412 w 15703"/>
                <a:gd name="connsiteY3" fmla="*/ 19313 h 15705"/>
                <a:gd name="connsiteX4" fmla="*/ 18839 w 15703"/>
                <a:gd name="connsiteY4" fmla="*/ 3058 h 15705"/>
                <a:gd name="connsiteX5" fmla="*/ 17347 w 15703"/>
                <a:gd name="connsiteY5" fmla="*/ 624 h 15705"/>
                <a:gd name="connsiteX6" fmla="*/ 14756 w 15703"/>
                <a:gd name="connsiteY6" fmla="*/ 74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14756" y="74"/>
                  </a:moveTo>
                  <a:cubicBezTo>
                    <a:pt x="10864" y="1412"/>
                    <a:pt x="7168" y="3260"/>
                    <a:pt x="3763" y="5571"/>
                  </a:cubicBezTo>
                  <a:cubicBezTo>
                    <a:pt x="456" y="8244"/>
                    <a:pt x="-830" y="12698"/>
                    <a:pt x="544" y="16722"/>
                  </a:cubicBezTo>
                  <a:cubicBezTo>
                    <a:pt x="1172" y="19078"/>
                    <a:pt x="3370" y="20570"/>
                    <a:pt x="5412" y="19313"/>
                  </a:cubicBezTo>
                  <a:cubicBezTo>
                    <a:pt x="11893" y="15923"/>
                    <a:pt x="16733" y="10063"/>
                    <a:pt x="18839" y="3058"/>
                  </a:cubicBezTo>
                  <a:cubicBezTo>
                    <a:pt x="18289" y="2194"/>
                    <a:pt x="18053" y="1174"/>
                    <a:pt x="17347" y="624"/>
                  </a:cubicBezTo>
                  <a:cubicBezTo>
                    <a:pt x="16602" y="77"/>
                    <a:pt x="15658" y="-123"/>
                    <a:pt x="14756" y="74"/>
                  </a:cubicBezTo>
                  <a:close/>
                </a:path>
              </a:pathLst>
            </a:custGeom>
            <a:grpFill/>
            <a:ln w="7849" cap="flat">
              <a:noFill/>
              <a:prstDash val="solid"/>
              <a:miter/>
            </a:ln>
          </p:spPr>
          <p:txBody>
            <a:bodyPr rtlCol="0" anchor="ctr"/>
            <a:lstStyle/>
            <a:p>
              <a:endParaRPr lang="en-US"/>
            </a:p>
          </p:txBody>
        </p:sp>
        <p:sp>
          <p:nvSpPr>
            <p:cNvPr id="202" name="Freeform 201">
              <a:extLst>
                <a:ext uri="{FF2B5EF4-FFF2-40B4-BE49-F238E27FC236}">
                  <a16:creationId xmlns:a16="http://schemas.microsoft.com/office/drawing/2014/main" id="{CD3CAC9C-9FBF-5946-B7BC-44172F82F9BB}"/>
                </a:ext>
              </a:extLst>
            </p:cNvPr>
            <p:cNvSpPr/>
            <p:nvPr/>
          </p:nvSpPr>
          <p:spPr>
            <a:xfrm>
              <a:off x="6971217" y="3442179"/>
              <a:ext cx="15704" cy="15705"/>
            </a:xfrm>
            <a:custGeom>
              <a:avLst/>
              <a:gdLst>
                <a:gd name="connsiteX0" fmla="*/ 8039 w 15703"/>
                <a:gd name="connsiteY0" fmla="*/ 118 h 15705"/>
                <a:gd name="connsiteX1" fmla="*/ 2386 w 15703"/>
                <a:gd name="connsiteY1" fmla="*/ 982 h 15705"/>
                <a:gd name="connsiteX2" fmla="*/ 579 w 15703"/>
                <a:gd name="connsiteY2" fmla="*/ 6087 h 15705"/>
                <a:gd name="connsiteX3" fmla="*/ 10394 w 15703"/>
                <a:gd name="connsiteY3" fmla="*/ 17080 h 15705"/>
                <a:gd name="connsiteX4" fmla="*/ 13692 w 15703"/>
                <a:gd name="connsiteY4" fmla="*/ 17080 h 15705"/>
                <a:gd name="connsiteX5" fmla="*/ 16597 w 15703"/>
                <a:gd name="connsiteY5" fmla="*/ 12055 h 15705"/>
                <a:gd name="connsiteX6" fmla="*/ 8038 w 15703"/>
                <a:gd name="connsiteY6" fmla="*/ 119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8039" y="118"/>
                  </a:moveTo>
                  <a:cubicBezTo>
                    <a:pt x="6110" y="-192"/>
                    <a:pt x="4133" y="111"/>
                    <a:pt x="2386" y="982"/>
                  </a:cubicBezTo>
                  <a:cubicBezTo>
                    <a:pt x="-128" y="1846"/>
                    <a:pt x="-520" y="3731"/>
                    <a:pt x="579" y="6087"/>
                  </a:cubicBezTo>
                  <a:cubicBezTo>
                    <a:pt x="2035" y="11039"/>
                    <a:pt x="5639" y="15074"/>
                    <a:pt x="10394" y="17080"/>
                  </a:cubicBezTo>
                  <a:cubicBezTo>
                    <a:pt x="11650" y="17080"/>
                    <a:pt x="13221" y="17551"/>
                    <a:pt x="13692" y="17080"/>
                  </a:cubicBezTo>
                  <a:cubicBezTo>
                    <a:pt x="14163" y="16609"/>
                    <a:pt x="16676" y="13782"/>
                    <a:pt x="16597" y="12055"/>
                  </a:cubicBezTo>
                  <a:cubicBezTo>
                    <a:pt x="16561" y="6664"/>
                    <a:pt x="13132" y="1882"/>
                    <a:pt x="8038" y="119"/>
                  </a:cubicBezTo>
                  <a:close/>
                </a:path>
              </a:pathLst>
            </a:custGeom>
            <a:grpFill/>
            <a:ln w="7849" cap="flat">
              <a:noFill/>
              <a:prstDash val="solid"/>
              <a:miter/>
            </a:ln>
          </p:spPr>
          <p:txBody>
            <a:bodyPr rtlCol="0" anchor="ctr"/>
            <a:lstStyle/>
            <a:p>
              <a:endParaRPr lang="en-US"/>
            </a:p>
          </p:txBody>
        </p:sp>
        <p:sp>
          <p:nvSpPr>
            <p:cNvPr id="203" name="Freeform 202">
              <a:extLst>
                <a:ext uri="{FF2B5EF4-FFF2-40B4-BE49-F238E27FC236}">
                  <a16:creationId xmlns:a16="http://schemas.microsoft.com/office/drawing/2014/main" id="{797A5CC3-C6FD-3E47-8790-BE238CC5B626}"/>
                </a:ext>
              </a:extLst>
            </p:cNvPr>
            <p:cNvSpPr/>
            <p:nvPr/>
          </p:nvSpPr>
          <p:spPr>
            <a:xfrm>
              <a:off x="2746511" y="1451058"/>
              <a:ext cx="7852" cy="7853"/>
            </a:xfrm>
            <a:custGeom>
              <a:avLst/>
              <a:gdLst>
                <a:gd name="connsiteX0" fmla="*/ 6502 w 7851"/>
                <a:gd name="connsiteY0" fmla="*/ 980 h 7852"/>
                <a:gd name="connsiteX1" fmla="*/ 377 w 7851"/>
                <a:gd name="connsiteY1" fmla="*/ 8047 h 7852"/>
                <a:gd name="connsiteX2" fmla="*/ 377 w 7851"/>
                <a:gd name="connsiteY2" fmla="*/ 11110 h 7852"/>
                <a:gd name="connsiteX3" fmla="*/ 5795 w 7851"/>
                <a:gd name="connsiteY3" fmla="*/ 14486 h 7852"/>
                <a:gd name="connsiteX4" fmla="*/ 13254 w 7851"/>
                <a:gd name="connsiteY4" fmla="*/ 9303 h 7852"/>
                <a:gd name="connsiteX5" fmla="*/ 14511 w 7851"/>
                <a:gd name="connsiteY5" fmla="*/ 3492 h 7852"/>
                <a:gd name="connsiteX6" fmla="*/ 7786 w 7851"/>
                <a:gd name="connsiteY6" fmla="*/ 308 h 7852"/>
                <a:gd name="connsiteX7" fmla="*/ 6502 w 7851"/>
                <a:gd name="connsiteY7" fmla="*/ 979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1" h="7852">
                  <a:moveTo>
                    <a:pt x="6502" y="980"/>
                  </a:moveTo>
                  <a:cubicBezTo>
                    <a:pt x="4196" y="3093"/>
                    <a:pt x="2141" y="5464"/>
                    <a:pt x="377" y="8047"/>
                  </a:cubicBezTo>
                  <a:cubicBezTo>
                    <a:pt x="-126" y="9006"/>
                    <a:pt x="-126" y="10151"/>
                    <a:pt x="377" y="11110"/>
                  </a:cubicBezTo>
                  <a:cubicBezTo>
                    <a:pt x="2061" y="12420"/>
                    <a:pt x="3877" y="13551"/>
                    <a:pt x="5795" y="14486"/>
                  </a:cubicBezTo>
                  <a:cubicBezTo>
                    <a:pt x="8483" y="13069"/>
                    <a:pt x="10988" y="11328"/>
                    <a:pt x="13254" y="9303"/>
                  </a:cubicBezTo>
                  <a:cubicBezTo>
                    <a:pt x="14418" y="7606"/>
                    <a:pt x="14870" y="5519"/>
                    <a:pt x="14511" y="3492"/>
                  </a:cubicBezTo>
                  <a:cubicBezTo>
                    <a:pt x="13533" y="756"/>
                    <a:pt x="10522" y="-670"/>
                    <a:pt x="7786" y="308"/>
                  </a:cubicBezTo>
                  <a:cubicBezTo>
                    <a:pt x="7329" y="472"/>
                    <a:pt x="6897" y="697"/>
                    <a:pt x="6502" y="979"/>
                  </a:cubicBezTo>
                  <a:close/>
                </a:path>
              </a:pathLst>
            </a:custGeom>
            <a:grpFill/>
            <a:ln w="7849" cap="flat">
              <a:noFill/>
              <a:prstDash val="solid"/>
              <a:miter/>
            </a:ln>
          </p:spPr>
          <p:txBody>
            <a:bodyPr rtlCol="0" anchor="ctr"/>
            <a:lstStyle/>
            <a:p>
              <a:endParaRPr lang="en-US"/>
            </a:p>
          </p:txBody>
        </p:sp>
        <p:sp>
          <p:nvSpPr>
            <p:cNvPr id="204" name="Freeform 203">
              <a:extLst>
                <a:ext uri="{FF2B5EF4-FFF2-40B4-BE49-F238E27FC236}">
                  <a16:creationId xmlns:a16="http://schemas.microsoft.com/office/drawing/2014/main" id="{A1E31D64-6B20-F94A-A86C-D3DCFCDD3FF3}"/>
                </a:ext>
              </a:extLst>
            </p:cNvPr>
            <p:cNvSpPr/>
            <p:nvPr/>
          </p:nvSpPr>
          <p:spPr>
            <a:xfrm>
              <a:off x="8649316" y="3699043"/>
              <a:ext cx="15704" cy="7853"/>
            </a:xfrm>
            <a:custGeom>
              <a:avLst/>
              <a:gdLst>
                <a:gd name="connsiteX0" fmla="*/ 290 w 15703"/>
                <a:gd name="connsiteY0" fmla="*/ 2942 h 7852"/>
                <a:gd name="connsiteX1" fmla="*/ 290 w 15703"/>
                <a:gd name="connsiteY1" fmla="*/ 6083 h 7852"/>
                <a:gd name="connsiteX2" fmla="*/ 12539 w 15703"/>
                <a:gd name="connsiteY2" fmla="*/ 15271 h 7852"/>
                <a:gd name="connsiteX3" fmla="*/ 19920 w 15703"/>
                <a:gd name="connsiteY3" fmla="*/ 12130 h 7852"/>
                <a:gd name="connsiteX4" fmla="*/ 18899 w 15703"/>
                <a:gd name="connsiteY4" fmla="*/ 7968 h 7852"/>
                <a:gd name="connsiteX5" fmla="*/ 5236 w 15703"/>
                <a:gd name="connsiteY5" fmla="*/ 115 h 7852"/>
                <a:gd name="connsiteX6" fmla="*/ 290 w 15703"/>
                <a:gd name="connsiteY6" fmla="*/ 2942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7852">
                  <a:moveTo>
                    <a:pt x="290" y="2942"/>
                  </a:moveTo>
                  <a:cubicBezTo>
                    <a:pt x="-97" y="3953"/>
                    <a:pt x="-97" y="5072"/>
                    <a:pt x="290" y="6083"/>
                  </a:cubicBezTo>
                  <a:cubicBezTo>
                    <a:pt x="2502" y="11063"/>
                    <a:pt x="7138" y="14541"/>
                    <a:pt x="12539" y="15271"/>
                  </a:cubicBezTo>
                  <a:cubicBezTo>
                    <a:pt x="14973" y="15271"/>
                    <a:pt x="17642" y="13229"/>
                    <a:pt x="19920" y="12130"/>
                  </a:cubicBezTo>
                  <a:cubicBezTo>
                    <a:pt x="19771" y="10702"/>
                    <a:pt x="19428" y="9302"/>
                    <a:pt x="18899" y="7968"/>
                  </a:cubicBezTo>
                  <a:cubicBezTo>
                    <a:pt x="15534" y="3679"/>
                    <a:pt x="10636" y="864"/>
                    <a:pt x="5236" y="115"/>
                  </a:cubicBezTo>
                  <a:cubicBezTo>
                    <a:pt x="3100" y="-396"/>
                    <a:pt x="934" y="842"/>
                    <a:pt x="290" y="2942"/>
                  </a:cubicBezTo>
                  <a:close/>
                </a:path>
              </a:pathLst>
            </a:custGeom>
            <a:grpFill/>
            <a:ln w="7849" cap="flat">
              <a:noFill/>
              <a:prstDash val="solid"/>
              <a:miter/>
            </a:ln>
          </p:spPr>
          <p:txBody>
            <a:bodyPr rtlCol="0" anchor="ctr"/>
            <a:lstStyle/>
            <a:p>
              <a:endParaRPr lang="en-US"/>
            </a:p>
          </p:txBody>
        </p:sp>
        <p:sp>
          <p:nvSpPr>
            <p:cNvPr id="205" name="Freeform 204">
              <a:extLst>
                <a:ext uri="{FF2B5EF4-FFF2-40B4-BE49-F238E27FC236}">
                  <a16:creationId xmlns:a16="http://schemas.microsoft.com/office/drawing/2014/main" id="{8624ADE1-57F1-FA48-8B0B-829ABAFFFA18}"/>
                </a:ext>
              </a:extLst>
            </p:cNvPr>
            <p:cNvSpPr/>
            <p:nvPr/>
          </p:nvSpPr>
          <p:spPr>
            <a:xfrm>
              <a:off x="2430401" y="408792"/>
              <a:ext cx="15704" cy="7853"/>
            </a:xfrm>
            <a:custGeom>
              <a:avLst/>
              <a:gdLst>
                <a:gd name="connsiteX0" fmla="*/ 20546 w 15703"/>
                <a:gd name="connsiteY0" fmla="*/ 2923 h 7852"/>
                <a:gd name="connsiteX1" fmla="*/ 18348 w 15703"/>
                <a:gd name="connsiteY1" fmla="*/ 960 h 7852"/>
                <a:gd name="connsiteX2" fmla="*/ 916 w 15703"/>
                <a:gd name="connsiteY2" fmla="*/ 4101 h 7852"/>
                <a:gd name="connsiteX3" fmla="*/ 445 w 15703"/>
                <a:gd name="connsiteY3" fmla="*/ 9127 h 7852"/>
                <a:gd name="connsiteX4" fmla="*/ 8297 w 15703"/>
                <a:gd name="connsiteY4" fmla="*/ 13367 h 7852"/>
                <a:gd name="connsiteX5" fmla="*/ 19996 w 15703"/>
                <a:gd name="connsiteY5" fmla="*/ 5515 h 7852"/>
                <a:gd name="connsiteX6" fmla="*/ 20546 w 15703"/>
                <a:gd name="connsiteY6" fmla="*/ 2923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7852">
                  <a:moveTo>
                    <a:pt x="20546" y="2923"/>
                  </a:moveTo>
                  <a:cubicBezTo>
                    <a:pt x="20173" y="1952"/>
                    <a:pt x="19354" y="1221"/>
                    <a:pt x="18348" y="960"/>
                  </a:cubicBezTo>
                  <a:cubicBezTo>
                    <a:pt x="12383" y="-1048"/>
                    <a:pt x="5805" y="138"/>
                    <a:pt x="916" y="4101"/>
                  </a:cubicBezTo>
                  <a:cubicBezTo>
                    <a:pt x="-26" y="4965"/>
                    <a:pt x="-340" y="8499"/>
                    <a:pt x="445" y="9127"/>
                  </a:cubicBezTo>
                  <a:cubicBezTo>
                    <a:pt x="2882" y="10852"/>
                    <a:pt x="5519" y="12275"/>
                    <a:pt x="8297" y="13367"/>
                  </a:cubicBezTo>
                  <a:cubicBezTo>
                    <a:pt x="12144" y="10855"/>
                    <a:pt x="16149" y="8342"/>
                    <a:pt x="19996" y="5515"/>
                  </a:cubicBezTo>
                  <a:cubicBezTo>
                    <a:pt x="20598" y="4796"/>
                    <a:pt x="20804" y="3825"/>
                    <a:pt x="20546" y="2923"/>
                  </a:cubicBezTo>
                  <a:close/>
                </a:path>
              </a:pathLst>
            </a:custGeom>
            <a:grpFill/>
            <a:ln w="7849" cap="flat">
              <a:noFill/>
              <a:prstDash val="solid"/>
              <a:miter/>
            </a:ln>
          </p:spPr>
          <p:txBody>
            <a:bodyPr rtlCol="0" anchor="ctr"/>
            <a:lstStyle/>
            <a:p>
              <a:endParaRPr lang="en-US"/>
            </a:p>
          </p:txBody>
        </p:sp>
        <p:sp>
          <p:nvSpPr>
            <p:cNvPr id="206" name="Freeform 205">
              <a:extLst>
                <a:ext uri="{FF2B5EF4-FFF2-40B4-BE49-F238E27FC236}">
                  <a16:creationId xmlns:a16="http://schemas.microsoft.com/office/drawing/2014/main" id="{EB013030-BC67-4340-9BE2-90044FD8651E}"/>
                </a:ext>
              </a:extLst>
            </p:cNvPr>
            <p:cNvSpPr/>
            <p:nvPr/>
          </p:nvSpPr>
          <p:spPr>
            <a:xfrm>
              <a:off x="2437599" y="422160"/>
              <a:ext cx="7852" cy="7853"/>
            </a:xfrm>
            <a:custGeom>
              <a:avLst/>
              <a:gdLst>
                <a:gd name="connsiteX0" fmla="*/ 1021 w 0"/>
                <a:gd name="connsiteY0" fmla="*/ 0 h 0"/>
                <a:gd name="connsiteX1" fmla="*/ 0 w 0"/>
                <a:gd name="connsiteY1" fmla="*/ 707 h 0"/>
                <a:gd name="connsiteX2" fmla="*/ 785 w 0"/>
                <a:gd name="connsiteY2" fmla="*/ 707 h 0"/>
                <a:gd name="connsiteX3" fmla="*/ 785 w 0"/>
                <a:gd name="connsiteY3" fmla="*/ 707 h 0"/>
              </a:gdLst>
              <a:ahLst/>
              <a:cxnLst>
                <a:cxn ang="0">
                  <a:pos x="connsiteX0" y="connsiteY0"/>
                </a:cxn>
                <a:cxn ang="0">
                  <a:pos x="connsiteX1" y="connsiteY1"/>
                </a:cxn>
                <a:cxn ang="0">
                  <a:pos x="connsiteX2" y="connsiteY2"/>
                </a:cxn>
                <a:cxn ang="0">
                  <a:pos x="connsiteX3" y="connsiteY3"/>
                </a:cxn>
              </a:cxnLst>
              <a:rect l="l" t="t" r="r" b="b"/>
              <a:pathLst>
                <a:path>
                  <a:moveTo>
                    <a:pt x="1021" y="0"/>
                  </a:moveTo>
                  <a:lnTo>
                    <a:pt x="0" y="707"/>
                  </a:lnTo>
                  <a:lnTo>
                    <a:pt x="785" y="707"/>
                  </a:lnTo>
                  <a:lnTo>
                    <a:pt x="785" y="707"/>
                  </a:lnTo>
                  <a:close/>
                </a:path>
              </a:pathLst>
            </a:custGeom>
            <a:grpFill/>
            <a:ln w="7849" cap="flat">
              <a:noFill/>
              <a:prstDash val="solid"/>
              <a:miter/>
            </a:ln>
          </p:spPr>
          <p:txBody>
            <a:bodyPr rtlCol="0" anchor="ctr"/>
            <a:lstStyle/>
            <a:p>
              <a:endParaRPr lang="en-US"/>
            </a:p>
          </p:txBody>
        </p:sp>
        <p:sp>
          <p:nvSpPr>
            <p:cNvPr id="207" name="Freeform 206">
              <a:extLst>
                <a:ext uri="{FF2B5EF4-FFF2-40B4-BE49-F238E27FC236}">
                  <a16:creationId xmlns:a16="http://schemas.microsoft.com/office/drawing/2014/main" id="{98FEB2BB-5B7C-9B47-8B36-6664642DF624}"/>
                </a:ext>
              </a:extLst>
            </p:cNvPr>
            <p:cNvSpPr/>
            <p:nvPr/>
          </p:nvSpPr>
          <p:spPr>
            <a:xfrm>
              <a:off x="2471565" y="1146490"/>
              <a:ext cx="7852" cy="15705"/>
            </a:xfrm>
            <a:custGeom>
              <a:avLst/>
              <a:gdLst>
                <a:gd name="connsiteX0" fmla="*/ 3959 w 7851"/>
                <a:gd name="connsiteY0" fmla="*/ 0 h 15705"/>
                <a:gd name="connsiteX1" fmla="*/ 268 w 7851"/>
                <a:gd name="connsiteY1" fmla="*/ 3377 h 15705"/>
                <a:gd name="connsiteX2" fmla="*/ 896 w 7851"/>
                <a:gd name="connsiteY2" fmla="*/ 9345 h 15705"/>
                <a:gd name="connsiteX3" fmla="*/ 8748 w 7851"/>
                <a:gd name="connsiteY3" fmla="*/ 18768 h 15705"/>
                <a:gd name="connsiteX4" fmla="*/ 11732 w 7851"/>
                <a:gd name="connsiteY4" fmla="*/ 19318 h 15705"/>
                <a:gd name="connsiteX5" fmla="*/ 14638 w 7851"/>
                <a:gd name="connsiteY5" fmla="*/ 15670 h 15705"/>
                <a:gd name="connsiteX6" fmla="*/ 14402 w 7851"/>
                <a:gd name="connsiteY6" fmla="*/ 14763 h 15705"/>
                <a:gd name="connsiteX7" fmla="*/ 3959 w 7851"/>
                <a:gd name="connsiteY7" fmla="*/ 0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1" h="15705">
                  <a:moveTo>
                    <a:pt x="3959" y="0"/>
                  </a:moveTo>
                  <a:cubicBezTo>
                    <a:pt x="2702" y="1099"/>
                    <a:pt x="661" y="2042"/>
                    <a:pt x="268" y="3377"/>
                  </a:cubicBezTo>
                  <a:cubicBezTo>
                    <a:pt x="-242" y="5377"/>
                    <a:pt x="-19" y="7494"/>
                    <a:pt x="896" y="9345"/>
                  </a:cubicBezTo>
                  <a:cubicBezTo>
                    <a:pt x="3258" y="12690"/>
                    <a:pt x="5884" y="15841"/>
                    <a:pt x="8748" y="18768"/>
                  </a:cubicBezTo>
                  <a:cubicBezTo>
                    <a:pt x="9625" y="19352"/>
                    <a:pt x="10704" y="19551"/>
                    <a:pt x="11732" y="19318"/>
                  </a:cubicBezTo>
                  <a:cubicBezTo>
                    <a:pt x="13542" y="19113"/>
                    <a:pt x="14843" y="17480"/>
                    <a:pt x="14638" y="15670"/>
                  </a:cubicBezTo>
                  <a:cubicBezTo>
                    <a:pt x="14603" y="15358"/>
                    <a:pt x="14523" y="15053"/>
                    <a:pt x="14402" y="14763"/>
                  </a:cubicBezTo>
                  <a:cubicBezTo>
                    <a:pt x="13529" y="8436"/>
                    <a:pt x="9634" y="2929"/>
                    <a:pt x="3959" y="0"/>
                  </a:cubicBezTo>
                  <a:close/>
                </a:path>
              </a:pathLst>
            </a:custGeom>
            <a:grpFill/>
            <a:ln w="7849" cap="flat">
              <a:noFill/>
              <a:prstDash val="solid"/>
              <a:miter/>
            </a:ln>
          </p:spPr>
          <p:txBody>
            <a:bodyPr rtlCol="0" anchor="ctr"/>
            <a:lstStyle/>
            <a:p>
              <a:endParaRPr lang="en-US"/>
            </a:p>
          </p:txBody>
        </p:sp>
        <p:sp>
          <p:nvSpPr>
            <p:cNvPr id="208" name="Freeform 207">
              <a:extLst>
                <a:ext uri="{FF2B5EF4-FFF2-40B4-BE49-F238E27FC236}">
                  <a16:creationId xmlns:a16="http://schemas.microsoft.com/office/drawing/2014/main" id="{7EF7DB19-4359-544B-B302-72E61D0A99F1}"/>
                </a:ext>
              </a:extLst>
            </p:cNvPr>
            <p:cNvSpPr/>
            <p:nvPr/>
          </p:nvSpPr>
          <p:spPr>
            <a:xfrm>
              <a:off x="2829805" y="1404607"/>
              <a:ext cx="7852" cy="15705"/>
            </a:xfrm>
            <a:custGeom>
              <a:avLst/>
              <a:gdLst>
                <a:gd name="connsiteX0" fmla="*/ 9893 w 7851"/>
                <a:gd name="connsiteY0" fmla="*/ 0 h 15705"/>
                <a:gd name="connsiteX1" fmla="*/ 5104 w 7851"/>
                <a:gd name="connsiteY1" fmla="*/ 1571 h 15705"/>
                <a:gd name="connsiteX2" fmla="*/ 0 w 7851"/>
                <a:gd name="connsiteY2" fmla="*/ 9423 h 15705"/>
                <a:gd name="connsiteX3" fmla="*/ 2984 w 7851"/>
                <a:gd name="connsiteY3" fmla="*/ 17276 h 15705"/>
                <a:gd name="connsiteX4" fmla="*/ 8401 w 7851"/>
                <a:gd name="connsiteY4" fmla="*/ 18925 h 15705"/>
                <a:gd name="connsiteX5" fmla="*/ 13348 w 7851"/>
                <a:gd name="connsiteY5" fmla="*/ 12564 h 15705"/>
                <a:gd name="connsiteX6" fmla="*/ 11542 w 7851"/>
                <a:gd name="connsiteY6" fmla="*/ 2670 h 15705"/>
                <a:gd name="connsiteX7" fmla="*/ 9893 w 7851"/>
                <a:gd name="connsiteY7" fmla="*/ 0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1" h="15705">
                  <a:moveTo>
                    <a:pt x="9893" y="0"/>
                  </a:moveTo>
                  <a:cubicBezTo>
                    <a:pt x="8177" y="40"/>
                    <a:pt x="6511" y="587"/>
                    <a:pt x="5104" y="1571"/>
                  </a:cubicBezTo>
                  <a:cubicBezTo>
                    <a:pt x="2665" y="3627"/>
                    <a:pt x="890" y="6360"/>
                    <a:pt x="0" y="9423"/>
                  </a:cubicBezTo>
                  <a:cubicBezTo>
                    <a:pt x="64" y="12306"/>
                    <a:pt x="1118" y="15078"/>
                    <a:pt x="2984" y="17276"/>
                  </a:cubicBezTo>
                  <a:cubicBezTo>
                    <a:pt x="3926" y="18532"/>
                    <a:pt x="7459" y="19632"/>
                    <a:pt x="8401" y="18925"/>
                  </a:cubicBezTo>
                  <a:cubicBezTo>
                    <a:pt x="10362" y="17066"/>
                    <a:pt x="12030" y="14922"/>
                    <a:pt x="13348" y="12564"/>
                  </a:cubicBezTo>
                  <a:cubicBezTo>
                    <a:pt x="12642" y="8716"/>
                    <a:pt x="12170" y="5654"/>
                    <a:pt x="11542" y="2670"/>
                  </a:cubicBezTo>
                  <a:cubicBezTo>
                    <a:pt x="11307" y="1492"/>
                    <a:pt x="10364" y="0"/>
                    <a:pt x="9893" y="0"/>
                  </a:cubicBezTo>
                  <a:close/>
                </a:path>
              </a:pathLst>
            </a:custGeom>
            <a:grpFill/>
            <a:ln w="7849" cap="flat">
              <a:noFill/>
              <a:prstDash val="solid"/>
              <a:miter/>
            </a:ln>
          </p:spPr>
          <p:txBody>
            <a:bodyPr rtlCol="0" anchor="ctr"/>
            <a:lstStyle/>
            <a:p>
              <a:endParaRPr lang="en-US"/>
            </a:p>
          </p:txBody>
        </p:sp>
        <p:sp>
          <p:nvSpPr>
            <p:cNvPr id="209" name="Freeform 208">
              <a:extLst>
                <a:ext uri="{FF2B5EF4-FFF2-40B4-BE49-F238E27FC236}">
                  <a16:creationId xmlns:a16="http://schemas.microsoft.com/office/drawing/2014/main" id="{9B021602-AA2D-9E48-8A9F-68D6548B60A7}"/>
                </a:ext>
              </a:extLst>
            </p:cNvPr>
            <p:cNvSpPr/>
            <p:nvPr/>
          </p:nvSpPr>
          <p:spPr>
            <a:xfrm>
              <a:off x="8420138" y="3506846"/>
              <a:ext cx="7852" cy="23558"/>
            </a:xfrm>
            <a:custGeom>
              <a:avLst/>
              <a:gdLst>
                <a:gd name="connsiteX0" fmla="*/ 33 w 7851"/>
                <a:gd name="connsiteY0" fmla="*/ 0 h 23558"/>
                <a:gd name="connsiteX1" fmla="*/ 6628 w 7851"/>
                <a:gd name="connsiteY1" fmla="*/ 29683 h 23558"/>
                <a:gd name="connsiteX2" fmla="*/ 9535 w 7851"/>
                <a:gd name="connsiteY2" fmla="*/ 29683 h 23558"/>
                <a:gd name="connsiteX3" fmla="*/ 14796 w 7851"/>
                <a:gd name="connsiteY3" fmla="*/ 22537 h 23558"/>
                <a:gd name="connsiteX4" fmla="*/ 34 w 7851"/>
                <a:gd name="connsiteY4" fmla="*/ 0 h 23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23558">
                  <a:moveTo>
                    <a:pt x="33" y="0"/>
                  </a:moveTo>
                  <a:cubicBezTo>
                    <a:pt x="-305" y="10292"/>
                    <a:pt x="1963" y="20503"/>
                    <a:pt x="6628" y="29683"/>
                  </a:cubicBezTo>
                  <a:cubicBezTo>
                    <a:pt x="6629" y="30154"/>
                    <a:pt x="8592" y="30154"/>
                    <a:pt x="9535" y="29683"/>
                  </a:cubicBezTo>
                  <a:cubicBezTo>
                    <a:pt x="12595" y="28615"/>
                    <a:pt x="14685" y="25777"/>
                    <a:pt x="14796" y="22537"/>
                  </a:cubicBezTo>
                  <a:cubicBezTo>
                    <a:pt x="13510" y="13189"/>
                    <a:pt x="8090" y="4913"/>
                    <a:pt x="34" y="0"/>
                  </a:cubicBezTo>
                  <a:close/>
                </a:path>
              </a:pathLst>
            </a:custGeom>
            <a:grpFill/>
            <a:ln w="7849" cap="flat">
              <a:noFill/>
              <a:prstDash val="solid"/>
              <a:miter/>
            </a:ln>
          </p:spPr>
          <p:txBody>
            <a:bodyPr rtlCol="0" anchor="ctr"/>
            <a:lstStyle/>
            <a:p>
              <a:endParaRPr lang="en-US"/>
            </a:p>
          </p:txBody>
        </p:sp>
        <p:sp>
          <p:nvSpPr>
            <p:cNvPr id="210" name="Freeform 209">
              <a:extLst>
                <a:ext uri="{FF2B5EF4-FFF2-40B4-BE49-F238E27FC236}">
                  <a16:creationId xmlns:a16="http://schemas.microsoft.com/office/drawing/2014/main" id="{93555C25-FA55-C947-8FF9-48BB29AD2391}"/>
                </a:ext>
              </a:extLst>
            </p:cNvPr>
            <p:cNvSpPr/>
            <p:nvPr/>
          </p:nvSpPr>
          <p:spPr>
            <a:xfrm>
              <a:off x="5218306" y="194219"/>
              <a:ext cx="15704" cy="7853"/>
            </a:xfrm>
            <a:custGeom>
              <a:avLst/>
              <a:gdLst>
                <a:gd name="connsiteX0" fmla="*/ 5407 w 15703"/>
                <a:gd name="connsiteY0" fmla="*/ 13327 h 7852"/>
                <a:gd name="connsiteX1" fmla="*/ 9804 w 15703"/>
                <a:gd name="connsiteY1" fmla="*/ 13327 h 7852"/>
                <a:gd name="connsiteX2" fmla="*/ 15929 w 15703"/>
                <a:gd name="connsiteY2" fmla="*/ 4454 h 7852"/>
                <a:gd name="connsiteX3" fmla="*/ 8077 w 15703"/>
                <a:gd name="connsiteY3" fmla="*/ 56 h 7852"/>
                <a:gd name="connsiteX4" fmla="*/ 225 w 15703"/>
                <a:gd name="connsiteY4" fmla="*/ 7438 h 7852"/>
                <a:gd name="connsiteX5" fmla="*/ 5407 w 15703"/>
                <a:gd name="connsiteY5" fmla="*/ 1332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03" h="7852">
                  <a:moveTo>
                    <a:pt x="5407" y="13327"/>
                  </a:moveTo>
                  <a:lnTo>
                    <a:pt x="9804" y="13327"/>
                  </a:lnTo>
                  <a:cubicBezTo>
                    <a:pt x="13809" y="13327"/>
                    <a:pt x="17656" y="7516"/>
                    <a:pt x="15929" y="4454"/>
                  </a:cubicBezTo>
                  <a:cubicBezTo>
                    <a:pt x="14080" y="1911"/>
                    <a:pt x="11211" y="304"/>
                    <a:pt x="8077" y="56"/>
                  </a:cubicBezTo>
                  <a:cubicBezTo>
                    <a:pt x="3758" y="-572"/>
                    <a:pt x="-1110" y="4218"/>
                    <a:pt x="225" y="7438"/>
                  </a:cubicBezTo>
                  <a:cubicBezTo>
                    <a:pt x="1705" y="9605"/>
                    <a:pt x="3445" y="11583"/>
                    <a:pt x="5407" y="13327"/>
                  </a:cubicBezTo>
                  <a:close/>
                </a:path>
              </a:pathLst>
            </a:custGeom>
            <a:grpFill/>
            <a:ln w="7849"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5BF32972-AE1A-264E-8F23-C9044A96ECA3}"/>
                </a:ext>
              </a:extLst>
            </p:cNvPr>
            <p:cNvSpPr/>
            <p:nvPr/>
          </p:nvSpPr>
          <p:spPr>
            <a:xfrm>
              <a:off x="5299639" y="196012"/>
              <a:ext cx="7852" cy="7853"/>
            </a:xfrm>
            <a:custGeom>
              <a:avLst/>
              <a:gdLst>
                <a:gd name="connsiteX0" fmla="*/ 5656 w 7851"/>
                <a:gd name="connsiteY0" fmla="*/ 10749 h 7852"/>
                <a:gd name="connsiteX1" fmla="*/ 11781 w 7851"/>
                <a:gd name="connsiteY1" fmla="*/ 4231 h 7852"/>
                <a:gd name="connsiteX2" fmla="*/ 5107 w 7851"/>
                <a:gd name="connsiteY2" fmla="*/ 69 h 7852"/>
                <a:gd name="connsiteX3" fmla="*/ 395 w 7851"/>
                <a:gd name="connsiteY3" fmla="*/ 6351 h 7852"/>
                <a:gd name="connsiteX4" fmla="*/ 5656 w 7851"/>
                <a:gd name="connsiteY4" fmla="*/ 10749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5656" y="10749"/>
                  </a:moveTo>
                  <a:cubicBezTo>
                    <a:pt x="10289" y="10120"/>
                    <a:pt x="12801" y="6901"/>
                    <a:pt x="11781" y="4231"/>
                  </a:cubicBezTo>
                  <a:cubicBezTo>
                    <a:pt x="10885" y="1388"/>
                    <a:pt x="8053" y="-378"/>
                    <a:pt x="5107" y="69"/>
                  </a:cubicBezTo>
                  <a:cubicBezTo>
                    <a:pt x="1887" y="69"/>
                    <a:pt x="-1096" y="3995"/>
                    <a:pt x="395" y="6351"/>
                  </a:cubicBezTo>
                  <a:cubicBezTo>
                    <a:pt x="1887" y="8707"/>
                    <a:pt x="4400" y="9649"/>
                    <a:pt x="5656" y="10749"/>
                  </a:cubicBezTo>
                  <a:close/>
                </a:path>
              </a:pathLst>
            </a:custGeom>
            <a:grpFill/>
            <a:ln w="7849" cap="flat">
              <a:noFill/>
              <a:prstDash val="solid"/>
              <a:miter/>
            </a:ln>
          </p:spPr>
          <p:txBody>
            <a:bodyPr rtlCol="0" anchor="ctr"/>
            <a:lstStyle/>
            <a:p>
              <a:endParaRPr lang="en-US"/>
            </a:p>
          </p:txBody>
        </p:sp>
        <p:sp>
          <p:nvSpPr>
            <p:cNvPr id="212" name="Freeform 211">
              <a:extLst>
                <a:ext uri="{FF2B5EF4-FFF2-40B4-BE49-F238E27FC236}">
                  <a16:creationId xmlns:a16="http://schemas.microsoft.com/office/drawing/2014/main" id="{9E63E471-32AC-4B47-B3D6-D4C0498C33B0}"/>
                </a:ext>
              </a:extLst>
            </p:cNvPr>
            <p:cNvSpPr/>
            <p:nvPr/>
          </p:nvSpPr>
          <p:spPr>
            <a:xfrm>
              <a:off x="2200612" y="324939"/>
              <a:ext cx="15704" cy="7853"/>
            </a:xfrm>
            <a:custGeom>
              <a:avLst/>
              <a:gdLst>
                <a:gd name="connsiteX0" fmla="*/ 93 w 15703"/>
                <a:gd name="connsiteY0" fmla="*/ 3303 h 7852"/>
                <a:gd name="connsiteX1" fmla="*/ 2056 w 15703"/>
                <a:gd name="connsiteY1" fmla="*/ 8957 h 7852"/>
                <a:gd name="connsiteX2" fmla="*/ 9908 w 15703"/>
                <a:gd name="connsiteY2" fmla="*/ 12805 h 7852"/>
                <a:gd name="connsiteX3" fmla="*/ 16033 w 15703"/>
                <a:gd name="connsiteY3" fmla="*/ 7151 h 7852"/>
                <a:gd name="connsiteX4" fmla="*/ 13442 w 15703"/>
                <a:gd name="connsiteY4" fmla="*/ 1968 h 7852"/>
                <a:gd name="connsiteX5" fmla="*/ 4648 w 15703"/>
                <a:gd name="connsiteY5" fmla="*/ 5 h 7852"/>
                <a:gd name="connsiteX6" fmla="*/ 93 w 15703"/>
                <a:gd name="connsiteY6" fmla="*/ 3303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7852">
                  <a:moveTo>
                    <a:pt x="93" y="3303"/>
                  </a:moveTo>
                  <a:cubicBezTo>
                    <a:pt x="-378" y="4874"/>
                    <a:pt x="1036" y="7151"/>
                    <a:pt x="2056" y="8957"/>
                  </a:cubicBezTo>
                  <a:cubicBezTo>
                    <a:pt x="3772" y="11581"/>
                    <a:pt x="6784" y="13057"/>
                    <a:pt x="9908" y="12805"/>
                  </a:cubicBezTo>
                  <a:cubicBezTo>
                    <a:pt x="13130" y="12853"/>
                    <a:pt x="15824" y="10367"/>
                    <a:pt x="16033" y="7151"/>
                  </a:cubicBezTo>
                  <a:cubicBezTo>
                    <a:pt x="15248" y="5345"/>
                    <a:pt x="14855" y="2675"/>
                    <a:pt x="13442" y="1968"/>
                  </a:cubicBezTo>
                  <a:cubicBezTo>
                    <a:pt x="10713" y="609"/>
                    <a:pt x="7695" y="-65"/>
                    <a:pt x="4648" y="5"/>
                  </a:cubicBezTo>
                  <a:cubicBezTo>
                    <a:pt x="2674" y="275"/>
                    <a:pt x="966" y="1512"/>
                    <a:pt x="93" y="3303"/>
                  </a:cubicBezTo>
                  <a:close/>
                </a:path>
              </a:pathLst>
            </a:custGeom>
            <a:grpFill/>
            <a:ln w="7849" cap="flat">
              <a:noFill/>
              <a:prstDash val="solid"/>
              <a:miter/>
            </a:ln>
          </p:spPr>
          <p:txBody>
            <a:bodyPr rtlCol="0" anchor="ctr"/>
            <a:lstStyle/>
            <a:p>
              <a:endParaRPr lang="en-US"/>
            </a:p>
          </p:txBody>
        </p:sp>
        <p:sp>
          <p:nvSpPr>
            <p:cNvPr id="213" name="Freeform 212">
              <a:extLst>
                <a:ext uri="{FF2B5EF4-FFF2-40B4-BE49-F238E27FC236}">
                  <a16:creationId xmlns:a16="http://schemas.microsoft.com/office/drawing/2014/main" id="{E3812A6A-E7CE-514A-867F-1AB249630DA3}"/>
                </a:ext>
              </a:extLst>
            </p:cNvPr>
            <p:cNvSpPr/>
            <p:nvPr/>
          </p:nvSpPr>
          <p:spPr>
            <a:xfrm>
              <a:off x="7114388" y="3377003"/>
              <a:ext cx="15704" cy="7853"/>
            </a:xfrm>
            <a:custGeom>
              <a:avLst/>
              <a:gdLst>
                <a:gd name="connsiteX0" fmla="*/ 20494 w 15703"/>
                <a:gd name="connsiteY0" fmla="*/ 7891 h 7852"/>
                <a:gd name="connsiteX1" fmla="*/ 21044 w 15703"/>
                <a:gd name="connsiteY1" fmla="*/ 5221 h 7852"/>
                <a:gd name="connsiteX2" fmla="*/ 17039 w 15703"/>
                <a:gd name="connsiteY2" fmla="*/ 745 h 7852"/>
                <a:gd name="connsiteX3" fmla="*/ 10679 w 15703"/>
                <a:gd name="connsiteY3" fmla="*/ 117 h 7852"/>
                <a:gd name="connsiteX4" fmla="*/ 0 w 15703"/>
                <a:gd name="connsiteY4" fmla="*/ 745 h 7852"/>
                <a:gd name="connsiteX5" fmla="*/ 15154 w 15703"/>
                <a:gd name="connsiteY5" fmla="*/ 9697 h 7852"/>
                <a:gd name="connsiteX6" fmla="*/ 20494 w 15703"/>
                <a:gd name="connsiteY6" fmla="*/ 7891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7852">
                  <a:moveTo>
                    <a:pt x="20494" y="7891"/>
                  </a:moveTo>
                  <a:cubicBezTo>
                    <a:pt x="21137" y="7161"/>
                    <a:pt x="21346" y="6146"/>
                    <a:pt x="21044" y="5221"/>
                  </a:cubicBezTo>
                  <a:cubicBezTo>
                    <a:pt x="20118" y="3408"/>
                    <a:pt x="18739" y="1866"/>
                    <a:pt x="17039" y="745"/>
                  </a:cubicBezTo>
                  <a:cubicBezTo>
                    <a:pt x="14994" y="55"/>
                    <a:pt x="12819" y="-159"/>
                    <a:pt x="10679" y="117"/>
                  </a:cubicBezTo>
                  <a:lnTo>
                    <a:pt x="0" y="745"/>
                  </a:lnTo>
                  <a:cubicBezTo>
                    <a:pt x="5025" y="3808"/>
                    <a:pt x="9972" y="7027"/>
                    <a:pt x="15154" y="9697"/>
                  </a:cubicBezTo>
                  <a:cubicBezTo>
                    <a:pt x="16332" y="10325"/>
                    <a:pt x="18845" y="8834"/>
                    <a:pt x="20494" y="7891"/>
                  </a:cubicBezTo>
                  <a:close/>
                </a:path>
              </a:pathLst>
            </a:custGeom>
            <a:grpFill/>
            <a:ln w="7849" cap="flat">
              <a:noFill/>
              <a:prstDash val="solid"/>
              <a:miter/>
            </a:ln>
          </p:spPr>
          <p:txBody>
            <a:bodyPr rtlCol="0" anchor="ctr"/>
            <a:lstStyle/>
            <a:p>
              <a:endParaRPr lang="en-US"/>
            </a:p>
          </p:txBody>
        </p:sp>
        <p:sp>
          <p:nvSpPr>
            <p:cNvPr id="214" name="Freeform 213">
              <a:extLst>
                <a:ext uri="{FF2B5EF4-FFF2-40B4-BE49-F238E27FC236}">
                  <a16:creationId xmlns:a16="http://schemas.microsoft.com/office/drawing/2014/main" id="{3365D53A-586E-1248-A7BB-615D743A94E1}"/>
                </a:ext>
              </a:extLst>
            </p:cNvPr>
            <p:cNvSpPr/>
            <p:nvPr/>
          </p:nvSpPr>
          <p:spPr>
            <a:xfrm>
              <a:off x="7831432" y="3410917"/>
              <a:ext cx="15704" cy="7853"/>
            </a:xfrm>
            <a:custGeom>
              <a:avLst/>
              <a:gdLst>
                <a:gd name="connsiteX0" fmla="*/ 1098 w 15703"/>
                <a:gd name="connsiteY0" fmla="*/ 3974 h 7852"/>
                <a:gd name="connsiteX1" fmla="*/ 77 w 15703"/>
                <a:gd name="connsiteY1" fmla="*/ 6644 h 7852"/>
                <a:gd name="connsiteX2" fmla="*/ 3375 w 15703"/>
                <a:gd name="connsiteY2" fmla="*/ 10335 h 7852"/>
                <a:gd name="connsiteX3" fmla="*/ 15153 w 15703"/>
                <a:gd name="connsiteY3" fmla="*/ 9392 h 7852"/>
                <a:gd name="connsiteX4" fmla="*/ 17116 w 15703"/>
                <a:gd name="connsiteY4" fmla="*/ 7351 h 7852"/>
                <a:gd name="connsiteX5" fmla="*/ 16566 w 15703"/>
                <a:gd name="connsiteY5" fmla="*/ 4367 h 7852"/>
                <a:gd name="connsiteX6" fmla="*/ 3802 w 15703"/>
                <a:gd name="connsiteY6" fmla="*/ 1403 h 7852"/>
                <a:gd name="connsiteX7" fmla="*/ 1097 w 15703"/>
                <a:gd name="connsiteY7" fmla="*/ 3974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03" h="7852">
                  <a:moveTo>
                    <a:pt x="1098" y="3974"/>
                  </a:moveTo>
                  <a:cubicBezTo>
                    <a:pt x="470" y="4602"/>
                    <a:pt x="-237" y="6094"/>
                    <a:pt x="77" y="6644"/>
                  </a:cubicBezTo>
                  <a:cubicBezTo>
                    <a:pt x="391" y="7194"/>
                    <a:pt x="2197" y="10335"/>
                    <a:pt x="3375" y="10335"/>
                  </a:cubicBezTo>
                  <a:cubicBezTo>
                    <a:pt x="7322" y="10412"/>
                    <a:pt x="11267" y="10096"/>
                    <a:pt x="15153" y="9392"/>
                  </a:cubicBezTo>
                  <a:cubicBezTo>
                    <a:pt x="15938" y="9392"/>
                    <a:pt x="16488" y="8058"/>
                    <a:pt x="17116" y="7351"/>
                  </a:cubicBezTo>
                  <a:cubicBezTo>
                    <a:pt x="17744" y="6644"/>
                    <a:pt x="17116" y="5074"/>
                    <a:pt x="16566" y="4367"/>
                  </a:cubicBezTo>
                  <a:cubicBezTo>
                    <a:pt x="13860" y="24"/>
                    <a:pt x="8145" y="-1303"/>
                    <a:pt x="3802" y="1403"/>
                  </a:cubicBezTo>
                  <a:cubicBezTo>
                    <a:pt x="2735" y="2068"/>
                    <a:pt x="1815" y="2943"/>
                    <a:pt x="1097" y="3974"/>
                  </a:cubicBezTo>
                  <a:close/>
                </a:path>
              </a:pathLst>
            </a:custGeom>
            <a:grpFill/>
            <a:ln w="7849" cap="flat">
              <a:noFill/>
              <a:prstDash val="solid"/>
              <a:miter/>
            </a:ln>
          </p:spPr>
          <p:txBody>
            <a:bodyPr rtlCol="0" anchor="ctr"/>
            <a:lstStyle/>
            <a:p>
              <a:endParaRPr lang="en-US"/>
            </a:p>
          </p:txBody>
        </p:sp>
        <p:sp>
          <p:nvSpPr>
            <p:cNvPr id="215" name="Freeform 214">
              <a:extLst>
                <a:ext uri="{FF2B5EF4-FFF2-40B4-BE49-F238E27FC236}">
                  <a16:creationId xmlns:a16="http://schemas.microsoft.com/office/drawing/2014/main" id="{7B60D60C-93B8-E84A-ABCF-D7AA8DBFDC23}"/>
                </a:ext>
              </a:extLst>
            </p:cNvPr>
            <p:cNvSpPr/>
            <p:nvPr/>
          </p:nvSpPr>
          <p:spPr>
            <a:xfrm>
              <a:off x="5854686" y="599481"/>
              <a:ext cx="7852" cy="7853"/>
            </a:xfrm>
            <a:custGeom>
              <a:avLst/>
              <a:gdLst>
                <a:gd name="connsiteX0" fmla="*/ 5743 w 7851"/>
                <a:gd name="connsiteY0" fmla="*/ 13891 h 7852"/>
                <a:gd name="connsiteX1" fmla="*/ 12417 w 7851"/>
                <a:gd name="connsiteY1" fmla="*/ 7216 h 7852"/>
                <a:gd name="connsiteX2" fmla="*/ 8570 w 7851"/>
                <a:gd name="connsiteY2" fmla="*/ 542 h 7852"/>
                <a:gd name="connsiteX3" fmla="*/ 11 w 7851"/>
                <a:gd name="connsiteY3" fmla="*/ 7295 h 7852"/>
                <a:gd name="connsiteX4" fmla="*/ 5743 w 7851"/>
                <a:gd name="connsiteY4" fmla="*/ 13891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5743" y="13891"/>
                  </a:moveTo>
                  <a:cubicBezTo>
                    <a:pt x="8805" y="14755"/>
                    <a:pt x="11946" y="12163"/>
                    <a:pt x="12417" y="7216"/>
                  </a:cubicBezTo>
                  <a:cubicBezTo>
                    <a:pt x="11570" y="4767"/>
                    <a:pt x="10264" y="2502"/>
                    <a:pt x="8570" y="542"/>
                  </a:cubicBezTo>
                  <a:cubicBezTo>
                    <a:pt x="6057" y="-1657"/>
                    <a:pt x="-303" y="3290"/>
                    <a:pt x="11" y="7295"/>
                  </a:cubicBezTo>
                  <a:cubicBezTo>
                    <a:pt x="198" y="10542"/>
                    <a:pt x="2554" y="13253"/>
                    <a:pt x="5743" y="13891"/>
                  </a:cubicBezTo>
                  <a:close/>
                </a:path>
              </a:pathLst>
            </a:custGeom>
            <a:grpFill/>
            <a:ln w="7849" cap="flat">
              <a:noFill/>
              <a:prstDash val="solid"/>
              <a:miter/>
            </a:ln>
          </p:spPr>
          <p:txBody>
            <a:bodyPr rtlCol="0" anchor="ctr"/>
            <a:lstStyle/>
            <a:p>
              <a:endParaRPr lang="en-US"/>
            </a:p>
          </p:txBody>
        </p:sp>
        <p:sp>
          <p:nvSpPr>
            <p:cNvPr id="216" name="Freeform 215">
              <a:extLst>
                <a:ext uri="{FF2B5EF4-FFF2-40B4-BE49-F238E27FC236}">
                  <a16:creationId xmlns:a16="http://schemas.microsoft.com/office/drawing/2014/main" id="{D16EF1EE-2544-D243-8E0A-99E3319A81D7}"/>
                </a:ext>
              </a:extLst>
            </p:cNvPr>
            <p:cNvSpPr/>
            <p:nvPr/>
          </p:nvSpPr>
          <p:spPr>
            <a:xfrm>
              <a:off x="2458642" y="519185"/>
              <a:ext cx="23556" cy="7853"/>
            </a:xfrm>
            <a:custGeom>
              <a:avLst/>
              <a:gdLst>
                <a:gd name="connsiteX0" fmla="*/ 18374 w 23555"/>
                <a:gd name="connsiteY0" fmla="*/ 8279 h 7852"/>
                <a:gd name="connsiteX1" fmla="*/ 25362 w 23555"/>
                <a:gd name="connsiteY1" fmla="*/ 6316 h 7852"/>
                <a:gd name="connsiteX2" fmla="*/ 0 w 23555"/>
                <a:gd name="connsiteY2" fmla="*/ 976 h 7852"/>
                <a:gd name="connsiteX3" fmla="*/ 18374 w 23555"/>
                <a:gd name="connsiteY3" fmla="*/ 8279 h 7852"/>
              </a:gdLst>
              <a:ahLst/>
              <a:cxnLst>
                <a:cxn ang="0">
                  <a:pos x="connsiteX0" y="connsiteY0"/>
                </a:cxn>
                <a:cxn ang="0">
                  <a:pos x="connsiteX1" y="connsiteY1"/>
                </a:cxn>
                <a:cxn ang="0">
                  <a:pos x="connsiteX2" y="connsiteY2"/>
                </a:cxn>
                <a:cxn ang="0">
                  <a:pos x="connsiteX3" y="connsiteY3"/>
                </a:cxn>
              </a:cxnLst>
              <a:rect l="l" t="t" r="r" b="b"/>
              <a:pathLst>
                <a:path w="23555" h="7852">
                  <a:moveTo>
                    <a:pt x="18374" y="8279"/>
                  </a:moveTo>
                  <a:cubicBezTo>
                    <a:pt x="20651" y="7494"/>
                    <a:pt x="23006" y="6944"/>
                    <a:pt x="25362" y="6316"/>
                  </a:cubicBezTo>
                  <a:cubicBezTo>
                    <a:pt x="18242" y="596"/>
                    <a:pt x="8822" y="-1387"/>
                    <a:pt x="0" y="976"/>
                  </a:cubicBezTo>
                  <a:cubicBezTo>
                    <a:pt x="4790" y="13305"/>
                    <a:pt x="5104" y="13226"/>
                    <a:pt x="18374" y="8279"/>
                  </a:cubicBezTo>
                  <a:close/>
                </a:path>
              </a:pathLst>
            </a:custGeom>
            <a:grpFill/>
            <a:ln w="7849" cap="flat">
              <a:noFill/>
              <a:prstDash val="solid"/>
              <a:miter/>
            </a:ln>
          </p:spPr>
          <p:txBody>
            <a:bodyPr rtlCol="0" anchor="ctr"/>
            <a:lstStyle/>
            <a:p>
              <a:endParaRPr lang="en-US"/>
            </a:p>
          </p:txBody>
        </p:sp>
        <p:sp>
          <p:nvSpPr>
            <p:cNvPr id="217" name="Freeform 216">
              <a:extLst>
                <a:ext uri="{FF2B5EF4-FFF2-40B4-BE49-F238E27FC236}">
                  <a16:creationId xmlns:a16="http://schemas.microsoft.com/office/drawing/2014/main" id="{0947363D-5D80-3E4D-89D8-DAA4BEC2CC57}"/>
                </a:ext>
              </a:extLst>
            </p:cNvPr>
            <p:cNvSpPr/>
            <p:nvPr/>
          </p:nvSpPr>
          <p:spPr>
            <a:xfrm>
              <a:off x="2458093" y="519376"/>
              <a:ext cx="7852" cy="7853"/>
            </a:xfrm>
            <a:custGeom>
              <a:avLst/>
              <a:gdLst>
                <a:gd name="connsiteX0" fmla="*/ 550 w 0"/>
                <a:gd name="connsiteY0" fmla="*/ 785 h 0"/>
                <a:gd name="connsiteX1" fmla="*/ 550 w 0"/>
                <a:gd name="connsiteY1" fmla="*/ 0 h 0"/>
                <a:gd name="connsiteX2" fmla="*/ 0 w 0"/>
                <a:gd name="connsiteY2" fmla="*/ 0 h 0"/>
                <a:gd name="connsiteX3" fmla="*/ 0 w 0"/>
                <a:gd name="connsiteY3" fmla="*/ 864 h 0"/>
              </a:gdLst>
              <a:ahLst/>
              <a:cxnLst>
                <a:cxn ang="0">
                  <a:pos x="connsiteX0" y="connsiteY0"/>
                </a:cxn>
                <a:cxn ang="0">
                  <a:pos x="connsiteX1" y="connsiteY1"/>
                </a:cxn>
                <a:cxn ang="0">
                  <a:pos x="connsiteX2" y="connsiteY2"/>
                </a:cxn>
                <a:cxn ang="0">
                  <a:pos x="connsiteX3" y="connsiteY3"/>
                </a:cxn>
              </a:cxnLst>
              <a:rect l="l" t="t" r="r" b="b"/>
              <a:pathLst>
                <a:path>
                  <a:moveTo>
                    <a:pt x="550" y="785"/>
                  </a:moveTo>
                  <a:cubicBezTo>
                    <a:pt x="581" y="524"/>
                    <a:pt x="581" y="261"/>
                    <a:pt x="550" y="0"/>
                  </a:cubicBezTo>
                  <a:lnTo>
                    <a:pt x="0" y="0"/>
                  </a:lnTo>
                  <a:lnTo>
                    <a:pt x="0" y="864"/>
                  </a:lnTo>
                  <a:close/>
                </a:path>
              </a:pathLst>
            </a:custGeom>
            <a:grpFill/>
            <a:ln w="7849" cap="flat">
              <a:noFill/>
              <a:prstDash val="solid"/>
              <a:miter/>
            </a:ln>
          </p:spPr>
          <p:txBody>
            <a:bodyPr rtlCol="0" anchor="ctr"/>
            <a:lstStyle/>
            <a:p>
              <a:endParaRPr lang="en-US"/>
            </a:p>
          </p:txBody>
        </p:sp>
        <p:sp>
          <p:nvSpPr>
            <p:cNvPr id="218" name="Freeform 217">
              <a:extLst>
                <a:ext uri="{FF2B5EF4-FFF2-40B4-BE49-F238E27FC236}">
                  <a16:creationId xmlns:a16="http://schemas.microsoft.com/office/drawing/2014/main" id="{C5DACC39-9A9B-5341-9E48-69C1511848DF}"/>
                </a:ext>
              </a:extLst>
            </p:cNvPr>
            <p:cNvSpPr/>
            <p:nvPr/>
          </p:nvSpPr>
          <p:spPr>
            <a:xfrm>
              <a:off x="7639999" y="3124452"/>
              <a:ext cx="15704" cy="7853"/>
            </a:xfrm>
            <a:custGeom>
              <a:avLst/>
              <a:gdLst>
                <a:gd name="connsiteX0" fmla="*/ 9972 w 15703"/>
                <a:gd name="connsiteY0" fmla="*/ 362 h 7852"/>
                <a:gd name="connsiteX1" fmla="*/ 0 w 15703"/>
                <a:gd name="connsiteY1" fmla="*/ 5545 h 7852"/>
                <a:gd name="connsiteX2" fmla="*/ 13741 w 15703"/>
                <a:gd name="connsiteY2" fmla="*/ 13398 h 7852"/>
                <a:gd name="connsiteX3" fmla="*/ 18217 w 15703"/>
                <a:gd name="connsiteY3" fmla="*/ 3032 h 7852"/>
                <a:gd name="connsiteX4" fmla="*/ 9972 w 15703"/>
                <a:gd name="connsiteY4" fmla="*/ 362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03" h="7852">
                  <a:moveTo>
                    <a:pt x="9972" y="362"/>
                  </a:moveTo>
                  <a:cubicBezTo>
                    <a:pt x="6517" y="1933"/>
                    <a:pt x="3298" y="3817"/>
                    <a:pt x="0" y="5545"/>
                  </a:cubicBezTo>
                  <a:cubicBezTo>
                    <a:pt x="4790" y="14261"/>
                    <a:pt x="7852" y="15832"/>
                    <a:pt x="13741" y="13398"/>
                  </a:cubicBezTo>
                  <a:cubicBezTo>
                    <a:pt x="17623" y="11556"/>
                    <a:pt x="19538" y="7121"/>
                    <a:pt x="18217" y="3032"/>
                  </a:cubicBezTo>
                  <a:cubicBezTo>
                    <a:pt x="16335" y="452"/>
                    <a:pt x="13008" y="-625"/>
                    <a:pt x="9972" y="362"/>
                  </a:cubicBezTo>
                  <a:close/>
                </a:path>
              </a:pathLst>
            </a:custGeom>
            <a:grpFill/>
            <a:ln w="7849" cap="flat">
              <a:noFill/>
              <a:prstDash val="solid"/>
              <a:miter/>
            </a:ln>
          </p:spPr>
          <p:txBody>
            <a:bodyPr rtlCol="0" anchor="ctr"/>
            <a:lstStyle/>
            <a:p>
              <a:endParaRPr lang="en-US"/>
            </a:p>
          </p:txBody>
        </p:sp>
        <p:sp>
          <p:nvSpPr>
            <p:cNvPr id="219" name="Freeform 218">
              <a:extLst>
                <a:ext uri="{FF2B5EF4-FFF2-40B4-BE49-F238E27FC236}">
                  <a16:creationId xmlns:a16="http://schemas.microsoft.com/office/drawing/2014/main" id="{38496758-9768-3540-A302-C473526F3D11}"/>
                </a:ext>
              </a:extLst>
            </p:cNvPr>
            <p:cNvSpPr/>
            <p:nvPr/>
          </p:nvSpPr>
          <p:spPr>
            <a:xfrm>
              <a:off x="7633325" y="3103229"/>
              <a:ext cx="7852" cy="23558"/>
            </a:xfrm>
            <a:custGeom>
              <a:avLst/>
              <a:gdLst>
                <a:gd name="connsiteX0" fmla="*/ 12092 w 7851"/>
                <a:gd name="connsiteY0" fmla="*/ 3917 h 23558"/>
                <a:gd name="connsiteX1" fmla="*/ 11071 w 7851"/>
                <a:gd name="connsiteY1" fmla="*/ 1090 h 23558"/>
                <a:gd name="connsiteX2" fmla="*/ 6124 w 7851"/>
                <a:gd name="connsiteY2" fmla="*/ 1090 h 23558"/>
                <a:gd name="connsiteX3" fmla="*/ 0 w 7851"/>
                <a:gd name="connsiteY3" fmla="*/ 6979 h 23558"/>
                <a:gd name="connsiteX4" fmla="*/ 0 w 7851"/>
                <a:gd name="connsiteY4" fmla="*/ 26297 h 23558"/>
                <a:gd name="connsiteX5" fmla="*/ 5968 w 7851"/>
                <a:gd name="connsiteY5" fmla="*/ 26297 h 23558"/>
                <a:gd name="connsiteX6" fmla="*/ 10836 w 7851"/>
                <a:gd name="connsiteY6" fmla="*/ 12633 h 23558"/>
                <a:gd name="connsiteX7" fmla="*/ 12092 w 7851"/>
                <a:gd name="connsiteY7" fmla="*/ 3917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1" h="23558">
                  <a:moveTo>
                    <a:pt x="12092" y="3917"/>
                  </a:moveTo>
                  <a:cubicBezTo>
                    <a:pt x="12075" y="2887"/>
                    <a:pt x="11716" y="1892"/>
                    <a:pt x="11071" y="1090"/>
                  </a:cubicBezTo>
                  <a:cubicBezTo>
                    <a:pt x="9815" y="-402"/>
                    <a:pt x="8009" y="-324"/>
                    <a:pt x="6124" y="1090"/>
                  </a:cubicBezTo>
                  <a:lnTo>
                    <a:pt x="0" y="6979"/>
                  </a:lnTo>
                  <a:lnTo>
                    <a:pt x="0" y="26297"/>
                  </a:lnTo>
                  <a:lnTo>
                    <a:pt x="5968" y="26297"/>
                  </a:lnTo>
                  <a:cubicBezTo>
                    <a:pt x="7616" y="21742"/>
                    <a:pt x="9422" y="17266"/>
                    <a:pt x="10836" y="12633"/>
                  </a:cubicBezTo>
                  <a:cubicBezTo>
                    <a:pt x="11520" y="9772"/>
                    <a:pt x="11940" y="6854"/>
                    <a:pt x="12092" y="3917"/>
                  </a:cubicBezTo>
                  <a:close/>
                </a:path>
              </a:pathLst>
            </a:custGeom>
            <a:grpFill/>
            <a:ln w="7849" cap="flat">
              <a:noFill/>
              <a:prstDash val="solid"/>
              <a:miter/>
            </a:ln>
          </p:spPr>
          <p:txBody>
            <a:bodyPr rtlCol="0" anchor="ctr"/>
            <a:lstStyle/>
            <a:p>
              <a:endParaRPr lang="en-US"/>
            </a:p>
          </p:txBody>
        </p:sp>
        <p:sp>
          <p:nvSpPr>
            <p:cNvPr id="220" name="Freeform 219">
              <a:extLst>
                <a:ext uri="{FF2B5EF4-FFF2-40B4-BE49-F238E27FC236}">
                  <a16:creationId xmlns:a16="http://schemas.microsoft.com/office/drawing/2014/main" id="{DC21E37B-D3AE-3446-BA8A-A7BC558A7306}"/>
                </a:ext>
              </a:extLst>
            </p:cNvPr>
            <p:cNvSpPr/>
            <p:nvPr/>
          </p:nvSpPr>
          <p:spPr>
            <a:xfrm>
              <a:off x="7632775" y="3109658"/>
              <a:ext cx="7852" cy="7853"/>
            </a:xfrm>
            <a:custGeom>
              <a:avLst/>
              <a:gdLst>
                <a:gd name="connsiteX0" fmla="*/ 550 w 0"/>
                <a:gd name="connsiteY0" fmla="*/ 864 h 0"/>
                <a:gd name="connsiteX1" fmla="*/ 550 w 0"/>
                <a:gd name="connsiteY1" fmla="*/ 0 h 0"/>
                <a:gd name="connsiteX2" fmla="*/ 0 w 0"/>
                <a:gd name="connsiteY2" fmla="*/ 864 h 0"/>
                <a:gd name="connsiteX3" fmla="*/ 0 w 0"/>
                <a:gd name="connsiteY3" fmla="*/ 864 h 0"/>
              </a:gdLst>
              <a:ahLst/>
              <a:cxnLst>
                <a:cxn ang="0">
                  <a:pos x="connsiteX0" y="connsiteY0"/>
                </a:cxn>
                <a:cxn ang="0">
                  <a:pos x="connsiteX1" y="connsiteY1"/>
                </a:cxn>
                <a:cxn ang="0">
                  <a:pos x="connsiteX2" y="connsiteY2"/>
                </a:cxn>
                <a:cxn ang="0">
                  <a:pos x="connsiteX3" y="connsiteY3"/>
                </a:cxn>
              </a:cxnLst>
              <a:rect l="l" t="t" r="r" b="b"/>
              <a:pathLst>
                <a:path>
                  <a:moveTo>
                    <a:pt x="550" y="864"/>
                  </a:moveTo>
                  <a:lnTo>
                    <a:pt x="550" y="0"/>
                  </a:lnTo>
                  <a:lnTo>
                    <a:pt x="0" y="864"/>
                  </a:lnTo>
                  <a:lnTo>
                    <a:pt x="0" y="864"/>
                  </a:lnTo>
                  <a:close/>
                </a:path>
              </a:pathLst>
            </a:custGeom>
            <a:grpFill/>
            <a:ln w="7849" cap="flat">
              <a:noFill/>
              <a:prstDash val="solid"/>
              <a:miter/>
            </a:ln>
          </p:spPr>
          <p:txBody>
            <a:bodyPr rtlCol="0" anchor="ctr"/>
            <a:lstStyle/>
            <a:p>
              <a:endParaRPr lang="en-US"/>
            </a:p>
          </p:txBody>
        </p:sp>
        <p:sp>
          <p:nvSpPr>
            <p:cNvPr id="221" name="Freeform 220">
              <a:extLst>
                <a:ext uri="{FF2B5EF4-FFF2-40B4-BE49-F238E27FC236}">
                  <a16:creationId xmlns:a16="http://schemas.microsoft.com/office/drawing/2014/main" id="{BE74A8DC-120F-2E46-99B0-E39F6ED2424C}"/>
                </a:ext>
              </a:extLst>
            </p:cNvPr>
            <p:cNvSpPr/>
            <p:nvPr/>
          </p:nvSpPr>
          <p:spPr>
            <a:xfrm>
              <a:off x="7639293" y="3129761"/>
              <a:ext cx="7852" cy="7853"/>
            </a:xfrm>
            <a:custGeom>
              <a:avLst/>
              <a:gdLst>
                <a:gd name="connsiteX0" fmla="*/ 0 w 0"/>
                <a:gd name="connsiteY0" fmla="*/ 0 h 0"/>
                <a:gd name="connsiteX1" fmla="*/ 0 w 0"/>
                <a:gd name="connsiteY1" fmla="*/ 864 h 0"/>
                <a:gd name="connsiteX2" fmla="*/ 1178 w 0"/>
                <a:gd name="connsiteY2" fmla="*/ 236 h 0"/>
                <a:gd name="connsiteX3" fmla="*/ 1178 w 0"/>
                <a:gd name="connsiteY3" fmla="*/ 236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0"/>
                    <a:pt x="0" y="550"/>
                    <a:pt x="0" y="864"/>
                  </a:cubicBezTo>
                  <a:lnTo>
                    <a:pt x="1178" y="236"/>
                  </a:lnTo>
                  <a:lnTo>
                    <a:pt x="1178" y="236"/>
                  </a:lnTo>
                  <a:close/>
                </a:path>
              </a:pathLst>
            </a:custGeom>
            <a:grpFill/>
            <a:ln w="7849" cap="flat">
              <a:noFill/>
              <a:prstDash val="solid"/>
              <a:miter/>
            </a:ln>
          </p:spPr>
          <p:txBody>
            <a:bodyPr rtlCol="0" anchor="ctr"/>
            <a:lstStyle/>
            <a:p>
              <a:endParaRPr lang="en-US"/>
            </a:p>
          </p:txBody>
        </p:sp>
        <p:sp>
          <p:nvSpPr>
            <p:cNvPr id="222" name="Freeform 221">
              <a:extLst>
                <a:ext uri="{FF2B5EF4-FFF2-40B4-BE49-F238E27FC236}">
                  <a16:creationId xmlns:a16="http://schemas.microsoft.com/office/drawing/2014/main" id="{1927D263-8434-8A4C-B97D-9714DC1176DE}"/>
                </a:ext>
              </a:extLst>
            </p:cNvPr>
            <p:cNvSpPr/>
            <p:nvPr/>
          </p:nvSpPr>
          <p:spPr>
            <a:xfrm>
              <a:off x="2703629" y="2997171"/>
              <a:ext cx="7852" cy="7853"/>
            </a:xfrm>
            <a:custGeom>
              <a:avLst/>
              <a:gdLst>
                <a:gd name="connsiteX0" fmla="*/ 7454 w 7851"/>
                <a:gd name="connsiteY0" fmla="*/ 1529 h 7852"/>
                <a:gd name="connsiteX1" fmla="*/ 1957 w 7851"/>
                <a:gd name="connsiteY1" fmla="*/ 194 h 7852"/>
                <a:gd name="connsiteX2" fmla="*/ 73 w 7851"/>
                <a:gd name="connsiteY2" fmla="*/ 5377 h 7852"/>
                <a:gd name="connsiteX3" fmla="*/ 5726 w 7851"/>
                <a:gd name="connsiteY3" fmla="*/ 12444 h 7852"/>
                <a:gd name="connsiteX4" fmla="*/ 11537 w 7851"/>
                <a:gd name="connsiteY4" fmla="*/ 9617 h 7852"/>
                <a:gd name="connsiteX5" fmla="*/ 7454 w 7851"/>
                <a:gd name="connsiteY5" fmla="*/ 1529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7454" y="1529"/>
                  </a:moveTo>
                  <a:cubicBezTo>
                    <a:pt x="5962" y="188"/>
                    <a:pt x="3898" y="-313"/>
                    <a:pt x="1957" y="194"/>
                  </a:cubicBezTo>
                  <a:cubicBezTo>
                    <a:pt x="472" y="1477"/>
                    <a:pt x="-241" y="3439"/>
                    <a:pt x="73" y="5377"/>
                  </a:cubicBezTo>
                  <a:cubicBezTo>
                    <a:pt x="1386" y="8137"/>
                    <a:pt x="3321" y="10556"/>
                    <a:pt x="5726" y="12444"/>
                  </a:cubicBezTo>
                  <a:cubicBezTo>
                    <a:pt x="6433" y="12915"/>
                    <a:pt x="9103" y="10874"/>
                    <a:pt x="11537" y="9617"/>
                  </a:cubicBezTo>
                  <a:cubicBezTo>
                    <a:pt x="10462" y="6786"/>
                    <a:pt x="9094" y="4075"/>
                    <a:pt x="7454" y="1529"/>
                  </a:cubicBezTo>
                  <a:close/>
                </a:path>
              </a:pathLst>
            </a:custGeom>
            <a:grpFill/>
            <a:ln w="7849" cap="flat">
              <a:noFill/>
              <a:prstDash val="solid"/>
              <a:miter/>
            </a:ln>
          </p:spPr>
          <p:txBody>
            <a:bodyPr rtlCol="0" anchor="ctr"/>
            <a:lstStyle/>
            <a:p>
              <a:endParaRPr lang="en-US"/>
            </a:p>
          </p:txBody>
        </p:sp>
        <p:sp>
          <p:nvSpPr>
            <p:cNvPr id="223" name="Freeform 222">
              <a:extLst>
                <a:ext uri="{FF2B5EF4-FFF2-40B4-BE49-F238E27FC236}">
                  <a16:creationId xmlns:a16="http://schemas.microsoft.com/office/drawing/2014/main" id="{8416E6FD-AD05-DB49-92E0-DFB84C7F404B}"/>
                </a:ext>
              </a:extLst>
            </p:cNvPr>
            <p:cNvSpPr/>
            <p:nvPr/>
          </p:nvSpPr>
          <p:spPr>
            <a:xfrm>
              <a:off x="2692845" y="2951199"/>
              <a:ext cx="7852" cy="7853"/>
            </a:xfrm>
            <a:custGeom>
              <a:avLst/>
              <a:gdLst>
                <a:gd name="connsiteX0" fmla="*/ 14312 w 7851"/>
                <a:gd name="connsiteY0" fmla="*/ 3840 h 7852"/>
                <a:gd name="connsiteX1" fmla="*/ 10307 w 7851"/>
                <a:gd name="connsiteY1" fmla="*/ 70 h 7852"/>
                <a:gd name="connsiteX2" fmla="*/ 21 w 7851"/>
                <a:gd name="connsiteY2" fmla="*/ 6039 h 7852"/>
                <a:gd name="connsiteX3" fmla="*/ 2377 w 7851"/>
                <a:gd name="connsiteY3" fmla="*/ 11221 h 7852"/>
                <a:gd name="connsiteX4" fmla="*/ 14312 w 7851"/>
                <a:gd name="connsiteY4" fmla="*/ 3840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14312" y="3840"/>
                  </a:moveTo>
                  <a:cubicBezTo>
                    <a:pt x="12977" y="2505"/>
                    <a:pt x="11721" y="70"/>
                    <a:pt x="10307" y="70"/>
                  </a:cubicBezTo>
                  <a:cubicBezTo>
                    <a:pt x="5932" y="-453"/>
                    <a:pt x="1739" y="1980"/>
                    <a:pt x="21" y="6039"/>
                  </a:cubicBezTo>
                  <a:cubicBezTo>
                    <a:pt x="-152" y="8059"/>
                    <a:pt x="741" y="10023"/>
                    <a:pt x="2377" y="11221"/>
                  </a:cubicBezTo>
                  <a:cubicBezTo>
                    <a:pt x="7691" y="12362"/>
                    <a:pt x="12958" y="9104"/>
                    <a:pt x="14312" y="3840"/>
                  </a:cubicBezTo>
                  <a:close/>
                </a:path>
              </a:pathLst>
            </a:custGeom>
            <a:grpFill/>
            <a:ln w="7849" cap="flat">
              <a:noFill/>
              <a:prstDash val="solid"/>
              <a:miter/>
            </a:ln>
          </p:spPr>
          <p:txBody>
            <a:bodyPr rtlCol="0" anchor="ctr"/>
            <a:lstStyle/>
            <a:p>
              <a:endParaRPr lang="en-US"/>
            </a:p>
          </p:txBody>
        </p:sp>
        <p:sp>
          <p:nvSpPr>
            <p:cNvPr id="224" name="Freeform 223">
              <a:extLst>
                <a:ext uri="{FF2B5EF4-FFF2-40B4-BE49-F238E27FC236}">
                  <a16:creationId xmlns:a16="http://schemas.microsoft.com/office/drawing/2014/main" id="{CDC7E6A1-7BD1-E141-BDF6-7E2A84408E9B}"/>
                </a:ext>
              </a:extLst>
            </p:cNvPr>
            <p:cNvSpPr/>
            <p:nvPr/>
          </p:nvSpPr>
          <p:spPr>
            <a:xfrm>
              <a:off x="2583291" y="1284698"/>
              <a:ext cx="15704" cy="7853"/>
            </a:xfrm>
            <a:custGeom>
              <a:avLst/>
              <a:gdLst>
                <a:gd name="connsiteX0" fmla="*/ 2945 w 15703"/>
                <a:gd name="connsiteY0" fmla="*/ 391 h 7852"/>
                <a:gd name="connsiteX1" fmla="*/ 50 w 15703"/>
                <a:gd name="connsiteY1" fmla="*/ 4464 h 7852"/>
                <a:gd name="connsiteX2" fmla="*/ 354 w 15703"/>
                <a:gd name="connsiteY2" fmla="*/ 5417 h 7852"/>
                <a:gd name="connsiteX3" fmla="*/ 8599 w 15703"/>
                <a:gd name="connsiteY3" fmla="*/ 14055 h 7852"/>
                <a:gd name="connsiteX4" fmla="*/ 15823 w 15703"/>
                <a:gd name="connsiteY4" fmla="*/ 11150 h 7852"/>
                <a:gd name="connsiteX5" fmla="*/ 15823 w 15703"/>
                <a:gd name="connsiteY5" fmla="*/ 6988 h 7852"/>
                <a:gd name="connsiteX6" fmla="*/ 2945 w 15703"/>
                <a:gd name="connsiteY6" fmla="*/ 392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7852">
                  <a:moveTo>
                    <a:pt x="2945" y="391"/>
                  </a:moveTo>
                  <a:cubicBezTo>
                    <a:pt x="1021" y="716"/>
                    <a:pt x="-275" y="2540"/>
                    <a:pt x="50" y="4464"/>
                  </a:cubicBezTo>
                  <a:cubicBezTo>
                    <a:pt x="106" y="4795"/>
                    <a:pt x="208" y="5116"/>
                    <a:pt x="354" y="5417"/>
                  </a:cubicBezTo>
                  <a:cubicBezTo>
                    <a:pt x="1458" y="9509"/>
                    <a:pt x="4563" y="12762"/>
                    <a:pt x="8599" y="14055"/>
                  </a:cubicBezTo>
                  <a:cubicBezTo>
                    <a:pt x="10719" y="14526"/>
                    <a:pt x="13546" y="12092"/>
                    <a:pt x="15823" y="11150"/>
                  </a:cubicBezTo>
                  <a:cubicBezTo>
                    <a:pt x="15990" y="9767"/>
                    <a:pt x="15990" y="8370"/>
                    <a:pt x="15823" y="6988"/>
                  </a:cubicBezTo>
                  <a:cubicBezTo>
                    <a:pt x="13900" y="1773"/>
                    <a:pt x="8300" y="-1096"/>
                    <a:pt x="2945" y="392"/>
                  </a:cubicBezTo>
                  <a:close/>
                </a:path>
              </a:pathLst>
            </a:custGeom>
            <a:grpFill/>
            <a:ln w="7849" cap="flat">
              <a:noFill/>
              <a:prstDash val="solid"/>
              <a:miter/>
            </a:ln>
          </p:spPr>
          <p:txBody>
            <a:bodyPr rtlCol="0" anchor="ctr"/>
            <a:lstStyle/>
            <a:p>
              <a:endParaRPr lang="en-US"/>
            </a:p>
          </p:txBody>
        </p:sp>
        <p:sp>
          <p:nvSpPr>
            <p:cNvPr id="225" name="Freeform 224">
              <a:extLst>
                <a:ext uri="{FF2B5EF4-FFF2-40B4-BE49-F238E27FC236}">
                  <a16:creationId xmlns:a16="http://schemas.microsoft.com/office/drawing/2014/main" id="{0CFD3A44-6FB7-CD43-802B-AF6A2327E45F}"/>
                </a:ext>
              </a:extLst>
            </p:cNvPr>
            <p:cNvSpPr/>
            <p:nvPr/>
          </p:nvSpPr>
          <p:spPr>
            <a:xfrm>
              <a:off x="2273223" y="2705638"/>
              <a:ext cx="7852" cy="7853"/>
            </a:xfrm>
            <a:custGeom>
              <a:avLst/>
              <a:gdLst>
                <a:gd name="connsiteX0" fmla="*/ 6002 w 7851"/>
                <a:gd name="connsiteY0" fmla="*/ 0 h 7852"/>
                <a:gd name="connsiteX1" fmla="*/ 113 w 7851"/>
                <a:gd name="connsiteY1" fmla="*/ 9423 h 7852"/>
                <a:gd name="connsiteX2" fmla="*/ 6316 w 7851"/>
                <a:gd name="connsiteY2" fmla="*/ 14920 h 7852"/>
                <a:gd name="connsiteX3" fmla="*/ 12037 w 7851"/>
                <a:gd name="connsiteY3" fmla="*/ 10163 h 7852"/>
                <a:gd name="connsiteX4" fmla="*/ 12048 w 7851"/>
                <a:gd name="connsiteY4" fmla="*/ 9345 h 7852"/>
                <a:gd name="connsiteX5" fmla="*/ 6002 w 7851"/>
                <a:gd name="connsiteY5" fmla="*/ 0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6002" y="0"/>
                  </a:moveTo>
                  <a:cubicBezTo>
                    <a:pt x="2783" y="0"/>
                    <a:pt x="-672" y="5183"/>
                    <a:pt x="113" y="9423"/>
                  </a:cubicBezTo>
                  <a:cubicBezTo>
                    <a:pt x="681" y="12458"/>
                    <a:pt x="3235" y="14722"/>
                    <a:pt x="6316" y="14920"/>
                  </a:cubicBezTo>
                  <a:cubicBezTo>
                    <a:pt x="9209" y="15187"/>
                    <a:pt x="11771" y="13057"/>
                    <a:pt x="12037" y="10163"/>
                  </a:cubicBezTo>
                  <a:cubicBezTo>
                    <a:pt x="12061" y="9891"/>
                    <a:pt x="12065" y="9618"/>
                    <a:pt x="12048" y="9345"/>
                  </a:cubicBezTo>
                  <a:cubicBezTo>
                    <a:pt x="11341" y="4241"/>
                    <a:pt x="8672" y="79"/>
                    <a:pt x="6002" y="0"/>
                  </a:cubicBezTo>
                  <a:close/>
                </a:path>
              </a:pathLst>
            </a:custGeom>
            <a:grpFill/>
            <a:ln w="7849" cap="flat">
              <a:noFill/>
              <a:prstDash val="solid"/>
              <a:miter/>
            </a:ln>
          </p:spPr>
          <p:txBody>
            <a:bodyPr rtlCol="0" anchor="ctr"/>
            <a:lstStyle/>
            <a:p>
              <a:endParaRPr lang="en-US"/>
            </a:p>
          </p:txBody>
        </p:sp>
        <p:sp>
          <p:nvSpPr>
            <p:cNvPr id="226" name="Freeform 225">
              <a:extLst>
                <a:ext uri="{FF2B5EF4-FFF2-40B4-BE49-F238E27FC236}">
                  <a16:creationId xmlns:a16="http://schemas.microsoft.com/office/drawing/2014/main" id="{047D87A6-6845-104C-8DC8-8CEE2297B3A8}"/>
                </a:ext>
              </a:extLst>
            </p:cNvPr>
            <p:cNvSpPr/>
            <p:nvPr/>
          </p:nvSpPr>
          <p:spPr>
            <a:xfrm>
              <a:off x="2301110" y="2652318"/>
              <a:ext cx="7852" cy="15705"/>
            </a:xfrm>
            <a:custGeom>
              <a:avLst/>
              <a:gdLst>
                <a:gd name="connsiteX0" fmla="*/ 6774 w 7851"/>
                <a:gd name="connsiteY0" fmla="*/ 17590 h 15705"/>
                <a:gd name="connsiteX1" fmla="*/ 6824 w 7851"/>
                <a:gd name="connsiteY1" fmla="*/ 2154 h 15705"/>
                <a:gd name="connsiteX2" fmla="*/ 3791 w 7851"/>
                <a:gd name="connsiteY2" fmla="*/ 0 h 15705"/>
                <a:gd name="connsiteX3" fmla="*/ 1199 w 7851"/>
                <a:gd name="connsiteY3" fmla="*/ 943 h 15705"/>
                <a:gd name="connsiteX4" fmla="*/ 3869 w 7851"/>
                <a:gd name="connsiteY4" fmla="*/ 17904 h 15705"/>
                <a:gd name="connsiteX5" fmla="*/ 6774 w 7851"/>
                <a:gd name="connsiteY5" fmla="*/ 17590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15705">
                  <a:moveTo>
                    <a:pt x="6774" y="17590"/>
                  </a:moveTo>
                  <a:cubicBezTo>
                    <a:pt x="11050" y="13341"/>
                    <a:pt x="11072" y="6430"/>
                    <a:pt x="6824" y="2154"/>
                  </a:cubicBezTo>
                  <a:cubicBezTo>
                    <a:pt x="5944" y="1267"/>
                    <a:pt x="4917" y="539"/>
                    <a:pt x="3791" y="0"/>
                  </a:cubicBezTo>
                  <a:cubicBezTo>
                    <a:pt x="2927" y="0"/>
                    <a:pt x="1435" y="0"/>
                    <a:pt x="1199" y="943"/>
                  </a:cubicBezTo>
                  <a:cubicBezTo>
                    <a:pt x="-1084" y="6659"/>
                    <a:pt x="-60" y="13166"/>
                    <a:pt x="3869" y="17904"/>
                  </a:cubicBezTo>
                  <a:cubicBezTo>
                    <a:pt x="4183" y="18061"/>
                    <a:pt x="6068" y="17590"/>
                    <a:pt x="6774" y="17590"/>
                  </a:cubicBezTo>
                  <a:close/>
                </a:path>
              </a:pathLst>
            </a:custGeom>
            <a:grpFill/>
            <a:ln w="7849" cap="flat">
              <a:noFill/>
              <a:prstDash val="solid"/>
              <a:miter/>
            </a:ln>
          </p:spPr>
          <p:txBody>
            <a:bodyPr rtlCol="0" anchor="ctr"/>
            <a:lstStyle/>
            <a:p>
              <a:endParaRPr lang="en-US"/>
            </a:p>
          </p:txBody>
        </p:sp>
        <p:sp>
          <p:nvSpPr>
            <p:cNvPr id="227" name="Freeform 226">
              <a:extLst>
                <a:ext uri="{FF2B5EF4-FFF2-40B4-BE49-F238E27FC236}">
                  <a16:creationId xmlns:a16="http://schemas.microsoft.com/office/drawing/2014/main" id="{72332655-F5FB-2C4B-90C7-DB372F5D0C59}"/>
                </a:ext>
              </a:extLst>
            </p:cNvPr>
            <p:cNvSpPr/>
            <p:nvPr/>
          </p:nvSpPr>
          <p:spPr>
            <a:xfrm>
              <a:off x="2267445" y="2649430"/>
              <a:ext cx="7852" cy="7853"/>
            </a:xfrm>
            <a:custGeom>
              <a:avLst/>
              <a:gdLst>
                <a:gd name="connsiteX0" fmla="*/ 709 w 7851"/>
                <a:gd name="connsiteY0" fmla="*/ 3046 h 7852"/>
                <a:gd name="connsiteX1" fmla="*/ 237 w 7851"/>
                <a:gd name="connsiteY1" fmla="*/ 8464 h 7852"/>
                <a:gd name="connsiteX2" fmla="*/ 2672 w 7851"/>
                <a:gd name="connsiteY2" fmla="*/ 10113 h 7852"/>
                <a:gd name="connsiteX3" fmla="*/ 14371 w 7851"/>
                <a:gd name="connsiteY3" fmla="*/ 5559 h 7852"/>
                <a:gd name="connsiteX4" fmla="*/ 15392 w 7851"/>
                <a:gd name="connsiteY4" fmla="*/ 2575 h 7852"/>
                <a:gd name="connsiteX5" fmla="*/ 12801 w 7851"/>
                <a:gd name="connsiteY5" fmla="*/ 690 h 7852"/>
                <a:gd name="connsiteX6" fmla="*/ 709 w 7851"/>
                <a:gd name="connsiteY6" fmla="*/ 3046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709" y="3046"/>
                  </a:moveTo>
                  <a:cubicBezTo>
                    <a:pt x="-312" y="4067"/>
                    <a:pt x="2" y="6658"/>
                    <a:pt x="237" y="8464"/>
                  </a:cubicBezTo>
                  <a:cubicBezTo>
                    <a:pt x="237" y="9092"/>
                    <a:pt x="1808" y="10035"/>
                    <a:pt x="2672" y="10113"/>
                  </a:cubicBezTo>
                  <a:cubicBezTo>
                    <a:pt x="7035" y="10288"/>
                    <a:pt x="11274" y="8638"/>
                    <a:pt x="14371" y="5559"/>
                  </a:cubicBezTo>
                  <a:cubicBezTo>
                    <a:pt x="15078" y="5087"/>
                    <a:pt x="15078" y="3595"/>
                    <a:pt x="15392" y="2575"/>
                  </a:cubicBezTo>
                  <a:cubicBezTo>
                    <a:pt x="14667" y="1775"/>
                    <a:pt x="13785" y="1133"/>
                    <a:pt x="12801" y="690"/>
                  </a:cubicBezTo>
                  <a:cubicBezTo>
                    <a:pt x="8641" y="-774"/>
                    <a:pt x="4015" y="128"/>
                    <a:pt x="709" y="3046"/>
                  </a:cubicBezTo>
                  <a:close/>
                </a:path>
              </a:pathLst>
            </a:custGeom>
            <a:grpFill/>
            <a:ln w="7849" cap="flat">
              <a:noFill/>
              <a:prstDash val="solid"/>
              <a:miter/>
            </a:ln>
          </p:spPr>
          <p:txBody>
            <a:bodyPr rtlCol="0" anchor="ctr"/>
            <a:lstStyle/>
            <a:p>
              <a:endParaRPr lang="en-US"/>
            </a:p>
          </p:txBody>
        </p:sp>
        <p:sp>
          <p:nvSpPr>
            <p:cNvPr id="228" name="Freeform 227">
              <a:extLst>
                <a:ext uri="{FF2B5EF4-FFF2-40B4-BE49-F238E27FC236}">
                  <a16:creationId xmlns:a16="http://schemas.microsoft.com/office/drawing/2014/main" id="{5DFCF1BE-B16F-084A-A4AB-0FAACAB780A1}"/>
                </a:ext>
              </a:extLst>
            </p:cNvPr>
            <p:cNvSpPr/>
            <p:nvPr/>
          </p:nvSpPr>
          <p:spPr>
            <a:xfrm>
              <a:off x="2385148" y="2815691"/>
              <a:ext cx="7852" cy="7853"/>
            </a:xfrm>
            <a:custGeom>
              <a:avLst/>
              <a:gdLst>
                <a:gd name="connsiteX0" fmla="*/ 10522 w 7851"/>
                <a:gd name="connsiteY0" fmla="*/ 8758 h 7852"/>
                <a:gd name="connsiteX1" fmla="*/ 12720 w 7851"/>
                <a:gd name="connsiteY1" fmla="*/ 6795 h 7852"/>
                <a:gd name="connsiteX2" fmla="*/ 10836 w 7851"/>
                <a:gd name="connsiteY2" fmla="*/ 1377 h 7852"/>
                <a:gd name="connsiteX3" fmla="*/ 1374 w 7851"/>
                <a:gd name="connsiteY3" fmla="*/ 2668 h 7852"/>
                <a:gd name="connsiteX4" fmla="*/ 0 w 7851"/>
                <a:gd name="connsiteY4" fmla="*/ 6560 h 7852"/>
                <a:gd name="connsiteX5" fmla="*/ 4633 w 7851"/>
                <a:gd name="connsiteY5" fmla="*/ 9936 h 7852"/>
                <a:gd name="connsiteX6" fmla="*/ 10522 w 7851"/>
                <a:gd name="connsiteY6" fmla="*/ 8758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10522" y="8758"/>
                  </a:moveTo>
                  <a:cubicBezTo>
                    <a:pt x="11385" y="8366"/>
                    <a:pt x="12799" y="7345"/>
                    <a:pt x="12720" y="6795"/>
                  </a:cubicBezTo>
                  <a:cubicBezTo>
                    <a:pt x="12650" y="4841"/>
                    <a:pt x="11994" y="2953"/>
                    <a:pt x="10836" y="1377"/>
                  </a:cubicBezTo>
                  <a:cubicBezTo>
                    <a:pt x="7867" y="-880"/>
                    <a:pt x="3630" y="-302"/>
                    <a:pt x="1374" y="2668"/>
                  </a:cubicBezTo>
                  <a:cubicBezTo>
                    <a:pt x="521" y="3790"/>
                    <a:pt x="40" y="5151"/>
                    <a:pt x="0" y="6560"/>
                  </a:cubicBezTo>
                  <a:cubicBezTo>
                    <a:pt x="393" y="7973"/>
                    <a:pt x="2984" y="8837"/>
                    <a:pt x="4633" y="9936"/>
                  </a:cubicBezTo>
                  <a:cubicBezTo>
                    <a:pt x="6596" y="9544"/>
                    <a:pt x="8559" y="9308"/>
                    <a:pt x="10522" y="8758"/>
                  </a:cubicBezTo>
                  <a:close/>
                </a:path>
              </a:pathLst>
            </a:custGeom>
            <a:grpFill/>
            <a:ln w="7849" cap="flat">
              <a:noFill/>
              <a:prstDash val="solid"/>
              <a:miter/>
            </a:ln>
          </p:spPr>
          <p:txBody>
            <a:bodyPr rtlCol="0" anchor="ctr"/>
            <a:lstStyle/>
            <a:p>
              <a:endParaRPr lang="en-US"/>
            </a:p>
          </p:txBody>
        </p:sp>
        <p:sp>
          <p:nvSpPr>
            <p:cNvPr id="229" name="Freeform 228">
              <a:extLst>
                <a:ext uri="{FF2B5EF4-FFF2-40B4-BE49-F238E27FC236}">
                  <a16:creationId xmlns:a16="http://schemas.microsoft.com/office/drawing/2014/main" id="{C7A467DC-CECB-1342-AA49-C8519FB28D13}"/>
                </a:ext>
              </a:extLst>
            </p:cNvPr>
            <p:cNvSpPr/>
            <p:nvPr/>
          </p:nvSpPr>
          <p:spPr>
            <a:xfrm>
              <a:off x="8404388" y="3499622"/>
              <a:ext cx="7852" cy="7853"/>
            </a:xfrm>
            <a:custGeom>
              <a:avLst/>
              <a:gdLst>
                <a:gd name="connsiteX0" fmla="*/ 0 w 0"/>
                <a:gd name="connsiteY0" fmla="*/ 0 h 0"/>
                <a:gd name="connsiteX1" fmla="*/ 628 w 0"/>
                <a:gd name="connsiteY1" fmla="*/ 942 h 0"/>
                <a:gd name="connsiteX2" fmla="*/ 2120 w 0"/>
                <a:gd name="connsiteY2" fmla="*/ 942 h 0"/>
                <a:gd name="connsiteX3" fmla="*/ 133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237" y="295"/>
                    <a:pt x="447" y="611"/>
                    <a:pt x="628" y="942"/>
                  </a:cubicBezTo>
                  <a:lnTo>
                    <a:pt x="2120" y="942"/>
                  </a:lnTo>
                  <a:cubicBezTo>
                    <a:pt x="2120" y="550"/>
                    <a:pt x="1571" y="393"/>
                    <a:pt x="1335" y="0"/>
                  </a:cubicBezTo>
                  <a:close/>
                </a:path>
              </a:pathLst>
            </a:custGeom>
            <a:grpFill/>
            <a:ln w="7849" cap="flat">
              <a:noFill/>
              <a:prstDash val="solid"/>
              <a:miter/>
            </a:ln>
          </p:spPr>
          <p:txBody>
            <a:bodyPr rtlCol="0" anchor="ctr"/>
            <a:lstStyle/>
            <a:p>
              <a:endParaRPr lang="en-US"/>
            </a:p>
          </p:txBody>
        </p:sp>
        <p:sp>
          <p:nvSpPr>
            <p:cNvPr id="230" name="Freeform 229">
              <a:extLst>
                <a:ext uri="{FF2B5EF4-FFF2-40B4-BE49-F238E27FC236}">
                  <a16:creationId xmlns:a16="http://schemas.microsoft.com/office/drawing/2014/main" id="{B749229D-CB5A-2849-87C6-36C7D65B2340}"/>
                </a:ext>
              </a:extLst>
            </p:cNvPr>
            <p:cNvSpPr/>
            <p:nvPr/>
          </p:nvSpPr>
          <p:spPr>
            <a:xfrm>
              <a:off x="8380832" y="3487403"/>
              <a:ext cx="23556" cy="7853"/>
            </a:xfrm>
            <a:custGeom>
              <a:avLst/>
              <a:gdLst>
                <a:gd name="connsiteX0" fmla="*/ 0 w 23555"/>
                <a:gd name="connsiteY0" fmla="*/ 518 h 7852"/>
                <a:gd name="connsiteX1" fmla="*/ 23556 w 23555"/>
                <a:gd name="connsiteY1" fmla="*/ 12219 h 7852"/>
                <a:gd name="connsiteX2" fmla="*/ 0 w 23555"/>
                <a:gd name="connsiteY2" fmla="*/ 518 h 7852"/>
              </a:gdLst>
              <a:ahLst/>
              <a:cxnLst>
                <a:cxn ang="0">
                  <a:pos x="connsiteX0" y="connsiteY0"/>
                </a:cxn>
                <a:cxn ang="0">
                  <a:pos x="connsiteX1" y="connsiteY1"/>
                </a:cxn>
                <a:cxn ang="0">
                  <a:pos x="connsiteX2" y="connsiteY2"/>
                </a:cxn>
              </a:cxnLst>
              <a:rect l="l" t="t" r="r" b="b"/>
              <a:pathLst>
                <a:path w="23555" h="7852">
                  <a:moveTo>
                    <a:pt x="0" y="518"/>
                  </a:moveTo>
                  <a:cubicBezTo>
                    <a:pt x="5421" y="8089"/>
                    <a:pt x="14248" y="12473"/>
                    <a:pt x="23556" y="12219"/>
                  </a:cubicBezTo>
                  <a:cubicBezTo>
                    <a:pt x="19477" y="3221"/>
                    <a:pt x="9634" y="-1668"/>
                    <a:pt x="0" y="518"/>
                  </a:cubicBezTo>
                  <a:close/>
                </a:path>
              </a:pathLst>
            </a:custGeom>
            <a:grpFill/>
            <a:ln w="7849" cap="flat">
              <a:noFill/>
              <a:prstDash val="solid"/>
              <a:miter/>
            </a:ln>
          </p:spPr>
          <p:txBody>
            <a:bodyPr rtlCol="0" anchor="ctr"/>
            <a:lstStyle/>
            <a:p>
              <a:endParaRPr lang="en-US"/>
            </a:p>
          </p:txBody>
        </p:sp>
        <p:sp>
          <p:nvSpPr>
            <p:cNvPr id="231" name="Freeform 230">
              <a:extLst>
                <a:ext uri="{FF2B5EF4-FFF2-40B4-BE49-F238E27FC236}">
                  <a16:creationId xmlns:a16="http://schemas.microsoft.com/office/drawing/2014/main" id="{FF816E16-C507-854B-AD25-43CEFA868CED}"/>
                </a:ext>
              </a:extLst>
            </p:cNvPr>
            <p:cNvSpPr/>
            <p:nvPr/>
          </p:nvSpPr>
          <p:spPr>
            <a:xfrm>
              <a:off x="7741112" y="3346885"/>
              <a:ext cx="39260" cy="86379"/>
            </a:xfrm>
            <a:custGeom>
              <a:avLst/>
              <a:gdLst>
                <a:gd name="connsiteX0" fmla="*/ 649 w 39259"/>
                <a:gd name="connsiteY0" fmla="*/ 84183 h 86379"/>
                <a:gd name="connsiteX1" fmla="*/ 7739 w 39259"/>
                <a:gd name="connsiteY1" fmla="*/ 87088 h 86379"/>
                <a:gd name="connsiteX2" fmla="*/ 8501 w 39259"/>
                <a:gd name="connsiteY2" fmla="*/ 86696 h 86379"/>
                <a:gd name="connsiteX3" fmla="*/ 15411 w 39259"/>
                <a:gd name="connsiteY3" fmla="*/ 81670 h 86379"/>
                <a:gd name="connsiteX4" fmla="*/ 16039 w 39259"/>
                <a:gd name="connsiteY4" fmla="*/ 82298 h 86379"/>
                <a:gd name="connsiteX5" fmla="*/ 15568 w 39259"/>
                <a:gd name="connsiteY5" fmla="*/ 81513 h 86379"/>
                <a:gd name="connsiteX6" fmla="*/ 21613 w 39259"/>
                <a:gd name="connsiteY6" fmla="*/ 80963 h 86379"/>
                <a:gd name="connsiteX7" fmla="*/ 18159 w 39259"/>
                <a:gd name="connsiteY7" fmla="*/ 66043 h 86379"/>
                <a:gd name="connsiteX8" fmla="*/ 21927 w 39259"/>
                <a:gd name="connsiteY8" fmla="*/ 58190 h 86379"/>
                <a:gd name="connsiteX9" fmla="*/ 25068 w 39259"/>
                <a:gd name="connsiteY9" fmla="*/ 57327 h 86379"/>
                <a:gd name="connsiteX10" fmla="*/ 32920 w 39259"/>
                <a:gd name="connsiteY10" fmla="*/ 46804 h 86379"/>
                <a:gd name="connsiteX11" fmla="*/ 35512 w 39259"/>
                <a:gd name="connsiteY11" fmla="*/ 38323 h 86379"/>
                <a:gd name="connsiteX12" fmla="*/ 41401 w 39259"/>
                <a:gd name="connsiteY12" fmla="*/ 27486 h 86379"/>
                <a:gd name="connsiteX13" fmla="*/ 38888 w 39259"/>
                <a:gd name="connsiteY13" fmla="*/ 22068 h 86379"/>
                <a:gd name="connsiteX14" fmla="*/ 29780 w 39259"/>
                <a:gd name="connsiteY14" fmla="*/ 20812 h 86379"/>
                <a:gd name="connsiteX15" fmla="*/ 21928 w 39259"/>
                <a:gd name="connsiteY15" fmla="*/ 16728 h 86379"/>
                <a:gd name="connsiteX16" fmla="*/ 26246 w 39259"/>
                <a:gd name="connsiteY16" fmla="*/ 9818 h 86379"/>
                <a:gd name="connsiteX17" fmla="*/ 31586 w 39259"/>
                <a:gd name="connsiteY17" fmla="*/ 6598 h 86379"/>
                <a:gd name="connsiteX18" fmla="*/ 31586 w 39259"/>
                <a:gd name="connsiteY18" fmla="*/ 1337 h 86379"/>
                <a:gd name="connsiteX19" fmla="*/ 28994 w 39259"/>
                <a:gd name="connsiteY19" fmla="*/ 2 h 86379"/>
                <a:gd name="connsiteX20" fmla="*/ 2769 w 39259"/>
                <a:gd name="connsiteY20" fmla="*/ 40915 h 86379"/>
                <a:gd name="connsiteX21" fmla="*/ 4811 w 39259"/>
                <a:gd name="connsiteY21" fmla="*/ 53557 h 86379"/>
                <a:gd name="connsiteX22" fmla="*/ 9208 w 39259"/>
                <a:gd name="connsiteY22" fmla="*/ 75466 h 86379"/>
                <a:gd name="connsiteX23" fmla="*/ 8501 w 39259"/>
                <a:gd name="connsiteY23" fmla="*/ 74917 h 86379"/>
                <a:gd name="connsiteX24" fmla="*/ 9129 w 39259"/>
                <a:gd name="connsiteY24" fmla="*/ 75545 h 86379"/>
                <a:gd name="connsiteX25" fmla="*/ 9129 w 39259"/>
                <a:gd name="connsiteY25" fmla="*/ 75545 h 86379"/>
                <a:gd name="connsiteX26" fmla="*/ 12191 w 39259"/>
                <a:gd name="connsiteY26" fmla="*/ 78529 h 86379"/>
                <a:gd name="connsiteX27" fmla="*/ 9129 w 39259"/>
                <a:gd name="connsiteY27" fmla="*/ 75545 h 86379"/>
                <a:gd name="connsiteX28" fmla="*/ 3554 w 39259"/>
                <a:gd name="connsiteY28" fmla="*/ 77037 h 86379"/>
                <a:gd name="connsiteX29" fmla="*/ 649 w 39259"/>
                <a:gd name="connsiteY29" fmla="*/ 84183 h 86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259" h="86379">
                  <a:moveTo>
                    <a:pt x="649" y="84183"/>
                  </a:moveTo>
                  <a:cubicBezTo>
                    <a:pt x="1804" y="86943"/>
                    <a:pt x="4979" y="88244"/>
                    <a:pt x="7739" y="87088"/>
                  </a:cubicBezTo>
                  <a:cubicBezTo>
                    <a:pt x="8003" y="86978"/>
                    <a:pt x="8258" y="86846"/>
                    <a:pt x="8501" y="86696"/>
                  </a:cubicBezTo>
                  <a:cubicBezTo>
                    <a:pt x="10909" y="85169"/>
                    <a:pt x="13217" y="83491"/>
                    <a:pt x="15411" y="81670"/>
                  </a:cubicBezTo>
                  <a:lnTo>
                    <a:pt x="16039" y="82298"/>
                  </a:lnTo>
                  <a:lnTo>
                    <a:pt x="15568" y="81513"/>
                  </a:lnTo>
                  <a:lnTo>
                    <a:pt x="21613" y="80963"/>
                  </a:lnTo>
                  <a:cubicBezTo>
                    <a:pt x="20436" y="75937"/>
                    <a:pt x="19179" y="70990"/>
                    <a:pt x="18159" y="66043"/>
                  </a:cubicBezTo>
                  <a:cubicBezTo>
                    <a:pt x="17431" y="62867"/>
                    <a:pt x="18994" y="59609"/>
                    <a:pt x="21927" y="58190"/>
                  </a:cubicBezTo>
                  <a:cubicBezTo>
                    <a:pt x="22938" y="57784"/>
                    <a:pt x="23992" y="57494"/>
                    <a:pt x="25068" y="57327"/>
                  </a:cubicBezTo>
                  <a:cubicBezTo>
                    <a:pt x="30722" y="56149"/>
                    <a:pt x="35198" y="54500"/>
                    <a:pt x="32920" y="46804"/>
                  </a:cubicBezTo>
                  <a:cubicBezTo>
                    <a:pt x="32620" y="43745"/>
                    <a:pt x="33553" y="40692"/>
                    <a:pt x="35512" y="38323"/>
                  </a:cubicBezTo>
                  <a:cubicBezTo>
                    <a:pt x="38181" y="34947"/>
                    <a:pt x="41479" y="32041"/>
                    <a:pt x="41401" y="27486"/>
                  </a:cubicBezTo>
                  <a:cubicBezTo>
                    <a:pt x="41401" y="25602"/>
                    <a:pt x="40301" y="22618"/>
                    <a:pt x="38888" y="22068"/>
                  </a:cubicBezTo>
                  <a:cubicBezTo>
                    <a:pt x="35946" y="21130"/>
                    <a:pt x="32865" y="20705"/>
                    <a:pt x="29780" y="20812"/>
                  </a:cubicBezTo>
                  <a:cubicBezTo>
                    <a:pt x="26572" y="21196"/>
                    <a:pt x="23456" y="19575"/>
                    <a:pt x="21928" y="16728"/>
                  </a:cubicBezTo>
                  <a:cubicBezTo>
                    <a:pt x="20436" y="13901"/>
                    <a:pt x="20986" y="12881"/>
                    <a:pt x="26246" y="9818"/>
                  </a:cubicBezTo>
                  <a:cubicBezTo>
                    <a:pt x="28052" y="8719"/>
                    <a:pt x="30486" y="8169"/>
                    <a:pt x="31586" y="6598"/>
                  </a:cubicBezTo>
                  <a:cubicBezTo>
                    <a:pt x="32232" y="4904"/>
                    <a:pt x="32232" y="3031"/>
                    <a:pt x="31586" y="1337"/>
                  </a:cubicBezTo>
                  <a:cubicBezTo>
                    <a:pt x="31013" y="471"/>
                    <a:pt x="30031" y="-34"/>
                    <a:pt x="28994" y="2"/>
                  </a:cubicBezTo>
                  <a:cubicBezTo>
                    <a:pt x="6145" y="5970"/>
                    <a:pt x="1120" y="19477"/>
                    <a:pt x="2769" y="40915"/>
                  </a:cubicBezTo>
                  <a:cubicBezTo>
                    <a:pt x="3213" y="45164"/>
                    <a:pt x="3895" y="49385"/>
                    <a:pt x="4811" y="53557"/>
                  </a:cubicBezTo>
                  <a:cubicBezTo>
                    <a:pt x="6224" y="60860"/>
                    <a:pt x="7794" y="68163"/>
                    <a:pt x="9208" y="75466"/>
                  </a:cubicBezTo>
                  <a:lnTo>
                    <a:pt x="8501" y="74917"/>
                  </a:lnTo>
                  <a:cubicBezTo>
                    <a:pt x="8748" y="75084"/>
                    <a:pt x="8961" y="75297"/>
                    <a:pt x="9129" y="75545"/>
                  </a:cubicBezTo>
                  <a:lnTo>
                    <a:pt x="9129" y="75545"/>
                  </a:lnTo>
                  <a:lnTo>
                    <a:pt x="12191" y="78529"/>
                  </a:lnTo>
                  <a:lnTo>
                    <a:pt x="9129" y="75545"/>
                  </a:lnTo>
                  <a:cubicBezTo>
                    <a:pt x="7205" y="75753"/>
                    <a:pt x="5325" y="76256"/>
                    <a:pt x="3554" y="77037"/>
                  </a:cubicBezTo>
                  <a:cubicBezTo>
                    <a:pt x="99" y="78843"/>
                    <a:pt x="-764" y="81591"/>
                    <a:pt x="649" y="84183"/>
                  </a:cubicBezTo>
                  <a:close/>
                </a:path>
              </a:pathLst>
            </a:custGeom>
            <a:grpFill/>
            <a:ln w="7849" cap="flat">
              <a:noFill/>
              <a:prstDash val="solid"/>
              <a:miter/>
            </a:ln>
          </p:spPr>
          <p:txBody>
            <a:bodyPr rtlCol="0" anchor="ctr"/>
            <a:lstStyle/>
            <a:p>
              <a:endParaRPr lang="en-US"/>
            </a:p>
          </p:txBody>
        </p:sp>
        <p:sp>
          <p:nvSpPr>
            <p:cNvPr id="232" name="Freeform 231">
              <a:extLst>
                <a:ext uri="{FF2B5EF4-FFF2-40B4-BE49-F238E27FC236}">
                  <a16:creationId xmlns:a16="http://schemas.microsoft.com/office/drawing/2014/main" id="{E5440DC1-B1BC-1646-B8F8-55D26F12FF5B}"/>
                </a:ext>
              </a:extLst>
            </p:cNvPr>
            <p:cNvSpPr/>
            <p:nvPr/>
          </p:nvSpPr>
          <p:spPr>
            <a:xfrm>
              <a:off x="6801628" y="3038593"/>
              <a:ext cx="7852" cy="15705"/>
            </a:xfrm>
            <a:custGeom>
              <a:avLst/>
              <a:gdLst>
                <a:gd name="connsiteX0" fmla="*/ 4571 w 0"/>
                <a:gd name="connsiteY0" fmla="*/ 391 h 15705"/>
                <a:gd name="connsiteX1" fmla="*/ 959 w 0"/>
                <a:gd name="connsiteY1" fmla="*/ 2982 h 15705"/>
                <a:gd name="connsiteX2" fmla="*/ 174 w 0"/>
                <a:gd name="connsiteY2" fmla="*/ 10128 h 15705"/>
                <a:gd name="connsiteX3" fmla="*/ 174 w 0"/>
                <a:gd name="connsiteY3" fmla="*/ 15389 h 15705"/>
                <a:gd name="connsiteX4" fmla="*/ 3472 w 0"/>
                <a:gd name="connsiteY4" fmla="*/ 20336 h 15705"/>
                <a:gd name="connsiteX5" fmla="*/ 6534 w 0"/>
                <a:gd name="connsiteY5" fmla="*/ 15311 h 15705"/>
                <a:gd name="connsiteX6" fmla="*/ 6534 w 0"/>
                <a:gd name="connsiteY6" fmla="*/ 2825 h 15705"/>
                <a:gd name="connsiteX7" fmla="*/ 4571 w 0"/>
                <a:gd name="connsiteY7" fmla="*/ 391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h="15705">
                  <a:moveTo>
                    <a:pt x="4571" y="391"/>
                  </a:moveTo>
                  <a:cubicBezTo>
                    <a:pt x="3158" y="-630"/>
                    <a:pt x="1666" y="391"/>
                    <a:pt x="959" y="2982"/>
                  </a:cubicBezTo>
                  <a:cubicBezTo>
                    <a:pt x="568" y="5348"/>
                    <a:pt x="306" y="7733"/>
                    <a:pt x="174" y="10128"/>
                  </a:cubicBezTo>
                  <a:cubicBezTo>
                    <a:pt x="-58" y="11874"/>
                    <a:pt x="-58" y="13643"/>
                    <a:pt x="174" y="15389"/>
                  </a:cubicBezTo>
                  <a:cubicBezTo>
                    <a:pt x="1070" y="17165"/>
                    <a:pt x="2178" y="18826"/>
                    <a:pt x="3472" y="20336"/>
                  </a:cubicBezTo>
                  <a:cubicBezTo>
                    <a:pt x="4493" y="18687"/>
                    <a:pt x="6377" y="17038"/>
                    <a:pt x="6534" y="15311"/>
                  </a:cubicBezTo>
                  <a:cubicBezTo>
                    <a:pt x="6809" y="11153"/>
                    <a:pt x="6809" y="6982"/>
                    <a:pt x="6534" y="2825"/>
                  </a:cubicBezTo>
                  <a:cubicBezTo>
                    <a:pt x="6229" y="1785"/>
                    <a:pt x="5522" y="909"/>
                    <a:pt x="4571" y="391"/>
                  </a:cubicBezTo>
                  <a:close/>
                </a:path>
              </a:pathLst>
            </a:custGeom>
            <a:grpFill/>
            <a:ln w="7849" cap="flat">
              <a:noFill/>
              <a:prstDash val="solid"/>
              <a:miter/>
            </a:ln>
          </p:spPr>
          <p:txBody>
            <a:bodyPr rtlCol="0" anchor="ctr"/>
            <a:lstStyle/>
            <a:p>
              <a:endParaRPr lang="en-US"/>
            </a:p>
          </p:txBody>
        </p:sp>
        <p:sp>
          <p:nvSpPr>
            <p:cNvPr id="233" name="Freeform 232">
              <a:extLst>
                <a:ext uri="{FF2B5EF4-FFF2-40B4-BE49-F238E27FC236}">
                  <a16:creationId xmlns:a16="http://schemas.microsoft.com/office/drawing/2014/main" id="{4E7B051B-1DC1-4C4B-BD9D-066E25515361}"/>
                </a:ext>
              </a:extLst>
            </p:cNvPr>
            <p:cNvSpPr/>
            <p:nvPr/>
          </p:nvSpPr>
          <p:spPr>
            <a:xfrm>
              <a:off x="7841638" y="3613925"/>
              <a:ext cx="7852" cy="7853"/>
            </a:xfrm>
            <a:custGeom>
              <a:avLst/>
              <a:gdLst>
                <a:gd name="connsiteX0" fmla="*/ 0 w 7851"/>
                <a:gd name="connsiteY0" fmla="*/ 10397 h 7852"/>
                <a:gd name="connsiteX1" fmla="*/ 3220 w 7851"/>
                <a:gd name="connsiteY1" fmla="*/ 15109 h 7852"/>
                <a:gd name="connsiteX2" fmla="*/ 6203 w 7851"/>
                <a:gd name="connsiteY2" fmla="*/ 15109 h 7852"/>
                <a:gd name="connsiteX3" fmla="*/ 12406 w 7851"/>
                <a:gd name="connsiteY3" fmla="*/ 5057 h 7852"/>
                <a:gd name="connsiteX4" fmla="*/ 9422 w 7851"/>
                <a:gd name="connsiteY4" fmla="*/ 31 h 7852"/>
                <a:gd name="connsiteX5" fmla="*/ 3769 w 7851"/>
                <a:gd name="connsiteY5" fmla="*/ 2309 h 7852"/>
                <a:gd name="connsiteX6" fmla="*/ 0 w 7851"/>
                <a:gd name="connsiteY6" fmla="*/ 1039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0" y="10397"/>
                  </a:moveTo>
                  <a:cubicBezTo>
                    <a:pt x="0" y="11732"/>
                    <a:pt x="1885" y="13773"/>
                    <a:pt x="3220" y="15109"/>
                  </a:cubicBezTo>
                  <a:cubicBezTo>
                    <a:pt x="4554" y="16443"/>
                    <a:pt x="5261" y="15109"/>
                    <a:pt x="6203" y="15109"/>
                  </a:cubicBezTo>
                  <a:cubicBezTo>
                    <a:pt x="10457" y="13734"/>
                    <a:pt x="13085" y="9476"/>
                    <a:pt x="12406" y="5057"/>
                  </a:cubicBezTo>
                  <a:cubicBezTo>
                    <a:pt x="11464" y="3330"/>
                    <a:pt x="10758" y="424"/>
                    <a:pt x="9422" y="31"/>
                  </a:cubicBezTo>
                  <a:cubicBezTo>
                    <a:pt x="7279" y="-178"/>
                    <a:pt x="5169" y="672"/>
                    <a:pt x="3769" y="2309"/>
                  </a:cubicBezTo>
                  <a:cubicBezTo>
                    <a:pt x="1862" y="4651"/>
                    <a:pt x="567" y="7430"/>
                    <a:pt x="0" y="10397"/>
                  </a:cubicBezTo>
                  <a:close/>
                </a:path>
              </a:pathLst>
            </a:custGeom>
            <a:grpFill/>
            <a:ln w="7849" cap="flat">
              <a:noFill/>
              <a:prstDash val="solid"/>
              <a:miter/>
            </a:ln>
          </p:spPr>
          <p:txBody>
            <a:bodyPr rtlCol="0" anchor="ctr"/>
            <a:lstStyle/>
            <a:p>
              <a:endParaRPr lang="en-US"/>
            </a:p>
          </p:txBody>
        </p:sp>
        <p:sp>
          <p:nvSpPr>
            <p:cNvPr id="234" name="Freeform 233">
              <a:extLst>
                <a:ext uri="{FF2B5EF4-FFF2-40B4-BE49-F238E27FC236}">
                  <a16:creationId xmlns:a16="http://schemas.microsoft.com/office/drawing/2014/main" id="{0C27FC64-5638-2041-BE69-1AD241EAC7FD}"/>
                </a:ext>
              </a:extLst>
            </p:cNvPr>
            <p:cNvSpPr/>
            <p:nvPr/>
          </p:nvSpPr>
          <p:spPr>
            <a:xfrm>
              <a:off x="5781684" y="788173"/>
              <a:ext cx="7852" cy="7853"/>
            </a:xfrm>
            <a:custGeom>
              <a:avLst/>
              <a:gdLst>
                <a:gd name="connsiteX0" fmla="*/ 9333 w 7851"/>
                <a:gd name="connsiteY0" fmla="*/ 14213 h 7852"/>
                <a:gd name="connsiteX1" fmla="*/ 10982 w 7851"/>
                <a:gd name="connsiteY1" fmla="*/ 11622 h 7852"/>
                <a:gd name="connsiteX2" fmla="*/ 9569 w 7851"/>
                <a:gd name="connsiteY2" fmla="*/ 3063 h 7852"/>
                <a:gd name="connsiteX3" fmla="*/ 5329 w 7851"/>
                <a:gd name="connsiteY3" fmla="*/ 0 h 7852"/>
                <a:gd name="connsiteX4" fmla="*/ 932 w 7851"/>
                <a:gd name="connsiteY4" fmla="*/ 3220 h 7852"/>
                <a:gd name="connsiteX5" fmla="*/ 3602 w 7851"/>
                <a:gd name="connsiteY5" fmla="*/ 13899 h 7852"/>
                <a:gd name="connsiteX6" fmla="*/ 9333 w 7851"/>
                <a:gd name="connsiteY6" fmla="*/ 14213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9333" y="14213"/>
                  </a:moveTo>
                  <a:cubicBezTo>
                    <a:pt x="9883" y="14213"/>
                    <a:pt x="10275" y="12721"/>
                    <a:pt x="10982" y="11622"/>
                  </a:cubicBezTo>
                  <a:cubicBezTo>
                    <a:pt x="10812" y="8727"/>
                    <a:pt x="10338" y="5858"/>
                    <a:pt x="9569" y="3063"/>
                  </a:cubicBezTo>
                  <a:cubicBezTo>
                    <a:pt x="8741" y="1410"/>
                    <a:pt x="7158" y="266"/>
                    <a:pt x="5329" y="0"/>
                  </a:cubicBezTo>
                  <a:cubicBezTo>
                    <a:pt x="3440" y="326"/>
                    <a:pt x="1813" y="1517"/>
                    <a:pt x="932" y="3220"/>
                  </a:cubicBezTo>
                  <a:cubicBezTo>
                    <a:pt x="-995" y="6944"/>
                    <a:pt x="149" y="11520"/>
                    <a:pt x="3602" y="13899"/>
                  </a:cubicBezTo>
                  <a:cubicBezTo>
                    <a:pt x="4857" y="14920"/>
                    <a:pt x="7370" y="14370"/>
                    <a:pt x="9333" y="14213"/>
                  </a:cubicBezTo>
                  <a:close/>
                </a:path>
              </a:pathLst>
            </a:custGeom>
            <a:grpFill/>
            <a:ln w="7849" cap="flat">
              <a:noFill/>
              <a:prstDash val="solid"/>
              <a:miter/>
            </a:ln>
          </p:spPr>
          <p:txBody>
            <a:bodyPr rtlCol="0" anchor="ctr"/>
            <a:lstStyle/>
            <a:p>
              <a:endParaRPr lang="en-US"/>
            </a:p>
          </p:txBody>
        </p:sp>
        <p:sp>
          <p:nvSpPr>
            <p:cNvPr id="235" name="Freeform 234">
              <a:extLst>
                <a:ext uri="{FF2B5EF4-FFF2-40B4-BE49-F238E27FC236}">
                  <a16:creationId xmlns:a16="http://schemas.microsoft.com/office/drawing/2014/main" id="{54825B03-5E45-A442-B38B-3E22EF44BDC3}"/>
                </a:ext>
              </a:extLst>
            </p:cNvPr>
            <p:cNvSpPr/>
            <p:nvPr/>
          </p:nvSpPr>
          <p:spPr>
            <a:xfrm>
              <a:off x="2687134" y="995864"/>
              <a:ext cx="7852" cy="7853"/>
            </a:xfrm>
            <a:custGeom>
              <a:avLst/>
              <a:gdLst>
                <a:gd name="connsiteX0" fmla="*/ 10836 w 7851"/>
                <a:gd name="connsiteY0" fmla="*/ 2132 h 7852"/>
                <a:gd name="connsiteX1" fmla="*/ 5968 w 7851"/>
                <a:gd name="connsiteY1" fmla="*/ 12 h 7852"/>
                <a:gd name="connsiteX2" fmla="*/ 0 w 7851"/>
                <a:gd name="connsiteY2" fmla="*/ 5666 h 7852"/>
                <a:gd name="connsiteX3" fmla="*/ 2984 w 7851"/>
                <a:gd name="connsiteY3" fmla="*/ 12576 h 7852"/>
                <a:gd name="connsiteX4" fmla="*/ 9344 w 7851"/>
                <a:gd name="connsiteY4" fmla="*/ 10220 h 7852"/>
                <a:gd name="connsiteX5" fmla="*/ 10836 w 7851"/>
                <a:gd name="connsiteY5" fmla="*/ 2132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10836" y="2132"/>
                  </a:moveTo>
                  <a:cubicBezTo>
                    <a:pt x="10836" y="1269"/>
                    <a:pt x="7617" y="-145"/>
                    <a:pt x="5968" y="12"/>
                  </a:cubicBezTo>
                  <a:cubicBezTo>
                    <a:pt x="2850" y="153"/>
                    <a:pt x="309" y="2561"/>
                    <a:pt x="0" y="5666"/>
                  </a:cubicBezTo>
                  <a:cubicBezTo>
                    <a:pt x="0" y="8022"/>
                    <a:pt x="1963" y="10378"/>
                    <a:pt x="2984" y="12576"/>
                  </a:cubicBezTo>
                  <a:cubicBezTo>
                    <a:pt x="5889" y="11634"/>
                    <a:pt x="8716" y="11477"/>
                    <a:pt x="9344" y="10220"/>
                  </a:cubicBezTo>
                  <a:cubicBezTo>
                    <a:pt x="10551" y="7705"/>
                    <a:pt x="11066" y="4913"/>
                    <a:pt x="10836" y="2132"/>
                  </a:cubicBezTo>
                  <a:close/>
                </a:path>
              </a:pathLst>
            </a:custGeom>
            <a:grpFill/>
            <a:ln w="7849" cap="flat">
              <a:noFill/>
              <a:prstDash val="solid"/>
              <a:miter/>
            </a:ln>
          </p:spPr>
          <p:txBody>
            <a:bodyPr rtlCol="0" anchor="ctr"/>
            <a:lstStyle/>
            <a:p>
              <a:endParaRPr lang="en-US"/>
            </a:p>
          </p:txBody>
        </p:sp>
        <p:sp>
          <p:nvSpPr>
            <p:cNvPr id="236" name="Freeform 235">
              <a:extLst>
                <a:ext uri="{FF2B5EF4-FFF2-40B4-BE49-F238E27FC236}">
                  <a16:creationId xmlns:a16="http://schemas.microsoft.com/office/drawing/2014/main" id="{7CF05705-2842-7843-A4F2-832295E4FA7F}"/>
                </a:ext>
              </a:extLst>
            </p:cNvPr>
            <p:cNvSpPr/>
            <p:nvPr/>
          </p:nvSpPr>
          <p:spPr>
            <a:xfrm>
              <a:off x="7610208" y="2384579"/>
              <a:ext cx="7852" cy="7853"/>
            </a:xfrm>
            <a:custGeom>
              <a:avLst/>
              <a:gdLst>
                <a:gd name="connsiteX0" fmla="*/ 14401 w 7851"/>
                <a:gd name="connsiteY0" fmla="*/ 5303 h 7852"/>
                <a:gd name="connsiteX1" fmla="*/ 9823 w 7851"/>
                <a:gd name="connsiteY1" fmla="*/ 13 h 7852"/>
                <a:gd name="connsiteX2" fmla="*/ 8826 w 7851"/>
                <a:gd name="connsiteY2" fmla="*/ 42 h 7852"/>
                <a:gd name="connsiteX3" fmla="*/ 3251 w 7851"/>
                <a:gd name="connsiteY3" fmla="*/ 1926 h 7852"/>
                <a:gd name="connsiteX4" fmla="*/ 739 w 7851"/>
                <a:gd name="connsiteY4" fmla="*/ 9308 h 7852"/>
                <a:gd name="connsiteX5" fmla="*/ 5921 w 7851"/>
                <a:gd name="connsiteY5" fmla="*/ 11585 h 7852"/>
                <a:gd name="connsiteX6" fmla="*/ 14401 w 7851"/>
                <a:gd name="connsiteY6" fmla="*/ 5303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14401" y="5303"/>
                  </a:moveTo>
                  <a:cubicBezTo>
                    <a:pt x="14598" y="2578"/>
                    <a:pt x="12548" y="209"/>
                    <a:pt x="9823" y="13"/>
                  </a:cubicBezTo>
                  <a:cubicBezTo>
                    <a:pt x="9490" y="-11"/>
                    <a:pt x="9157" y="-2"/>
                    <a:pt x="8826" y="42"/>
                  </a:cubicBezTo>
                  <a:cubicBezTo>
                    <a:pt x="6883" y="384"/>
                    <a:pt x="5003" y="1019"/>
                    <a:pt x="3251" y="1926"/>
                  </a:cubicBezTo>
                  <a:cubicBezTo>
                    <a:pt x="503" y="3340"/>
                    <a:pt x="-989" y="7737"/>
                    <a:pt x="739" y="9308"/>
                  </a:cubicBezTo>
                  <a:cubicBezTo>
                    <a:pt x="2161" y="10628"/>
                    <a:pt x="3987" y="11430"/>
                    <a:pt x="5921" y="11585"/>
                  </a:cubicBezTo>
                  <a:cubicBezTo>
                    <a:pt x="11417" y="11664"/>
                    <a:pt x="14087" y="9543"/>
                    <a:pt x="14401" y="5303"/>
                  </a:cubicBezTo>
                  <a:close/>
                </a:path>
              </a:pathLst>
            </a:custGeom>
            <a:grpFill/>
            <a:ln w="7849" cap="flat">
              <a:noFill/>
              <a:prstDash val="solid"/>
              <a:miter/>
            </a:ln>
          </p:spPr>
          <p:txBody>
            <a:bodyPr rtlCol="0" anchor="ctr"/>
            <a:lstStyle/>
            <a:p>
              <a:endParaRPr lang="en-US"/>
            </a:p>
          </p:txBody>
        </p:sp>
        <p:sp>
          <p:nvSpPr>
            <p:cNvPr id="237" name="Freeform 236">
              <a:extLst>
                <a:ext uri="{FF2B5EF4-FFF2-40B4-BE49-F238E27FC236}">
                  <a16:creationId xmlns:a16="http://schemas.microsoft.com/office/drawing/2014/main" id="{BF4DAAAD-6553-3F4E-92FE-2FD4EC368ED6}"/>
                </a:ext>
              </a:extLst>
            </p:cNvPr>
            <p:cNvSpPr/>
            <p:nvPr/>
          </p:nvSpPr>
          <p:spPr>
            <a:xfrm>
              <a:off x="7310242" y="4153113"/>
              <a:ext cx="7852" cy="7853"/>
            </a:xfrm>
            <a:custGeom>
              <a:avLst/>
              <a:gdLst>
                <a:gd name="connsiteX0" fmla="*/ 8297 w 7851"/>
                <a:gd name="connsiteY0" fmla="*/ 1422 h 7852"/>
                <a:gd name="connsiteX1" fmla="*/ 3036 w 7851"/>
                <a:gd name="connsiteY1" fmla="*/ 165 h 7852"/>
                <a:gd name="connsiteX2" fmla="*/ 53 w 7851"/>
                <a:gd name="connsiteY2" fmla="*/ 4877 h 7852"/>
                <a:gd name="connsiteX3" fmla="*/ 4764 w 7851"/>
                <a:gd name="connsiteY3" fmla="*/ 15400 h 7852"/>
                <a:gd name="connsiteX4" fmla="*/ 10967 w 7851"/>
                <a:gd name="connsiteY4" fmla="*/ 15400 h 7852"/>
                <a:gd name="connsiteX5" fmla="*/ 8297 w 7851"/>
                <a:gd name="connsiteY5" fmla="*/ 1422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8297" y="1422"/>
                  </a:moveTo>
                  <a:cubicBezTo>
                    <a:pt x="6845" y="187"/>
                    <a:pt x="4890" y="-280"/>
                    <a:pt x="3036" y="165"/>
                  </a:cubicBezTo>
                  <a:cubicBezTo>
                    <a:pt x="1544" y="872"/>
                    <a:pt x="-340" y="3621"/>
                    <a:pt x="53" y="4877"/>
                  </a:cubicBezTo>
                  <a:cubicBezTo>
                    <a:pt x="1363" y="8495"/>
                    <a:pt x="2938" y="12012"/>
                    <a:pt x="4764" y="15400"/>
                  </a:cubicBezTo>
                  <a:lnTo>
                    <a:pt x="10967" y="15400"/>
                  </a:lnTo>
                  <a:cubicBezTo>
                    <a:pt x="12625" y="10597"/>
                    <a:pt x="11608" y="5275"/>
                    <a:pt x="8297" y="1422"/>
                  </a:cubicBezTo>
                  <a:close/>
                </a:path>
              </a:pathLst>
            </a:custGeom>
            <a:grpFill/>
            <a:ln w="7849" cap="flat">
              <a:noFill/>
              <a:prstDash val="solid"/>
              <a:miter/>
            </a:ln>
          </p:spPr>
          <p:txBody>
            <a:bodyPr rtlCol="0" anchor="ctr"/>
            <a:lstStyle/>
            <a:p>
              <a:endParaRPr lang="en-US"/>
            </a:p>
          </p:txBody>
        </p:sp>
        <p:sp>
          <p:nvSpPr>
            <p:cNvPr id="238" name="Freeform 237">
              <a:extLst>
                <a:ext uri="{FF2B5EF4-FFF2-40B4-BE49-F238E27FC236}">
                  <a16:creationId xmlns:a16="http://schemas.microsoft.com/office/drawing/2014/main" id="{52643896-43DA-2D43-8BB4-981017FBDDF3}"/>
                </a:ext>
              </a:extLst>
            </p:cNvPr>
            <p:cNvSpPr/>
            <p:nvPr/>
          </p:nvSpPr>
          <p:spPr>
            <a:xfrm>
              <a:off x="7314613" y="4168512"/>
              <a:ext cx="7852" cy="7853"/>
            </a:xfrm>
            <a:custGeom>
              <a:avLst/>
              <a:gdLst>
                <a:gd name="connsiteX0" fmla="*/ 393 w 0"/>
                <a:gd name="connsiteY0" fmla="*/ 0 h 0"/>
                <a:gd name="connsiteX1" fmla="*/ 0 w 0"/>
                <a:gd name="connsiteY1" fmla="*/ 0 h 0"/>
                <a:gd name="connsiteX2" fmla="*/ 0 w 0"/>
                <a:gd name="connsiteY2" fmla="*/ 707 h 0"/>
                <a:gd name="connsiteX3" fmla="*/ 707 w 0"/>
                <a:gd name="connsiteY3" fmla="*/ 707 h 0"/>
                <a:gd name="connsiteX4" fmla="*/ 393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93" y="0"/>
                  </a:moveTo>
                  <a:lnTo>
                    <a:pt x="0" y="0"/>
                  </a:lnTo>
                  <a:lnTo>
                    <a:pt x="0" y="707"/>
                  </a:lnTo>
                  <a:lnTo>
                    <a:pt x="707" y="707"/>
                  </a:lnTo>
                  <a:cubicBezTo>
                    <a:pt x="570" y="487"/>
                    <a:pt x="465" y="249"/>
                    <a:pt x="393" y="0"/>
                  </a:cubicBezTo>
                  <a:close/>
                </a:path>
              </a:pathLst>
            </a:custGeom>
            <a:grpFill/>
            <a:ln w="7849" cap="flat">
              <a:noFill/>
              <a:prstDash val="solid"/>
              <a:miter/>
            </a:ln>
          </p:spPr>
          <p:txBody>
            <a:bodyPr rtlCol="0" anchor="ctr"/>
            <a:lstStyle/>
            <a:p>
              <a:endParaRPr lang="en-US"/>
            </a:p>
          </p:txBody>
        </p:sp>
        <p:sp>
          <p:nvSpPr>
            <p:cNvPr id="239" name="Freeform 238">
              <a:extLst>
                <a:ext uri="{FF2B5EF4-FFF2-40B4-BE49-F238E27FC236}">
                  <a16:creationId xmlns:a16="http://schemas.microsoft.com/office/drawing/2014/main" id="{A9701812-CF1E-AA42-8380-1E81F1E13597}"/>
                </a:ext>
              </a:extLst>
            </p:cNvPr>
            <p:cNvSpPr/>
            <p:nvPr/>
          </p:nvSpPr>
          <p:spPr>
            <a:xfrm>
              <a:off x="5152182" y="382896"/>
              <a:ext cx="7852" cy="7853"/>
            </a:xfrm>
            <a:custGeom>
              <a:avLst/>
              <a:gdLst>
                <a:gd name="connsiteX0" fmla="*/ 0 w 0"/>
                <a:gd name="connsiteY0" fmla="*/ 0 h 0"/>
                <a:gd name="connsiteX1" fmla="*/ 393 w 0"/>
                <a:gd name="connsiteY1" fmla="*/ 942 h 0"/>
                <a:gd name="connsiteX2" fmla="*/ 1021 w 0"/>
                <a:gd name="connsiteY2" fmla="*/ 942 h 0"/>
                <a:gd name="connsiteX3" fmla="*/ 1021 w 0"/>
                <a:gd name="connsiteY3" fmla="*/ 23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393" y="942"/>
                  </a:lnTo>
                  <a:lnTo>
                    <a:pt x="1021" y="942"/>
                  </a:lnTo>
                  <a:lnTo>
                    <a:pt x="1021" y="236"/>
                  </a:lnTo>
                  <a:close/>
                </a:path>
              </a:pathLst>
            </a:custGeom>
            <a:grpFill/>
            <a:ln w="7849" cap="flat">
              <a:noFill/>
              <a:prstDash val="solid"/>
              <a:miter/>
            </a:ln>
          </p:spPr>
          <p:txBody>
            <a:bodyPr rtlCol="0" anchor="ctr"/>
            <a:lstStyle/>
            <a:p>
              <a:endParaRPr lang="en-US"/>
            </a:p>
          </p:txBody>
        </p:sp>
        <p:sp>
          <p:nvSpPr>
            <p:cNvPr id="240" name="Freeform 239">
              <a:extLst>
                <a:ext uri="{FF2B5EF4-FFF2-40B4-BE49-F238E27FC236}">
                  <a16:creationId xmlns:a16="http://schemas.microsoft.com/office/drawing/2014/main" id="{D3A16983-E63C-0747-8855-D73F27BF83B5}"/>
                </a:ext>
              </a:extLst>
            </p:cNvPr>
            <p:cNvSpPr/>
            <p:nvPr/>
          </p:nvSpPr>
          <p:spPr>
            <a:xfrm>
              <a:off x="5138596" y="370764"/>
              <a:ext cx="7852" cy="7853"/>
            </a:xfrm>
            <a:custGeom>
              <a:avLst/>
              <a:gdLst>
                <a:gd name="connsiteX0" fmla="*/ 4399 w 7851"/>
                <a:gd name="connsiteY0" fmla="*/ 39 h 7852"/>
                <a:gd name="connsiteX1" fmla="*/ 2 w 7851"/>
                <a:gd name="connsiteY1" fmla="*/ 3337 h 7852"/>
                <a:gd name="connsiteX2" fmla="*/ 2907 w 7851"/>
                <a:gd name="connsiteY2" fmla="*/ 11190 h 7852"/>
                <a:gd name="connsiteX3" fmla="*/ 13586 w 7851"/>
                <a:gd name="connsiteY3" fmla="*/ 12289 h 7852"/>
                <a:gd name="connsiteX4" fmla="*/ 9660 w 7851"/>
                <a:gd name="connsiteY4" fmla="*/ 1924 h 7852"/>
                <a:gd name="connsiteX5" fmla="*/ 4399 w 7851"/>
                <a:gd name="connsiteY5" fmla="*/ 39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4399" y="39"/>
                  </a:moveTo>
                  <a:cubicBezTo>
                    <a:pt x="2672" y="39"/>
                    <a:pt x="-76" y="2316"/>
                    <a:pt x="2" y="3337"/>
                  </a:cubicBezTo>
                  <a:cubicBezTo>
                    <a:pt x="2" y="6086"/>
                    <a:pt x="1101" y="10326"/>
                    <a:pt x="2907" y="11190"/>
                  </a:cubicBezTo>
                  <a:cubicBezTo>
                    <a:pt x="6378" y="12167"/>
                    <a:pt x="9990" y="12538"/>
                    <a:pt x="13586" y="12289"/>
                  </a:cubicBezTo>
                  <a:cubicBezTo>
                    <a:pt x="12559" y="8734"/>
                    <a:pt x="11246" y="5267"/>
                    <a:pt x="9660" y="1924"/>
                  </a:cubicBezTo>
                  <a:cubicBezTo>
                    <a:pt x="8291" y="517"/>
                    <a:pt x="6350" y="-178"/>
                    <a:pt x="4399" y="39"/>
                  </a:cubicBezTo>
                  <a:close/>
                </a:path>
              </a:pathLst>
            </a:custGeom>
            <a:grpFill/>
            <a:ln w="7849" cap="flat">
              <a:noFill/>
              <a:prstDash val="solid"/>
              <a:miter/>
            </a:ln>
          </p:spPr>
          <p:txBody>
            <a:bodyPr rtlCol="0" anchor="ctr"/>
            <a:lstStyle/>
            <a:p>
              <a:endParaRPr lang="en-US"/>
            </a:p>
          </p:txBody>
        </p:sp>
        <p:sp>
          <p:nvSpPr>
            <p:cNvPr id="241" name="Freeform 240">
              <a:extLst>
                <a:ext uri="{FF2B5EF4-FFF2-40B4-BE49-F238E27FC236}">
                  <a16:creationId xmlns:a16="http://schemas.microsoft.com/office/drawing/2014/main" id="{ACBC0A01-F293-F044-A0C0-1F5F08B55AE1}"/>
                </a:ext>
              </a:extLst>
            </p:cNvPr>
            <p:cNvSpPr/>
            <p:nvPr/>
          </p:nvSpPr>
          <p:spPr>
            <a:xfrm>
              <a:off x="7525045" y="3063038"/>
              <a:ext cx="7852" cy="7853"/>
            </a:xfrm>
            <a:custGeom>
              <a:avLst/>
              <a:gdLst>
                <a:gd name="connsiteX0" fmla="*/ 12251 w 7851"/>
                <a:gd name="connsiteY0" fmla="*/ 4687 h 7852"/>
                <a:gd name="connsiteX1" fmla="*/ 5341 w 7851"/>
                <a:gd name="connsiteY1" fmla="*/ 289 h 7852"/>
                <a:gd name="connsiteX2" fmla="*/ 2 w 7851"/>
                <a:gd name="connsiteY2" fmla="*/ 6179 h 7852"/>
                <a:gd name="connsiteX3" fmla="*/ 2201 w 7851"/>
                <a:gd name="connsiteY3" fmla="*/ 11440 h 7852"/>
                <a:gd name="connsiteX4" fmla="*/ 12251 w 7851"/>
                <a:gd name="connsiteY4" fmla="*/ 4687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12251" y="4687"/>
                  </a:moveTo>
                  <a:cubicBezTo>
                    <a:pt x="10156" y="2917"/>
                    <a:pt x="7831" y="1438"/>
                    <a:pt x="5341" y="289"/>
                  </a:cubicBezTo>
                  <a:cubicBezTo>
                    <a:pt x="2200" y="-889"/>
                    <a:pt x="-77" y="1624"/>
                    <a:pt x="2" y="6179"/>
                  </a:cubicBezTo>
                  <a:cubicBezTo>
                    <a:pt x="-36" y="8163"/>
                    <a:pt x="762" y="10073"/>
                    <a:pt x="2201" y="11440"/>
                  </a:cubicBezTo>
                  <a:cubicBezTo>
                    <a:pt x="5105" y="13010"/>
                    <a:pt x="11544" y="8927"/>
                    <a:pt x="12251" y="4687"/>
                  </a:cubicBezTo>
                  <a:close/>
                </a:path>
              </a:pathLst>
            </a:custGeom>
            <a:grpFill/>
            <a:ln w="7849" cap="flat">
              <a:noFill/>
              <a:prstDash val="solid"/>
              <a:miter/>
            </a:ln>
          </p:spPr>
          <p:txBody>
            <a:bodyPr rtlCol="0" anchor="ctr"/>
            <a:lstStyle/>
            <a:p>
              <a:endParaRPr lang="en-US"/>
            </a:p>
          </p:txBody>
        </p:sp>
        <p:sp>
          <p:nvSpPr>
            <p:cNvPr id="242" name="Freeform 241">
              <a:extLst>
                <a:ext uri="{FF2B5EF4-FFF2-40B4-BE49-F238E27FC236}">
                  <a16:creationId xmlns:a16="http://schemas.microsoft.com/office/drawing/2014/main" id="{811592FC-728D-4B45-8EC9-ED17BA378770}"/>
                </a:ext>
              </a:extLst>
            </p:cNvPr>
            <p:cNvSpPr/>
            <p:nvPr/>
          </p:nvSpPr>
          <p:spPr>
            <a:xfrm>
              <a:off x="7698264" y="3621356"/>
              <a:ext cx="15704" cy="7853"/>
            </a:xfrm>
            <a:custGeom>
              <a:avLst/>
              <a:gdLst>
                <a:gd name="connsiteX0" fmla="*/ 7064 w 15703"/>
                <a:gd name="connsiteY0" fmla="*/ 9013 h 7852"/>
                <a:gd name="connsiteX1" fmla="*/ 13267 w 15703"/>
                <a:gd name="connsiteY1" fmla="*/ 8385 h 7852"/>
                <a:gd name="connsiteX2" fmla="*/ 16957 w 15703"/>
                <a:gd name="connsiteY2" fmla="*/ 4380 h 7852"/>
                <a:gd name="connsiteX3" fmla="*/ 13660 w 15703"/>
                <a:gd name="connsiteY3" fmla="*/ 454 h 7852"/>
                <a:gd name="connsiteX4" fmla="*/ 10597 w 15703"/>
                <a:gd name="connsiteY4" fmla="*/ 454 h 7852"/>
                <a:gd name="connsiteX5" fmla="*/ 7456 w 15703"/>
                <a:gd name="connsiteY5" fmla="*/ 454 h 7852"/>
                <a:gd name="connsiteX6" fmla="*/ 75 w 15703"/>
                <a:gd name="connsiteY6" fmla="*/ 4930 h 7852"/>
                <a:gd name="connsiteX7" fmla="*/ 7064 w 15703"/>
                <a:gd name="connsiteY7" fmla="*/ 9013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03" h="7852">
                  <a:moveTo>
                    <a:pt x="7064" y="9013"/>
                  </a:moveTo>
                  <a:cubicBezTo>
                    <a:pt x="9152" y="9131"/>
                    <a:pt x="11245" y="8919"/>
                    <a:pt x="13267" y="8385"/>
                  </a:cubicBezTo>
                  <a:cubicBezTo>
                    <a:pt x="14837" y="7678"/>
                    <a:pt x="16800" y="5951"/>
                    <a:pt x="16957" y="4380"/>
                  </a:cubicBezTo>
                  <a:cubicBezTo>
                    <a:pt x="17115" y="2809"/>
                    <a:pt x="15073" y="1475"/>
                    <a:pt x="13660" y="454"/>
                  </a:cubicBezTo>
                  <a:cubicBezTo>
                    <a:pt x="12246" y="-567"/>
                    <a:pt x="11618" y="454"/>
                    <a:pt x="10597" y="454"/>
                  </a:cubicBezTo>
                  <a:lnTo>
                    <a:pt x="7456" y="454"/>
                  </a:lnTo>
                  <a:cubicBezTo>
                    <a:pt x="4316" y="454"/>
                    <a:pt x="1175" y="1396"/>
                    <a:pt x="75" y="4930"/>
                  </a:cubicBezTo>
                  <a:cubicBezTo>
                    <a:pt x="-552" y="6579"/>
                    <a:pt x="2824" y="8856"/>
                    <a:pt x="7064" y="9013"/>
                  </a:cubicBezTo>
                  <a:close/>
                </a:path>
              </a:pathLst>
            </a:custGeom>
            <a:grpFill/>
            <a:ln w="7849" cap="flat">
              <a:noFill/>
              <a:prstDash val="solid"/>
              <a:miter/>
            </a:ln>
          </p:spPr>
          <p:txBody>
            <a:bodyPr rtlCol="0" anchor="ctr"/>
            <a:lstStyle/>
            <a:p>
              <a:endParaRPr lang="en-US"/>
            </a:p>
          </p:txBody>
        </p:sp>
        <p:sp>
          <p:nvSpPr>
            <p:cNvPr id="243" name="Freeform 242">
              <a:extLst>
                <a:ext uri="{FF2B5EF4-FFF2-40B4-BE49-F238E27FC236}">
                  <a16:creationId xmlns:a16="http://schemas.microsoft.com/office/drawing/2014/main" id="{9CEF51A0-7054-E345-9AD9-5850EAF70EF4}"/>
                </a:ext>
              </a:extLst>
            </p:cNvPr>
            <p:cNvSpPr/>
            <p:nvPr/>
          </p:nvSpPr>
          <p:spPr>
            <a:xfrm>
              <a:off x="4004367" y="277430"/>
              <a:ext cx="7852" cy="7853"/>
            </a:xfrm>
            <a:custGeom>
              <a:avLst/>
              <a:gdLst>
                <a:gd name="connsiteX0" fmla="*/ 5746 w 7851"/>
                <a:gd name="connsiteY0" fmla="*/ 13904 h 7852"/>
                <a:gd name="connsiteX1" fmla="*/ 8808 w 7851"/>
                <a:gd name="connsiteY1" fmla="*/ 6051 h 7852"/>
                <a:gd name="connsiteX2" fmla="*/ 6845 w 7851"/>
                <a:gd name="connsiteY2" fmla="*/ 711 h 7852"/>
                <a:gd name="connsiteX3" fmla="*/ 171 w 7851"/>
                <a:gd name="connsiteY3" fmla="*/ 4716 h 7852"/>
                <a:gd name="connsiteX4" fmla="*/ 5746 w 7851"/>
                <a:gd name="connsiteY4" fmla="*/ 13904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5746" y="13904"/>
                  </a:moveTo>
                  <a:cubicBezTo>
                    <a:pt x="7090" y="11424"/>
                    <a:pt x="8119" y="8786"/>
                    <a:pt x="8808" y="6051"/>
                  </a:cubicBezTo>
                  <a:cubicBezTo>
                    <a:pt x="8844" y="4088"/>
                    <a:pt x="8144" y="2183"/>
                    <a:pt x="6845" y="711"/>
                  </a:cubicBezTo>
                  <a:cubicBezTo>
                    <a:pt x="5039" y="-1330"/>
                    <a:pt x="485" y="1339"/>
                    <a:pt x="171" y="4716"/>
                  </a:cubicBezTo>
                  <a:cubicBezTo>
                    <a:pt x="-686" y="8770"/>
                    <a:pt x="1755" y="12792"/>
                    <a:pt x="5746" y="13904"/>
                  </a:cubicBezTo>
                  <a:close/>
                </a:path>
              </a:pathLst>
            </a:custGeom>
            <a:grpFill/>
            <a:ln w="7849" cap="flat">
              <a:noFill/>
              <a:prstDash val="solid"/>
              <a:miter/>
            </a:ln>
          </p:spPr>
          <p:txBody>
            <a:bodyPr rtlCol="0" anchor="ctr"/>
            <a:lstStyle/>
            <a:p>
              <a:endParaRPr lang="en-US"/>
            </a:p>
          </p:txBody>
        </p:sp>
        <p:sp>
          <p:nvSpPr>
            <p:cNvPr id="244" name="Freeform 243">
              <a:extLst>
                <a:ext uri="{FF2B5EF4-FFF2-40B4-BE49-F238E27FC236}">
                  <a16:creationId xmlns:a16="http://schemas.microsoft.com/office/drawing/2014/main" id="{95D51BB9-6080-AA45-BB05-AFD6BB4CD887}"/>
                </a:ext>
              </a:extLst>
            </p:cNvPr>
            <p:cNvSpPr/>
            <p:nvPr/>
          </p:nvSpPr>
          <p:spPr>
            <a:xfrm>
              <a:off x="5466103" y="3712774"/>
              <a:ext cx="7852" cy="7853"/>
            </a:xfrm>
            <a:custGeom>
              <a:avLst/>
              <a:gdLst>
                <a:gd name="connsiteX0" fmla="*/ 8873 w 7851"/>
                <a:gd name="connsiteY0" fmla="*/ 8607 h 7852"/>
                <a:gd name="connsiteX1" fmla="*/ 7233 w 7851"/>
                <a:gd name="connsiteY1" fmla="*/ 328 h 7852"/>
                <a:gd name="connsiteX2" fmla="*/ 6910 w 7851"/>
                <a:gd name="connsiteY2" fmla="*/ 126 h 7852"/>
                <a:gd name="connsiteX3" fmla="*/ 114 w 7851"/>
                <a:gd name="connsiteY3" fmla="*/ 4545 h 7852"/>
                <a:gd name="connsiteX4" fmla="*/ 0 w 7851"/>
                <a:gd name="connsiteY4" fmla="*/ 5387 h 7852"/>
                <a:gd name="connsiteX5" fmla="*/ 3376 w 7851"/>
                <a:gd name="connsiteY5" fmla="*/ 10492 h 7852"/>
                <a:gd name="connsiteX6" fmla="*/ 8401 w 7851"/>
                <a:gd name="connsiteY6" fmla="*/ 9571 h 7852"/>
                <a:gd name="connsiteX7" fmla="*/ 8873 w 7851"/>
                <a:gd name="connsiteY7" fmla="*/ 860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1" h="7852">
                  <a:moveTo>
                    <a:pt x="8873" y="8607"/>
                  </a:moveTo>
                  <a:cubicBezTo>
                    <a:pt x="10706" y="5868"/>
                    <a:pt x="9972" y="2161"/>
                    <a:pt x="7233" y="328"/>
                  </a:cubicBezTo>
                  <a:cubicBezTo>
                    <a:pt x="7127" y="257"/>
                    <a:pt x="7020" y="190"/>
                    <a:pt x="6910" y="126"/>
                  </a:cubicBezTo>
                  <a:cubicBezTo>
                    <a:pt x="3813" y="-531"/>
                    <a:pt x="770" y="1448"/>
                    <a:pt x="114" y="4545"/>
                  </a:cubicBezTo>
                  <a:cubicBezTo>
                    <a:pt x="55" y="4823"/>
                    <a:pt x="17" y="5104"/>
                    <a:pt x="0" y="5387"/>
                  </a:cubicBezTo>
                  <a:cubicBezTo>
                    <a:pt x="1099" y="7115"/>
                    <a:pt x="1806" y="9392"/>
                    <a:pt x="3376" y="10492"/>
                  </a:cubicBezTo>
                  <a:cubicBezTo>
                    <a:pt x="5018" y="11625"/>
                    <a:pt x="7267" y="11213"/>
                    <a:pt x="8401" y="9571"/>
                  </a:cubicBezTo>
                  <a:cubicBezTo>
                    <a:pt x="8605" y="9275"/>
                    <a:pt x="8764" y="8950"/>
                    <a:pt x="8873" y="8607"/>
                  </a:cubicBezTo>
                  <a:close/>
                </a:path>
              </a:pathLst>
            </a:custGeom>
            <a:grpFill/>
            <a:ln w="7849" cap="flat">
              <a:noFill/>
              <a:prstDash val="solid"/>
              <a:miter/>
            </a:ln>
          </p:spPr>
          <p:txBody>
            <a:bodyPr rtlCol="0" anchor="ctr"/>
            <a:lstStyle/>
            <a:p>
              <a:endParaRPr lang="en-US"/>
            </a:p>
          </p:txBody>
        </p:sp>
        <p:sp>
          <p:nvSpPr>
            <p:cNvPr id="245" name="Freeform 244">
              <a:extLst>
                <a:ext uri="{FF2B5EF4-FFF2-40B4-BE49-F238E27FC236}">
                  <a16:creationId xmlns:a16="http://schemas.microsoft.com/office/drawing/2014/main" id="{8003B33F-E3AB-5E44-8C4A-F931CE7B6639}"/>
                </a:ext>
              </a:extLst>
            </p:cNvPr>
            <p:cNvSpPr/>
            <p:nvPr/>
          </p:nvSpPr>
          <p:spPr>
            <a:xfrm>
              <a:off x="3992481" y="505388"/>
              <a:ext cx="7852" cy="7853"/>
            </a:xfrm>
            <a:custGeom>
              <a:avLst/>
              <a:gdLst>
                <a:gd name="connsiteX0" fmla="*/ 4361 w 7851"/>
                <a:gd name="connsiteY0" fmla="*/ 638 h 7852"/>
                <a:gd name="connsiteX1" fmla="*/ 43 w 7851"/>
                <a:gd name="connsiteY1" fmla="*/ 8491 h 7852"/>
                <a:gd name="connsiteX2" fmla="*/ 1456 w 7851"/>
                <a:gd name="connsiteY2" fmla="*/ 10925 h 7852"/>
                <a:gd name="connsiteX3" fmla="*/ 6717 w 7851"/>
                <a:gd name="connsiteY3" fmla="*/ 10925 h 7852"/>
                <a:gd name="connsiteX4" fmla="*/ 9936 w 7851"/>
                <a:gd name="connsiteY4" fmla="*/ 3779 h 7852"/>
                <a:gd name="connsiteX5" fmla="*/ 4361 w 7851"/>
                <a:gd name="connsiteY5" fmla="*/ 638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4361" y="638"/>
                  </a:moveTo>
                  <a:cubicBezTo>
                    <a:pt x="1423" y="2097"/>
                    <a:pt x="-299" y="5228"/>
                    <a:pt x="43" y="8491"/>
                  </a:cubicBezTo>
                  <a:cubicBezTo>
                    <a:pt x="43" y="9355"/>
                    <a:pt x="828" y="10847"/>
                    <a:pt x="1456" y="10925"/>
                  </a:cubicBezTo>
                  <a:cubicBezTo>
                    <a:pt x="2084" y="11004"/>
                    <a:pt x="6010" y="11789"/>
                    <a:pt x="6717" y="10925"/>
                  </a:cubicBezTo>
                  <a:cubicBezTo>
                    <a:pt x="8105" y="8698"/>
                    <a:pt x="9188" y="6295"/>
                    <a:pt x="9936" y="3779"/>
                  </a:cubicBezTo>
                  <a:cubicBezTo>
                    <a:pt x="8523" y="-69"/>
                    <a:pt x="6796" y="-697"/>
                    <a:pt x="4361" y="638"/>
                  </a:cubicBezTo>
                  <a:close/>
                </a:path>
              </a:pathLst>
            </a:custGeom>
            <a:grpFill/>
            <a:ln w="7849" cap="flat">
              <a:noFill/>
              <a:prstDash val="solid"/>
              <a:miter/>
            </a:ln>
          </p:spPr>
          <p:txBody>
            <a:bodyPr rtlCol="0" anchor="ctr"/>
            <a:lstStyle/>
            <a:p>
              <a:endParaRPr lang="en-US"/>
            </a:p>
          </p:txBody>
        </p:sp>
        <p:sp>
          <p:nvSpPr>
            <p:cNvPr id="246" name="Freeform 245">
              <a:extLst>
                <a:ext uri="{FF2B5EF4-FFF2-40B4-BE49-F238E27FC236}">
                  <a16:creationId xmlns:a16="http://schemas.microsoft.com/office/drawing/2014/main" id="{08C979EE-9899-E543-8F42-0F370968E0A1}"/>
                </a:ext>
              </a:extLst>
            </p:cNvPr>
            <p:cNvSpPr/>
            <p:nvPr/>
          </p:nvSpPr>
          <p:spPr>
            <a:xfrm>
              <a:off x="4832759" y="2319664"/>
              <a:ext cx="7852" cy="7853"/>
            </a:xfrm>
            <a:custGeom>
              <a:avLst/>
              <a:gdLst>
                <a:gd name="connsiteX0" fmla="*/ 10133 w 7851"/>
                <a:gd name="connsiteY0" fmla="*/ 3000 h 7852"/>
                <a:gd name="connsiteX1" fmla="*/ 7621 w 7851"/>
                <a:gd name="connsiteY1" fmla="*/ 1272 h 7852"/>
                <a:gd name="connsiteX2" fmla="*/ 2414 w 7851"/>
                <a:gd name="connsiteY2" fmla="*/ 903 h 7852"/>
                <a:gd name="connsiteX3" fmla="*/ 2045 w 7851"/>
                <a:gd name="connsiteY3" fmla="*/ 1272 h 7852"/>
                <a:gd name="connsiteX4" fmla="*/ 4 w 7851"/>
                <a:gd name="connsiteY4" fmla="*/ 6612 h 7852"/>
                <a:gd name="connsiteX5" fmla="*/ 3381 w 7851"/>
                <a:gd name="connsiteY5" fmla="*/ 11009 h 7852"/>
                <a:gd name="connsiteX6" fmla="*/ 14609 w 7851"/>
                <a:gd name="connsiteY6" fmla="*/ 11559 h 7852"/>
                <a:gd name="connsiteX7" fmla="*/ 14609 w 7851"/>
                <a:gd name="connsiteY7" fmla="*/ 5513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1" h="7852">
                  <a:moveTo>
                    <a:pt x="10133" y="3000"/>
                  </a:moveTo>
                  <a:cubicBezTo>
                    <a:pt x="9236" y="2516"/>
                    <a:pt x="8394" y="1936"/>
                    <a:pt x="7621" y="1272"/>
                  </a:cubicBezTo>
                  <a:cubicBezTo>
                    <a:pt x="6285" y="-268"/>
                    <a:pt x="3954" y="-433"/>
                    <a:pt x="2414" y="903"/>
                  </a:cubicBezTo>
                  <a:cubicBezTo>
                    <a:pt x="2283" y="1017"/>
                    <a:pt x="2160" y="1141"/>
                    <a:pt x="2045" y="1272"/>
                  </a:cubicBezTo>
                  <a:cubicBezTo>
                    <a:pt x="675" y="2706"/>
                    <a:pt x="-60" y="4630"/>
                    <a:pt x="4" y="6612"/>
                  </a:cubicBezTo>
                  <a:cubicBezTo>
                    <a:pt x="4" y="8261"/>
                    <a:pt x="1967" y="10774"/>
                    <a:pt x="3381" y="11009"/>
                  </a:cubicBezTo>
                  <a:cubicBezTo>
                    <a:pt x="7105" y="11468"/>
                    <a:pt x="10858" y="11652"/>
                    <a:pt x="14609" y="11559"/>
                  </a:cubicBezTo>
                  <a:cubicBezTo>
                    <a:pt x="14609" y="9517"/>
                    <a:pt x="14609" y="7476"/>
                    <a:pt x="14609" y="5513"/>
                  </a:cubicBezTo>
                  <a:close/>
                </a:path>
              </a:pathLst>
            </a:custGeom>
            <a:grpFill/>
            <a:ln w="7849" cap="flat">
              <a:noFill/>
              <a:prstDash val="solid"/>
              <a:miter/>
            </a:ln>
          </p:spPr>
          <p:txBody>
            <a:bodyPr rtlCol="0" anchor="ctr"/>
            <a:lstStyle/>
            <a:p>
              <a:endParaRPr lang="en-US"/>
            </a:p>
          </p:txBody>
        </p:sp>
        <p:sp>
          <p:nvSpPr>
            <p:cNvPr id="247" name="Freeform 246">
              <a:extLst>
                <a:ext uri="{FF2B5EF4-FFF2-40B4-BE49-F238E27FC236}">
                  <a16:creationId xmlns:a16="http://schemas.microsoft.com/office/drawing/2014/main" id="{64E29A9C-D790-D246-B611-306D0DB32B8A}"/>
                </a:ext>
              </a:extLst>
            </p:cNvPr>
            <p:cNvSpPr/>
            <p:nvPr/>
          </p:nvSpPr>
          <p:spPr>
            <a:xfrm>
              <a:off x="4847368" y="2330987"/>
              <a:ext cx="7852" cy="7853"/>
            </a:xfrm>
            <a:custGeom>
              <a:avLst/>
              <a:gdLst>
                <a:gd name="connsiteX0" fmla="*/ 0 w 0"/>
                <a:gd name="connsiteY0" fmla="*/ 0 h 0"/>
                <a:gd name="connsiteX1" fmla="*/ 0 w 0"/>
                <a:gd name="connsiteY1" fmla="*/ 1256 h 0"/>
                <a:gd name="connsiteX2" fmla="*/ 1021 w 0"/>
                <a:gd name="connsiteY2" fmla="*/ 314 h 0"/>
                <a:gd name="connsiteX3" fmla="*/ 0 w 0"/>
                <a:gd name="connsiteY3" fmla="*/ 31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0" y="1256"/>
                  </a:lnTo>
                  <a:lnTo>
                    <a:pt x="1021" y="314"/>
                  </a:lnTo>
                  <a:lnTo>
                    <a:pt x="0" y="314"/>
                  </a:lnTo>
                  <a:close/>
                </a:path>
              </a:pathLst>
            </a:custGeom>
            <a:grpFill/>
            <a:ln w="7849" cap="flat">
              <a:noFill/>
              <a:prstDash val="solid"/>
              <a:miter/>
            </a:ln>
          </p:spPr>
          <p:txBody>
            <a:bodyPr rtlCol="0" anchor="ctr"/>
            <a:lstStyle/>
            <a:p>
              <a:endParaRPr lang="en-US"/>
            </a:p>
          </p:txBody>
        </p:sp>
        <p:sp>
          <p:nvSpPr>
            <p:cNvPr id="248" name="Freeform 247">
              <a:extLst>
                <a:ext uri="{FF2B5EF4-FFF2-40B4-BE49-F238E27FC236}">
                  <a16:creationId xmlns:a16="http://schemas.microsoft.com/office/drawing/2014/main" id="{22587950-675B-1448-BD4E-183CB5EAE7D4}"/>
                </a:ext>
              </a:extLst>
            </p:cNvPr>
            <p:cNvSpPr/>
            <p:nvPr/>
          </p:nvSpPr>
          <p:spPr>
            <a:xfrm>
              <a:off x="8012968" y="4685061"/>
              <a:ext cx="7852" cy="7853"/>
            </a:xfrm>
            <a:custGeom>
              <a:avLst/>
              <a:gdLst>
                <a:gd name="connsiteX0" fmla="*/ 8794 w 7851"/>
                <a:gd name="connsiteY0" fmla="*/ 13272 h 7852"/>
                <a:gd name="connsiteX1" fmla="*/ 10993 w 7851"/>
                <a:gd name="connsiteY1" fmla="*/ 7618 h 7852"/>
                <a:gd name="connsiteX2" fmla="*/ 10522 w 7851"/>
                <a:gd name="connsiteY2" fmla="*/ 4555 h 7852"/>
                <a:gd name="connsiteX3" fmla="*/ 7302 w 7851"/>
                <a:gd name="connsiteY3" fmla="*/ 0 h 7852"/>
                <a:gd name="connsiteX4" fmla="*/ 2434 w 7851"/>
                <a:gd name="connsiteY4" fmla="*/ 2592 h 7852"/>
                <a:gd name="connsiteX5" fmla="*/ 0 w 7851"/>
                <a:gd name="connsiteY5" fmla="*/ 11152 h 7852"/>
                <a:gd name="connsiteX6" fmla="*/ 3612 w 7851"/>
                <a:gd name="connsiteY6" fmla="*/ 15235 h 7852"/>
                <a:gd name="connsiteX7" fmla="*/ 8531 w 7851"/>
                <a:gd name="connsiteY7" fmla="*/ 13857 h 7852"/>
                <a:gd name="connsiteX8" fmla="*/ 8794 w 7851"/>
                <a:gd name="connsiteY8" fmla="*/ 13272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51" h="7852">
                  <a:moveTo>
                    <a:pt x="8794" y="13272"/>
                  </a:moveTo>
                  <a:cubicBezTo>
                    <a:pt x="9658" y="11387"/>
                    <a:pt x="10208" y="9502"/>
                    <a:pt x="10993" y="7618"/>
                  </a:cubicBezTo>
                  <a:cubicBezTo>
                    <a:pt x="11009" y="6578"/>
                    <a:pt x="10850" y="5542"/>
                    <a:pt x="10522" y="4555"/>
                  </a:cubicBezTo>
                  <a:cubicBezTo>
                    <a:pt x="9658" y="2827"/>
                    <a:pt x="8637" y="314"/>
                    <a:pt x="7302" y="0"/>
                  </a:cubicBezTo>
                  <a:cubicBezTo>
                    <a:pt x="5344" y="-24"/>
                    <a:pt x="3507" y="953"/>
                    <a:pt x="2434" y="2592"/>
                  </a:cubicBezTo>
                  <a:cubicBezTo>
                    <a:pt x="940" y="5205"/>
                    <a:pt x="104" y="8143"/>
                    <a:pt x="0" y="11152"/>
                  </a:cubicBezTo>
                  <a:cubicBezTo>
                    <a:pt x="0" y="12565"/>
                    <a:pt x="2042" y="14450"/>
                    <a:pt x="3612" y="15235"/>
                  </a:cubicBezTo>
                  <a:cubicBezTo>
                    <a:pt x="5351" y="16212"/>
                    <a:pt x="7553" y="15596"/>
                    <a:pt x="8531" y="13857"/>
                  </a:cubicBezTo>
                  <a:cubicBezTo>
                    <a:pt x="8636" y="13670"/>
                    <a:pt x="8724" y="13474"/>
                    <a:pt x="8794" y="13272"/>
                  </a:cubicBezTo>
                  <a:close/>
                </a:path>
              </a:pathLst>
            </a:custGeom>
            <a:grpFill/>
            <a:ln w="7849" cap="flat">
              <a:noFill/>
              <a:prstDash val="solid"/>
              <a:miter/>
            </a:ln>
          </p:spPr>
          <p:txBody>
            <a:bodyPr rtlCol="0" anchor="ctr"/>
            <a:lstStyle/>
            <a:p>
              <a:endParaRPr lang="en-US"/>
            </a:p>
          </p:txBody>
        </p:sp>
        <p:sp>
          <p:nvSpPr>
            <p:cNvPr id="249" name="Freeform 248">
              <a:extLst>
                <a:ext uri="{FF2B5EF4-FFF2-40B4-BE49-F238E27FC236}">
                  <a16:creationId xmlns:a16="http://schemas.microsoft.com/office/drawing/2014/main" id="{5D3A13F4-BACA-2042-9BE3-B21A505EAF92}"/>
                </a:ext>
              </a:extLst>
            </p:cNvPr>
            <p:cNvSpPr/>
            <p:nvPr/>
          </p:nvSpPr>
          <p:spPr>
            <a:xfrm>
              <a:off x="7745747" y="3450291"/>
              <a:ext cx="7852" cy="7853"/>
            </a:xfrm>
            <a:custGeom>
              <a:avLst/>
              <a:gdLst>
                <a:gd name="connsiteX0" fmla="*/ 8655 w 7851"/>
                <a:gd name="connsiteY0" fmla="*/ 10382 h 7852"/>
                <a:gd name="connsiteX1" fmla="*/ 13366 w 7851"/>
                <a:gd name="connsiteY1" fmla="*/ 7005 h 7852"/>
                <a:gd name="connsiteX2" fmla="*/ 12659 w 7851"/>
                <a:gd name="connsiteY2" fmla="*/ 3864 h 7852"/>
                <a:gd name="connsiteX3" fmla="*/ 4807 w 7851"/>
                <a:gd name="connsiteY3" fmla="*/ 173 h 7852"/>
                <a:gd name="connsiteX4" fmla="*/ 411 w 7851"/>
                <a:gd name="connsiteY4" fmla="*/ 7398 h 7852"/>
                <a:gd name="connsiteX5" fmla="*/ 8655 w 7851"/>
                <a:gd name="connsiteY5" fmla="*/ 10382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8655" y="10382"/>
                  </a:moveTo>
                  <a:cubicBezTo>
                    <a:pt x="10403" y="9527"/>
                    <a:pt x="11996" y="8386"/>
                    <a:pt x="13366" y="7005"/>
                  </a:cubicBezTo>
                  <a:cubicBezTo>
                    <a:pt x="13269" y="5932"/>
                    <a:pt x="13031" y="4876"/>
                    <a:pt x="12659" y="3864"/>
                  </a:cubicBezTo>
                  <a:cubicBezTo>
                    <a:pt x="11194" y="983"/>
                    <a:pt x="7961" y="-537"/>
                    <a:pt x="4807" y="173"/>
                  </a:cubicBezTo>
                  <a:cubicBezTo>
                    <a:pt x="1745" y="723"/>
                    <a:pt x="-1081" y="5277"/>
                    <a:pt x="411" y="7398"/>
                  </a:cubicBezTo>
                  <a:cubicBezTo>
                    <a:pt x="2190" y="10115"/>
                    <a:pt x="5549" y="11331"/>
                    <a:pt x="8655" y="10382"/>
                  </a:cubicBezTo>
                  <a:close/>
                </a:path>
              </a:pathLst>
            </a:custGeom>
            <a:grpFill/>
            <a:ln w="7849" cap="flat">
              <a:noFill/>
              <a:prstDash val="solid"/>
              <a:miter/>
            </a:ln>
          </p:spPr>
          <p:txBody>
            <a:bodyPr rtlCol="0" anchor="ctr"/>
            <a:lstStyle/>
            <a:p>
              <a:endParaRPr lang="en-US"/>
            </a:p>
          </p:txBody>
        </p:sp>
        <p:sp>
          <p:nvSpPr>
            <p:cNvPr id="250" name="Freeform 249">
              <a:extLst>
                <a:ext uri="{FF2B5EF4-FFF2-40B4-BE49-F238E27FC236}">
                  <a16:creationId xmlns:a16="http://schemas.microsoft.com/office/drawing/2014/main" id="{A7D06B6E-C2C4-CB44-8129-25B68A8BF1D3}"/>
                </a:ext>
              </a:extLst>
            </p:cNvPr>
            <p:cNvSpPr/>
            <p:nvPr/>
          </p:nvSpPr>
          <p:spPr>
            <a:xfrm>
              <a:off x="2463020" y="4730528"/>
              <a:ext cx="7852" cy="7853"/>
            </a:xfrm>
            <a:custGeom>
              <a:avLst/>
              <a:gdLst>
                <a:gd name="connsiteX0" fmla="*/ 8421 w 7851"/>
                <a:gd name="connsiteY0" fmla="*/ 12485 h 7852"/>
                <a:gd name="connsiteX1" fmla="*/ 9992 w 7851"/>
                <a:gd name="connsiteY1" fmla="*/ 10130 h 7852"/>
                <a:gd name="connsiteX2" fmla="*/ 4888 w 7851"/>
                <a:gd name="connsiteY2" fmla="*/ 0 h 7852"/>
                <a:gd name="connsiteX3" fmla="*/ 491 w 7851"/>
                <a:gd name="connsiteY3" fmla="*/ 3377 h 7852"/>
                <a:gd name="connsiteX4" fmla="*/ 5673 w 7851"/>
                <a:gd name="connsiteY4" fmla="*/ 12799 h 7852"/>
                <a:gd name="connsiteX5" fmla="*/ 8421 w 7851"/>
                <a:gd name="connsiteY5" fmla="*/ 12485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8421" y="12485"/>
                  </a:moveTo>
                  <a:cubicBezTo>
                    <a:pt x="9289" y="11994"/>
                    <a:pt x="9872" y="11120"/>
                    <a:pt x="9992" y="10130"/>
                  </a:cubicBezTo>
                  <a:cubicBezTo>
                    <a:pt x="10150" y="6099"/>
                    <a:pt x="8221" y="2271"/>
                    <a:pt x="4888" y="0"/>
                  </a:cubicBezTo>
                  <a:cubicBezTo>
                    <a:pt x="3396" y="1099"/>
                    <a:pt x="1040" y="1885"/>
                    <a:pt x="491" y="3377"/>
                  </a:cubicBezTo>
                  <a:cubicBezTo>
                    <a:pt x="-1001" y="7538"/>
                    <a:pt x="962" y="10680"/>
                    <a:pt x="5673" y="12799"/>
                  </a:cubicBezTo>
                  <a:cubicBezTo>
                    <a:pt x="6596" y="13047"/>
                    <a:pt x="7578" y="12935"/>
                    <a:pt x="8421" y="12485"/>
                  </a:cubicBezTo>
                  <a:close/>
                </a:path>
              </a:pathLst>
            </a:custGeom>
            <a:grpFill/>
            <a:ln w="7849" cap="flat">
              <a:noFill/>
              <a:prstDash val="solid"/>
              <a:miter/>
            </a:ln>
          </p:spPr>
          <p:txBody>
            <a:bodyPr rtlCol="0" anchor="ctr"/>
            <a:lstStyle/>
            <a:p>
              <a:endParaRPr lang="en-US"/>
            </a:p>
          </p:txBody>
        </p:sp>
        <p:sp>
          <p:nvSpPr>
            <p:cNvPr id="251" name="Freeform 250">
              <a:extLst>
                <a:ext uri="{FF2B5EF4-FFF2-40B4-BE49-F238E27FC236}">
                  <a16:creationId xmlns:a16="http://schemas.microsoft.com/office/drawing/2014/main" id="{991DEC51-C9BF-724C-8FC8-2B7C20C6A1AD}"/>
                </a:ext>
              </a:extLst>
            </p:cNvPr>
            <p:cNvSpPr/>
            <p:nvPr/>
          </p:nvSpPr>
          <p:spPr>
            <a:xfrm>
              <a:off x="7969793" y="3800361"/>
              <a:ext cx="7852" cy="7853"/>
            </a:xfrm>
            <a:custGeom>
              <a:avLst/>
              <a:gdLst>
                <a:gd name="connsiteX0" fmla="*/ 459 w 7851"/>
                <a:gd name="connsiteY0" fmla="*/ 6064 h 7852"/>
                <a:gd name="connsiteX1" fmla="*/ 6270 w 7851"/>
                <a:gd name="connsiteY1" fmla="*/ 11169 h 7852"/>
                <a:gd name="connsiteX2" fmla="*/ 11452 w 7851"/>
                <a:gd name="connsiteY2" fmla="*/ 7242 h 7852"/>
                <a:gd name="connsiteX3" fmla="*/ 9725 w 7851"/>
                <a:gd name="connsiteY3" fmla="*/ 2060 h 7852"/>
                <a:gd name="connsiteX4" fmla="*/ 4543 w 7851"/>
                <a:gd name="connsiteY4" fmla="*/ 18 h 7852"/>
                <a:gd name="connsiteX5" fmla="*/ 17 w 7851"/>
                <a:gd name="connsiteY5" fmla="*/ 3781 h 7852"/>
                <a:gd name="connsiteX6" fmla="*/ 460 w 7851"/>
                <a:gd name="connsiteY6" fmla="*/ 6064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459" y="6064"/>
                  </a:moveTo>
                  <a:cubicBezTo>
                    <a:pt x="2129" y="8048"/>
                    <a:pt x="4088" y="9768"/>
                    <a:pt x="6270" y="11169"/>
                  </a:cubicBezTo>
                  <a:cubicBezTo>
                    <a:pt x="8626" y="9520"/>
                    <a:pt x="10981" y="8656"/>
                    <a:pt x="11452" y="7242"/>
                  </a:cubicBezTo>
                  <a:cubicBezTo>
                    <a:pt x="11674" y="5344"/>
                    <a:pt x="11041" y="3445"/>
                    <a:pt x="9725" y="2060"/>
                  </a:cubicBezTo>
                  <a:cubicBezTo>
                    <a:pt x="8238" y="881"/>
                    <a:pt x="6434" y="170"/>
                    <a:pt x="4543" y="18"/>
                  </a:cubicBezTo>
                  <a:cubicBezTo>
                    <a:pt x="2254" y="-193"/>
                    <a:pt x="228" y="1492"/>
                    <a:pt x="17" y="3781"/>
                  </a:cubicBezTo>
                  <a:cubicBezTo>
                    <a:pt x="-55" y="4569"/>
                    <a:pt x="98" y="5361"/>
                    <a:pt x="460" y="6064"/>
                  </a:cubicBezTo>
                  <a:close/>
                </a:path>
              </a:pathLst>
            </a:custGeom>
            <a:grpFill/>
            <a:ln w="7849" cap="flat">
              <a:noFill/>
              <a:prstDash val="solid"/>
              <a:miter/>
            </a:ln>
          </p:spPr>
          <p:txBody>
            <a:bodyPr rtlCol="0" anchor="ctr"/>
            <a:lstStyle/>
            <a:p>
              <a:endParaRPr lang="en-US"/>
            </a:p>
          </p:txBody>
        </p:sp>
        <p:sp>
          <p:nvSpPr>
            <p:cNvPr id="252" name="Freeform 251">
              <a:extLst>
                <a:ext uri="{FF2B5EF4-FFF2-40B4-BE49-F238E27FC236}">
                  <a16:creationId xmlns:a16="http://schemas.microsoft.com/office/drawing/2014/main" id="{46B6F6B4-B4EE-BD46-AD38-D74EDA10C54D}"/>
                </a:ext>
              </a:extLst>
            </p:cNvPr>
            <p:cNvSpPr/>
            <p:nvPr/>
          </p:nvSpPr>
          <p:spPr>
            <a:xfrm>
              <a:off x="3558138" y="171581"/>
              <a:ext cx="7852" cy="7853"/>
            </a:xfrm>
            <a:custGeom>
              <a:avLst/>
              <a:gdLst>
                <a:gd name="connsiteX0" fmla="*/ 7239 w 7851"/>
                <a:gd name="connsiteY0" fmla="*/ 11387 h 7852"/>
                <a:gd name="connsiteX1" fmla="*/ 9438 w 7851"/>
                <a:gd name="connsiteY1" fmla="*/ 9188 h 7852"/>
                <a:gd name="connsiteX2" fmla="*/ 5649 w 7851"/>
                <a:gd name="connsiteY2" fmla="*/ 421 h 7852"/>
                <a:gd name="connsiteX3" fmla="*/ 4020 w 7851"/>
                <a:gd name="connsiteY3" fmla="*/ 0 h 7852"/>
                <a:gd name="connsiteX4" fmla="*/ 1429 w 7851"/>
                <a:gd name="connsiteY4" fmla="*/ 943 h 7852"/>
                <a:gd name="connsiteX5" fmla="*/ 1752 w 7851"/>
                <a:gd name="connsiteY5" fmla="*/ 8598 h 7852"/>
                <a:gd name="connsiteX6" fmla="*/ 1978 w 7851"/>
                <a:gd name="connsiteY6" fmla="*/ 8795 h 7852"/>
                <a:gd name="connsiteX7" fmla="*/ 7239 w 7851"/>
                <a:gd name="connsiteY7" fmla="*/ 1138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1" h="7852">
                  <a:moveTo>
                    <a:pt x="7239" y="11387"/>
                  </a:moveTo>
                  <a:cubicBezTo>
                    <a:pt x="8024" y="10680"/>
                    <a:pt x="9202" y="10052"/>
                    <a:pt x="9438" y="9188"/>
                  </a:cubicBezTo>
                  <a:cubicBezTo>
                    <a:pt x="10812" y="5721"/>
                    <a:pt x="9116" y="1796"/>
                    <a:pt x="5649" y="421"/>
                  </a:cubicBezTo>
                  <a:cubicBezTo>
                    <a:pt x="5126" y="213"/>
                    <a:pt x="4578" y="72"/>
                    <a:pt x="4020" y="0"/>
                  </a:cubicBezTo>
                  <a:cubicBezTo>
                    <a:pt x="3071" y="-9"/>
                    <a:pt x="2150" y="325"/>
                    <a:pt x="1429" y="943"/>
                  </a:cubicBezTo>
                  <a:cubicBezTo>
                    <a:pt x="-596" y="3146"/>
                    <a:pt x="-451" y="6574"/>
                    <a:pt x="1752" y="8598"/>
                  </a:cubicBezTo>
                  <a:cubicBezTo>
                    <a:pt x="1825" y="8666"/>
                    <a:pt x="1901" y="8732"/>
                    <a:pt x="1978" y="8795"/>
                  </a:cubicBezTo>
                  <a:cubicBezTo>
                    <a:pt x="3539" y="10006"/>
                    <a:pt x="5328" y="10887"/>
                    <a:pt x="7239" y="11387"/>
                  </a:cubicBezTo>
                  <a:close/>
                </a:path>
              </a:pathLst>
            </a:custGeom>
            <a:grpFill/>
            <a:ln w="7849" cap="flat">
              <a:noFill/>
              <a:prstDash val="solid"/>
              <a:miter/>
            </a:ln>
          </p:spPr>
          <p:txBody>
            <a:bodyPr rtlCol="0" anchor="ctr"/>
            <a:lstStyle/>
            <a:p>
              <a:endParaRPr lang="en-US"/>
            </a:p>
          </p:txBody>
        </p:sp>
        <p:sp>
          <p:nvSpPr>
            <p:cNvPr id="253" name="Freeform 252">
              <a:extLst>
                <a:ext uri="{FF2B5EF4-FFF2-40B4-BE49-F238E27FC236}">
                  <a16:creationId xmlns:a16="http://schemas.microsoft.com/office/drawing/2014/main" id="{F37AE569-CE1B-C047-A435-2D8EBAD53F7E}"/>
                </a:ext>
              </a:extLst>
            </p:cNvPr>
            <p:cNvSpPr/>
            <p:nvPr/>
          </p:nvSpPr>
          <p:spPr>
            <a:xfrm>
              <a:off x="8790867" y="3873708"/>
              <a:ext cx="7852" cy="7853"/>
            </a:xfrm>
            <a:custGeom>
              <a:avLst/>
              <a:gdLst>
                <a:gd name="connsiteX0" fmla="*/ 10045 w 7851"/>
                <a:gd name="connsiteY0" fmla="*/ 8889 h 7852"/>
                <a:gd name="connsiteX1" fmla="*/ 5413 w 7851"/>
                <a:gd name="connsiteY1" fmla="*/ 1036 h 7852"/>
                <a:gd name="connsiteX2" fmla="*/ 2586 w 7851"/>
                <a:gd name="connsiteY2" fmla="*/ 15 h 7852"/>
                <a:gd name="connsiteX3" fmla="*/ 623 w 7851"/>
                <a:gd name="connsiteY3" fmla="*/ 1664 h 7852"/>
                <a:gd name="connsiteX4" fmla="*/ 5256 w 7851"/>
                <a:gd name="connsiteY4" fmla="*/ 14543 h 7852"/>
                <a:gd name="connsiteX5" fmla="*/ 10202 w 7851"/>
                <a:gd name="connsiteY5" fmla="*/ 11873 h 7852"/>
                <a:gd name="connsiteX6" fmla="*/ 10045 w 7851"/>
                <a:gd name="connsiteY6" fmla="*/ 8889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10045" y="8889"/>
                  </a:moveTo>
                  <a:cubicBezTo>
                    <a:pt x="8718" y="6149"/>
                    <a:pt x="7169" y="3523"/>
                    <a:pt x="5413" y="1036"/>
                  </a:cubicBezTo>
                  <a:cubicBezTo>
                    <a:pt x="4669" y="292"/>
                    <a:pt x="3633" y="-82"/>
                    <a:pt x="2586" y="15"/>
                  </a:cubicBezTo>
                  <a:cubicBezTo>
                    <a:pt x="1727" y="261"/>
                    <a:pt x="1013" y="860"/>
                    <a:pt x="623" y="1664"/>
                  </a:cubicBezTo>
                  <a:cubicBezTo>
                    <a:pt x="-1025" y="8810"/>
                    <a:pt x="623" y="12972"/>
                    <a:pt x="5256" y="14543"/>
                  </a:cubicBezTo>
                  <a:cubicBezTo>
                    <a:pt x="6969" y="13778"/>
                    <a:pt x="8623" y="12885"/>
                    <a:pt x="10202" y="11873"/>
                  </a:cubicBezTo>
                  <a:cubicBezTo>
                    <a:pt x="10674" y="11480"/>
                    <a:pt x="10517" y="9753"/>
                    <a:pt x="10045" y="8889"/>
                  </a:cubicBezTo>
                  <a:close/>
                </a:path>
              </a:pathLst>
            </a:custGeom>
            <a:grpFill/>
            <a:ln w="7849" cap="flat">
              <a:noFill/>
              <a:prstDash val="solid"/>
              <a:miter/>
            </a:ln>
          </p:spPr>
          <p:txBody>
            <a:bodyPr rtlCol="0" anchor="ctr"/>
            <a:lstStyle/>
            <a:p>
              <a:endParaRPr lang="en-US"/>
            </a:p>
          </p:txBody>
        </p:sp>
        <p:sp>
          <p:nvSpPr>
            <p:cNvPr id="254" name="Freeform 253">
              <a:extLst>
                <a:ext uri="{FF2B5EF4-FFF2-40B4-BE49-F238E27FC236}">
                  <a16:creationId xmlns:a16="http://schemas.microsoft.com/office/drawing/2014/main" id="{E1A0E4C2-2933-D240-BEE4-39E124A2732F}"/>
                </a:ext>
              </a:extLst>
            </p:cNvPr>
            <p:cNvSpPr/>
            <p:nvPr/>
          </p:nvSpPr>
          <p:spPr>
            <a:xfrm>
              <a:off x="5382009" y="961246"/>
              <a:ext cx="15704" cy="7853"/>
            </a:xfrm>
            <a:custGeom>
              <a:avLst/>
              <a:gdLst>
                <a:gd name="connsiteX0" fmla="*/ 5261 w 15703"/>
                <a:gd name="connsiteY0" fmla="*/ 0 h 7852"/>
                <a:gd name="connsiteX1" fmla="*/ 0 w 15703"/>
                <a:gd name="connsiteY1" fmla="*/ 2670 h 7852"/>
                <a:gd name="connsiteX2" fmla="*/ 628 w 15703"/>
                <a:gd name="connsiteY2" fmla="*/ 5497 h 7852"/>
                <a:gd name="connsiteX3" fmla="*/ 9343 w 15703"/>
                <a:gd name="connsiteY3" fmla="*/ 13821 h 7852"/>
                <a:gd name="connsiteX4" fmla="*/ 14761 w 15703"/>
                <a:gd name="connsiteY4" fmla="*/ 13821 h 7852"/>
                <a:gd name="connsiteX5" fmla="*/ 15311 w 15703"/>
                <a:gd name="connsiteY5" fmla="*/ 5968 h 7852"/>
                <a:gd name="connsiteX6" fmla="*/ 5260 w 15703"/>
                <a:gd name="connsiteY6" fmla="*/ 0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7852">
                  <a:moveTo>
                    <a:pt x="5261" y="0"/>
                  </a:moveTo>
                  <a:cubicBezTo>
                    <a:pt x="3424" y="715"/>
                    <a:pt x="1662" y="1610"/>
                    <a:pt x="0" y="2670"/>
                  </a:cubicBezTo>
                  <a:cubicBezTo>
                    <a:pt x="0" y="2670"/>
                    <a:pt x="0" y="4869"/>
                    <a:pt x="628" y="5497"/>
                  </a:cubicBezTo>
                  <a:cubicBezTo>
                    <a:pt x="3278" y="8527"/>
                    <a:pt x="6195" y="11313"/>
                    <a:pt x="9343" y="13821"/>
                  </a:cubicBezTo>
                  <a:cubicBezTo>
                    <a:pt x="11092" y="14464"/>
                    <a:pt x="13013" y="14464"/>
                    <a:pt x="14761" y="13821"/>
                  </a:cubicBezTo>
                  <a:cubicBezTo>
                    <a:pt x="17353" y="13271"/>
                    <a:pt x="17510" y="8638"/>
                    <a:pt x="15311" y="5968"/>
                  </a:cubicBezTo>
                  <a:cubicBezTo>
                    <a:pt x="13187" y="2405"/>
                    <a:pt x="9405" y="159"/>
                    <a:pt x="5260" y="0"/>
                  </a:cubicBezTo>
                  <a:close/>
                </a:path>
              </a:pathLst>
            </a:custGeom>
            <a:grpFill/>
            <a:ln w="7849" cap="flat">
              <a:noFill/>
              <a:prstDash val="solid"/>
              <a:miter/>
            </a:ln>
          </p:spPr>
          <p:txBody>
            <a:bodyPr rtlCol="0" anchor="ctr"/>
            <a:lstStyle/>
            <a:p>
              <a:endParaRPr lang="en-US"/>
            </a:p>
          </p:txBody>
        </p:sp>
        <p:sp>
          <p:nvSpPr>
            <p:cNvPr id="255" name="Freeform 254">
              <a:extLst>
                <a:ext uri="{FF2B5EF4-FFF2-40B4-BE49-F238E27FC236}">
                  <a16:creationId xmlns:a16="http://schemas.microsoft.com/office/drawing/2014/main" id="{06EF6493-5B43-9341-9427-630232AD9233}"/>
                </a:ext>
              </a:extLst>
            </p:cNvPr>
            <p:cNvSpPr/>
            <p:nvPr/>
          </p:nvSpPr>
          <p:spPr>
            <a:xfrm>
              <a:off x="7222130" y="3290269"/>
              <a:ext cx="7852" cy="7853"/>
            </a:xfrm>
            <a:custGeom>
              <a:avLst/>
              <a:gdLst>
                <a:gd name="connsiteX0" fmla="*/ 10430 w 7851"/>
                <a:gd name="connsiteY0" fmla="*/ 5104 h 7852"/>
                <a:gd name="connsiteX1" fmla="*/ 5091 w 7851"/>
                <a:gd name="connsiteY1" fmla="*/ 0 h 7852"/>
                <a:gd name="connsiteX2" fmla="*/ 615 w 7851"/>
                <a:gd name="connsiteY2" fmla="*/ 7853 h 7852"/>
                <a:gd name="connsiteX3" fmla="*/ 5326 w 7851"/>
                <a:gd name="connsiteY3" fmla="*/ 11543 h 7852"/>
                <a:gd name="connsiteX4" fmla="*/ 10430 w 7851"/>
                <a:gd name="connsiteY4" fmla="*/ 5104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10430" y="5104"/>
                  </a:moveTo>
                  <a:cubicBezTo>
                    <a:pt x="8976" y="3092"/>
                    <a:pt x="7166" y="1363"/>
                    <a:pt x="5091" y="0"/>
                  </a:cubicBezTo>
                  <a:cubicBezTo>
                    <a:pt x="929" y="1021"/>
                    <a:pt x="-1112" y="5026"/>
                    <a:pt x="615" y="7853"/>
                  </a:cubicBezTo>
                  <a:cubicBezTo>
                    <a:pt x="1789" y="9519"/>
                    <a:pt x="3428" y="10803"/>
                    <a:pt x="5326" y="11543"/>
                  </a:cubicBezTo>
                  <a:cubicBezTo>
                    <a:pt x="7918" y="12093"/>
                    <a:pt x="11687" y="7853"/>
                    <a:pt x="10430" y="5104"/>
                  </a:cubicBezTo>
                  <a:close/>
                </a:path>
              </a:pathLst>
            </a:custGeom>
            <a:grpFill/>
            <a:ln w="7849" cap="flat">
              <a:noFill/>
              <a:prstDash val="solid"/>
              <a:miter/>
            </a:ln>
          </p:spPr>
          <p:txBody>
            <a:bodyPr rtlCol="0" anchor="ctr"/>
            <a:lstStyle/>
            <a:p>
              <a:endParaRPr lang="en-US"/>
            </a:p>
          </p:txBody>
        </p:sp>
        <p:sp>
          <p:nvSpPr>
            <p:cNvPr id="256" name="Freeform 255">
              <a:extLst>
                <a:ext uri="{FF2B5EF4-FFF2-40B4-BE49-F238E27FC236}">
                  <a16:creationId xmlns:a16="http://schemas.microsoft.com/office/drawing/2014/main" id="{146BC321-7B38-CD4F-9712-5B76AD15D52C}"/>
                </a:ext>
              </a:extLst>
            </p:cNvPr>
            <p:cNvSpPr/>
            <p:nvPr/>
          </p:nvSpPr>
          <p:spPr>
            <a:xfrm>
              <a:off x="7641555" y="3015746"/>
              <a:ext cx="7852" cy="7853"/>
            </a:xfrm>
            <a:custGeom>
              <a:avLst/>
              <a:gdLst>
                <a:gd name="connsiteX0" fmla="*/ 1036 w 7851"/>
                <a:gd name="connsiteY0" fmla="*/ 1329 h 7852"/>
                <a:gd name="connsiteX1" fmla="*/ 3234 w 7851"/>
                <a:gd name="connsiteY1" fmla="*/ 7925 h 7852"/>
                <a:gd name="connsiteX2" fmla="*/ 8102 w 7851"/>
                <a:gd name="connsiteY2" fmla="*/ 5255 h 7852"/>
                <a:gd name="connsiteX3" fmla="*/ 6139 w 7851"/>
                <a:gd name="connsiteY3" fmla="*/ 73 h 7852"/>
                <a:gd name="connsiteX4" fmla="*/ 1036 w 7851"/>
                <a:gd name="connsiteY4" fmla="*/ 1329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1036" y="1329"/>
                  </a:moveTo>
                  <a:cubicBezTo>
                    <a:pt x="-1163" y="3606"/>
                    <a:pt x="407" y="8082"/>
                    <a:pt x="3234" y="7925"/>
                  </a:cubicBezTo>
                  <a:cubicBezTo>
                    <a:pt x="4883" y="7925"/>
                    <a:pt x="6453" y="6198"/>
                    <a:pt x="8102" y="5255"/>
                  </a:cubicBezTo>
                  <a:cubicBezTo>
                    <a:pt x="9045" y="2900"/>
                    <a:pt x="8102" y="701"/>
                    <a:pt x="6139" y="73"/>
                  </a:cubicBezTo>
                  <a:cubicBezTo>
                    <a:pt x="4339" y="-189"/>
                    <a:pt x="2509" y="262"/>
                    <a:pt x="1036" y="1329"/>
                  </a:cubicBezTo>
                  <a:close/>
                </a:path>
              </a:pathLst>
            </a:custGeom>
            <a:grpFill/>
            <a:ln w="7849" cap="flat">
              <a:noFill/>
              <a:prstDash val="solid"/>
              <a:miter/>
            </a:ln>
          </p:spPr>
          <p:txBody>
            <a:bodyPr rtlCol="0" anchor="ctr"/>
            <a:lstStyle/>
            <a:p>
              <a:endParaRPr lang="en-US"/>
            </a:p>
          </p:txBody>
        </p:sp>
        <p:sp>
          <p:nvSpPr>
            <p:cNvPr id="257" name="Freeform 256">
              <a:extLst>
                <a:ext uri="{FF2B5EF4-FFF2-40B4-BE49-F238E27FC236}">
                  <a16:creationId xmlns:a16="http://schemas.microsoft.com/office/drawing/2014/main" id="{EB0EE8BD-AF42-1E4A-A9E6-F426CADC54F3}"/>
                </a:ext>
              </a:extLst>
            </p:cNvPr>
            <p:cNvSpPr/>
            <p:nvPr/>
          </p:nvSpPr>
          <p:spPr>
            <a:xfrm>
              <a:off x="2707299" y="3023576"/>
              <a:ext cx="7852" cy="7853"/>
            </a:xfrm>
            <a:custGeom>
              <a:avLst/>
              <a:gdLst>
                <a:gd name="connsiteX0" fmla="*/ 6453 w 0"/>
                <a:gd name="connsiteY0" fmla="*/ 3001 h 0"/>
                <a:gd name="connsiteX1" fmla="*/ 2292 w 0"/>
                <a:gd name="connsiteY1" fmla="*/ 174 h 0"/>
                <a:gd name="connsiteX2" fmla="*/ 329 w 0"/>
                <a:gd name="connsiteY2" fmla="*/ 2216 h 0"/>
                <a:gd name="connsiteX3" fmla="*/ 2606 w 0"/>
                <a:gd name="connsiteY3" fmla="*/ 6456 h 0"/>
                <a:gd name="connsiteX4" fmla="*/ 6453 w 0"/>
                <a:gd name="connsiteY4" fmla="*/ 300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453" y="3001"/>
                  </a:moveTo>
                  <a:cubicBezTo>
                    <a:pt x="6453" y="645"/>
                    <a:pt x="4726" y="-454"/>
                    <a:pt x="2292" y="174"/>
                  </a:cubicBezTo>
                  <a:cubicBezTo>
                    <a:pt x="1387" y="559"/>
                    <a:pt x="678" y="1296"/>
                    <a:pt x="329" y="2216"/>
                  </a:cubicBezTo>
                  <a:cubicBezTo>
                    <a:pt x="-535" y="4415"/>
                    <a:pt x="329" y="6535"/>
                    <a:pt x="2606" y="6456"/>
                  </a:cubicBezTo>
                  <a:cubicBezTo>
                    <a:pt x="4883" y="6378"/>
                    <a:pt x="5119" y="4258"/>
                    <a:pt x="6453" y="3001"/>
                  </a:cubicBezTo>
                  <a:close/>
                </a:path>
              </a:pathLst>
            </a:custGeom>
            <a:grpFill/>
            <a:ln w="7849" cap="flat">
              <a:noFill/>
              <a:prstDash val="solid"/>
              <a:miter/>
            </a:ln>
          </p:spPr>
          <p:txBody>
            <a:bodyPr rtlCol="0" anchor="ctr"/>
            <a:lstStyle/>
            <a:p>
              <a:endParaRPr lang="en-US"/>
            </a:p>
          </p:txBody>
        </p:sp>
        <p:sp>
          <p:nvSpPr>
            <p:cNvPr id="258" name="Freeform 257">
              <a:extLst>
                <a:ext uri="{FF2B5EF4-FFF2-40B4-BE49-F238E27FC236}">
                  <a16:creationId xmlns:a16="http://schemas.microsoft.com/office/drawing/2014/main" id="{97F2AA9F-B1CE-B74E-837B-85A1BB79CDB1}"/>
                </a:ext>
              </a:extLst>
            </p:cNvPr>
            <p:cNvSpPr/>
            <p:nvPr/>
          </p:nvSpPr>
          <p:spPr>
            <a:xfrm>
              <a:off x="8528658" y="3597309"/>
              <a:ext cx="7852" cy="7853"/>
            </a:xfrm>
            <a:custGeom>
              <a:avLst/>
              <a:gdLst>
                <a:gd name="connsiteX0" fmla="*/ 734 w 0"/>
                <a:gd name="connsiteY0" fmla="*/ 471 h 0"/>
                <a:gd name="connsiteX1" fmla="*/ 734 w 0"/>
                <a:gd name="connsiteY1" fmla="*/ 0 h 0"/>
                <a:gd name="connsiteX2" fmla="*/ 27 w 0"/>
                <a:gd name="connsiteY2" fmla="*/ 0 h 0"/>
                <a:gd name="connsiteX3" fmla="*/ 27 w 0"/>
                <a:gd name="connsiteY3" fmla="*/ 707 h 0"/>
              </a:gdLst>
              <a:ahLst/>
              <a:cxnLst>
                <a:cxn ang="0">
                  <a:pos x="connsiteX0" y="connsiteY0"/>
                </a:cxn>
                <a:cxn ang="0">
                  <a:pos x="connsiteX1" y="connsiteY1"/>
                </a:cxn>
                <a:cxn ang="0">
                  <a:pos x="connsiteX2" y="connsiteY2"/>
                </a:cxn>
                <a:cxn ang="0">
                  <a:pos x="connsiteX3" y="connsiteY3"/>
                </a:cxn>
              </a:cxnLst>
              <a:rect l="l" t="t" r="r" b="b"/>
              <a:pathLst>
                <a:path>
                  <a:moveTo>
                    <a:pt x="734" y="471"/>
                  </a:moveTo>
                  <a:cubicBezTo>
                    <a:pt x="734" y="471"/>
                    <a:pt x="734" y="471"/>
                    <a:pt x="734" y="0"/>
                  </a:cubicBezTo>
                  <a:lnTo>
                    <a:pt x="27" y="0"/>
                  </a:lnTo>
                  <a:cubicBezTo>
                    <a:pt x="-9" y="234"/>
                    <a:pt x="-9" y="473"/>
                    <a:pt x="27" y="707"/>
                  </a:cubicBezTo>
                  <a:close/>
                </a:path>
              </a:pathLst>
            </a:custGeom>
            <a:grpFill/>
            <a:ln w="7849" cap="flat">
              <a:noFill/>
              <a:prstDash val="solid"/>
              <a:miter/>
            </a:ln>
          </p:spPr>
          <p:txBody>
            <a:bodyPr rtlCol="0" anchor="ctr"/>
            <a:lstStyle/>
            <a:p>
              <a:endParaRPr lang="en-US"/>
            </a:p>
          </p:txBody>
        </p:sp>
        <p:sp>
          <p:nvSpPr>
            <p:cNvPr id="259" name="Freeform 258">
              <a:extLst>
                <a:ext uri="{FF2B5EF4-FFF2-40B4-BE49-F238E27FC236}">
                  <a16:creationId xmlns:a16="http://schemas.microsoft.com/office/drawing/2014/main" id="{DBC8721E-DF47-2A4A-B6FF-69FA0FF57656}"/>
                </a:ext>
              </a:extLst>
            </p:cNvPr>
            <p:cNvSpPr/>
            <p:nvPr/>
          </p:nvSpPr>
          <p:spPr>
            <a:xfrm>
              <a:off x="8528091" y="3594022"/>
              <a:ext cx="15704" cy="15705"/>
            </a:xfrm>
            <a:custGeom>
              <a:avLst/>
              <a:gdLst>
                <a:gd name="connsiteX0" fmla="*/ 13393 w 15703"/>
                <a:gd name="connsiteY0" fmla="*/ 15851 h 15705"/>
                <a:gd name="connsiteX1" fmla="*/ 18339 w 15703"/>
                <a:gd name="connsiteY1" fmla="*/ 12789 h 15705"/>
                <a:gd name="connsiteX2" fmla="*/ 17161 w 15703"/>
                <a:gd name="connsiteY2" fmla="*/ 10040 h 15705"/>
                <a:gd name="connsiteX3" fmla="*/ 10039 w 15703"/>
                <a:gd name="connsiteY3" fmla="*/ 116 h 15705"/>
                <a:gd name="connsiteX4" fmla="*/ 116 w 15703"/>
                <a:gd name="connsiteY4" fmla="*/ 7238 h 15705"/>
                <a:gd name="connsiteX5" fmla="*/ 7238 w 15703"/>
                <a:gd name="connsiteY5" fmla="*/ 17163 h 15705"/>
                <a:gd name="connsiteX6" fmla="*/ 13393 w 15703"/>
                <a:gd name="connsiteY6" fmla="*/ 15851 h 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15705">
                  <a:moveTo>
                    <a:pt x="13393" y="15851"/>
                  </a:moveTo>
                  <a:cubicBezTo>
                    <a:pt x="14884" y="15851"/>
                    <a:pt x="16847" y="14045"/>
                    <a:pt x="18339" y="12789"/>
                  </a:cubicBezTo>
                  <a:cubicBezTo>
                    <a:pt x="18339" y="12789"/>
                    <a:pt x="17711" y="10904"/>
                    <a:pt x="17161" y="10040"/>
                  </a:cubicBezTo>
                  <a:cubicBezTo>
                    <a:pt x="17935" y="5333"/>
                    <a:pt x="14746" y="889"/>
                    <a:pt x="10039" y="116"/>
                  </a:cubicBezTo>
                  <a:cubicBezTo>
                    <a:pt x="5332" y="-658"/>
                    <a:pt x="889" y="2531"/>
                    <a:pt x="116" y="7238"/>
                  </a:cubicBezTo>
                  <a:cubicBezTo>
                    <a:pt x="-658" y="11946"/>
                    <a:pt x="2531" y="16389"/>
                    <a:pt x="7238" y="17163"/>
                  </a:cubicBezTo>
                  <a:cubicBezTo>
                    <a:pt x="9381" y="17515"/>
                    <a:pt x="11579" y="17047"/>
                    <a:pt x="13393" y="15851"/>
                  </a:cubicBezTo>
                  <a:close/>
                </a:path>
              </a:pathLst>
            </a:custGeom>
            <a:grpFill/>
            <a:ln w="7849" cap="flat">
              <a:noFill/>
              <a:prstDash val="solid"/>
              <a:miter/>
            </a:ln>
          </p:spPr>
          <p:txBody>
            <a:bodyPr rtlCol="0" anchor="ctr"/>
            <a:lstStyle/>
            <a:p>
              <a:endParaRPr lang="en-US"/>
            </a:p>
          </p:txBody>
        </p:sp>
        <p:sp>
          <p:nvSpPr>
            <p:cNvPr id="260" name="Freeform 259">
              <a:extLst>
                <a:ext uri="{FF2B5EF4-FFF2-40B4-BE49-F238E27FC236}">
                  <a16:creationId xmlns:a16="http://schemas.microsoft.com/office/drawing/2014/main" id="{E35B44BB-E17D-3C4F-97F8-E3E9BCA975A6}"/>
                </a:ext>
              </a:extLst>
            </p:cNvPr>
            <p:cNvSpPr/>
            <p:nvPr/>
          </p:nvSpPr>
          <p:spPr>
            <a:xfrm>
              <a:off x="2512282" y="505210"/>
              <a:ext cx="7852" cy="7853"/>
            </a:xfrm>
            <a:custGeom>
              <a:avLst/>
              <a:gdLst>
                <a:gd name="connsiteX0" fmla="*/ 6741 w 7851"/>
                <a:gd name="connsiteY0" fmla="*/ 109 h 7852"/>
                <a:gd name="connsiteX1" fmla="*/ 303 w 7851"/>
                <a:gd name="connsiteY1" fmla="*/ 8590 h 7852"/>
                <a:gd name="connsiteX2" fmla="*/ 2423 w 7851"/>
                <a:gd name="connsiteY2" fmla="*/ 10710 h 7852"/>
                <a:gd name="connsiteX3" fmla="*/ 8940 w 7851"/>
                <a:gd name="connsiteY3" fmla="*/ 2229 h 7852"/>
                <a:gd name="connsiteX4" fmla="*/ 6741 w 7851"/>
                <a:gd name="connsiteY4" fmla="*/ 109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6741" y="109"/>
                  </a:moveTo>
                  <a:cubicBezTo>
                    <a:pt x="2658" y="-755"/>
                    <a:pt x="-1111" y="3643"/>
                    <a:pt x="303" y="8590"/>
                  </a:cubicBezTo>
                  <a:cubicBezTo>
                    <a:pt x="640" y="9589"/>
                    <a:pt x="1424" y="10373"/>
                    <a:pt x="2423" y="10710"/>
                  </a:cubicBezTo>
                  <a:cubicBezTo>
                    <a:pt x="6113" y="11260"/>
                    <a:pt x="11060" y="6234"/>
                    <a:pt x="8940" y="2229"/>
                  </a:cubicBezTo>
                  <a:cubicBezTo>
                    <a:pt x="8484" y="1283"/>
                    <a:pt x="7704" y="530"/>
                    <a:pt x="6741" y="109"/>
                  </a:cubicBezTo>
                  <a:close/>
                </a:path>
              </a:pathLst>
            </a:custGeom>
            <a:grpFill/>
            <a:ln w="7849" cap="flat">
              <a:noFill/>
              <a:prstDash val="solid"/>
              <a:miter/>
            </a:ln>
          </p:spPr>
          <p:txBody>
            <a:bodyPr rtlCol="0" anchor="ctr"/>
            <a:lstStyle/>
            <a:p>
              <a:endParaRPr lang="en-US"/>
            </a:p>
          </p:txBody>
        </p:sp>
        <p:sp>
          <p:nvSpPr>
            <p:cNvPr id="261" name="Freeform 260">
              <a:extLst>
                <a:ext uri="{FF2B5EF4-FFF2-40B4-BE49-F238E27FC236}">
                  <a16:creationId xmlns:a16="http://schemas.microsoft.com/office/drawing/2014/main" id="{BAEA7332-6AC5-E946-8190-63AC6D3C33C0}"/>
                </a:ext>
              </a:extLst>
            </p:cNvPr>
            <p:cNvSpPr/>
            <p:nvPr/>
          </p:nvSpPr>
          <p:spPr>
            <a:xfrm>
              <a:off x="7721996" y="2560452"/>
              <a:ext cx="7852" cy="7853"/>
            </a:xfrm>
            <a:custGeom>
              <a:avLst/>
              <a:gdLst>
                <a:gd name="connsiteX0" fmla="*/ 9321 w 7851"/>
                <a:gd name="connsiteY0" fmla="*/ 3917 h 7852"/>
                <a:gd name="connsiteX1" fmla="*/ 8458 w 7851"/>
                <a:gd name="connsiteY1" fmla="*/ 1168 h 7852"/>
                <a:gd name="connsiteX2" fmla="*/ 2804 w 7851"/>
                <a:gd name="connsiteY2" fmla="*/ 1168 h 7852"/>
                <a:gd name="connsiteX3" fmla="*/ 2333 w 7851"/>
                <a:gd name="connsiteY3" fmla="*/ 9021 h 7852"/>
                <a:gd name="connsiteX4" fmla="*/ 7908 w 7851"/>
                <a:gd name="connsiteY4" fmla="*/ 6901 h 7852"/>
                <a:gd name="connsiteX5" fmla="*/ 9321 w 7851"/>
                <a:gd name="connsiteY5" fmla="*/ 391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9321" y="3917"/>
                  </a:moveTo>
                  <a:cubicBezTo>
                    <a:pt x="9321" y="2974"/>
                    <a:pt x="9321" y="1796"/>
                    <a:pt x="8458" y="1168"/>
                  </a:cubicBezTo>
                  <a:cubicBezTo>
                    <a:pt x="6895" y="-389"/>
                    <a:pt x="4367" y="-389"/>
                    <a:pt x="2804" y="1168"/>
                  </a:cubicBezTo>
                  <a:cubicBezTo>
                    <a:pt x="-729" y="4074"/>
                    <a:pt x="-965" y="9021"/>
                    <a:pt x="2333" y="9021"/>
                  </a:cubicBezTo>
                  <a:cubicBezTo>
                    <a:pt x="4340" y="8797"/>
                    <a:pt x="6259" y="8068"/>
                    <a:pt x="7908" y="6901"/>
                  </a:cubicBezTo>
                  <a:cubicBezTo>
                    <a:pt x="8615" y="6272"/>
                    <a:pt x="8850" y="4859"/>
                    <a:pt x="9321" y="3917"/>
                  </a:cubicBezTo>
                  <a:close/>
                </a:path>
              </a:pathLst>
            </a:custGeom>
            <a:grpFill/>
            <a:ln w="7849" cap="flat">
              <a:noFill/>
              <a:prstDash val="solid"/>
              <a:miter/>
            </a:ln>
          </p:spPr>
          <p:txBody>
            <a:bodyPr rtlCol="0" anchor="ctr"/>
            <a:lstStyle/>
            <a:p>
              <a:endParaRPr lang="en-US"/>
            </a:p>
          </p:txBody>
        </p:sp>
        <p:sp>
          <p:nvSpPr>
            <p:cNvPr id="262" name="Freeform 261">
              <a:extLst>
                <a:ext uri="{FF2B5EF4-FFF2-40B4-BE49-F238E27FC236}">
                  <a16:creationId xmlns:a16="http://schemas.microsoft.com/office/drawing/2014/main" id="{38D61AC0-6002-564C-94BF-8052436677CF}"/>
                </a:ext>
              </a:extLst>
            </p:cNvPr>
            <p:cNvSpPr/>
            <p:nvPr/>
          </p:nvSpPr>
          <p:spPr>
            <a:xfrm>
              <a:off x="2492943" y="913423"/>
              <a:ext cx="15704" cy="7853"/>
            </a:xfrm>
            <a:custGeom>
              <a:avLst/>
              <a:gdLst>
                <a:gd name="connsiteX0" fmla="*/ 483 w 15703"/>
                <a:gd name="connsiteY0" fmla="*/ 2748 h 7852"/>
                <a:gd name="connsiteX1" fmla="*/ 5116 w 15703"/>
                <a:gd name="connsiteY1" fmla="*/ 9266 h 7852"/>
                <a:gd name="connsiteX2" fmla="*/ 16894 w 15703"/>
                <a:gd name="connsiteY2" fmla="*/ 2591 h 7852"/>
                <a:gd name="connsiteX3" fmla="*/ 5587 w 15703"/>
                <a:gd name="connsiteY3" fmla="*/ 0 h 7852"/>
                <a:gd name="connsiteX4" fmla="*/ 483 w 15703"/>
                <a:gd name="connsiteY4" fmla="*/ 2748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03" h="7852">
                  <a:moveTo>
                    <a:pt x="483" y="2748"/>
                  </a:moveTo>
                  <a:cubicBezTo>
                    <a:pt x="-1166" y="4790"/>
                    <a:pt x="1661" y="8638"/>
                    <a:pt x="5116" y="9266"/>
                  </a:cubicBezTo>
                  <a:cubicBezTo>
                    <a:pt x="10205" y="10626"/>
                    <a:pt x="15445" y="7656"/>
                    <a:pt x="16894" y="2591"/>
                  </a:cubicBezTo>
                  <a:cubicBezTo>
                    <a:pt x="13194" y="1450"/>
                    <a:pt x="9415" y="584"/>
                    <a:pt x="5587" y="0"/>
                  </a:cubicBezTo>
                  <a:cubicBezTo>
                    <a:pt x="3579" y="173"/>
                    <a:pt x="1732" y="1167"/>
                    <a:pt x="483" y="2748"/>
                  </a:cubicBezTo>
                  <a:close/>
                </a:path>
              </a:pathLst>
            </a:custGeom>
            <a:grpFill/>
            <a:ln w="7849" cap="flat">
              <a:noFill/>
              <a:prstDash val="solid"/>
              <a:miter/>
            </a:ln>
          </p:spPr>
          <p:txBody>
            <a:bodyPr rtlCol="0" anchor="ctr"/>
            <a:lstStyle/>
            <a:p>
              <a:endParaRPr lang="en-US"/>
            </a:p>
          </p:txBody>
        </p:sp>
        <p:sp>
          <p:nvSpPr>
            <p:cNvPr id="263" name="Freeform 262">
              <a:extLst>
                <a:ext uri="{FF2B5EF4-FFF2-40B4-BE49-F238E27FC236}">
                  <a16:creationId xmlns:a16="http://schemas.microsoft.com/office/drawing/2014/main" id="{C260B6E2-721C-4D49-8B6C-8A99EA22C329}"/>
                </a:ext>
              </a:extLst>
            </p:cNvPr>
            <p:cNvSpPr/>
            <p:nvPr/>
          </p:nvSpPr>
          <p:spPr>
            <a:xfrm>
              <a:off x="2509837" y="915464"/>
              <a:ext cx="7852" cy="7853"/>
            </a:xfrm>
            <a:custGeom>
              <a:avLst/>
              <a:gdLst>
                <a:gd name="connsiteX0" fmla="*/ 0 w 0"/>
                <a:gd name="connsiteY0" fmla="*/ 550 h 0"/>
                <a:gd name="connsiteX1" fmla="*/ 942 w 0"/>
                <a:gd name="connsiteY1" fmla="*/ 550 h 0"/>
                <a:gd name="connsiteX2" fmla="*/ 942 w 0"/>
                <a:gd name="connsiteY2" fmla="*/ 550 h 0"/>
                <a:gd name="connsiteX3" fmla="*/ 393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550"/>
                  </a:moveTo>
                  <a:lnTo>
                    <a:pt x="942" y="550"/>
                  </a:lnTo>
                  <a:cubicBezTo>
                    <a:pt x="942" y="550"/>
                    <a:pt x="942" y="550"/>
                    <a:pt x="942" y="550"/>
                  </a:cubicBezTo>
                  <a:lnTo>
                    <a:pt x="393" y="0"/>
                  </a:lnTo>
                  <a:close/>
                </a:path>
              </a:pathLst>
            </a:custGeom>
            <a:grpFill/>
            <a:ln w="7849" cap="flat">
              <a:noFill/>
              <a:prstDash val="solid"/>
              <a:miter/>
            </a:ln>
          </p:spPr>
          <p:txBody>
            <a:bodyPr rtlCol="0" anchor="ctr"/>
            <a:lstStyle/>
            <a:p>
              <a:endParaRPr lang="en-US"/>
            </a:p>
          </p:txBody>
        </p:sp>
        <p:sp>
          <p:nvSpPr>
            <p:cNvPr id="264" name="Freeform 263">
              <a:extLst>
                <a:ext uri="{FF2B5EF4-FFF2-40B4-BE49-F238E27FC236}">
                  <a16:creationId xmlns:a16="http://schemas.microsoft.com/office/drawing/2014/main" id="{715727D0-CC4E-CF45-A652-9D7B45729FD7}"/>
                </a:ext>
              </a:extLst>
            </p:cNvPr>
            <p:cNvSpPr/>
            <p:nvPr/>
          </p:nvSpPr>
          <p:spPr>
            <a:xfrm>
              <a:off x="2992521" y="499621"/>
              <a:ext cx="7852" cy="7853"/>
            </a:xfrm>
            <a:custGeom>
              <a:avLst/>
              <a:gdLst>
                <a:gd name="connsiteX0" fmla="*/ 11754 w 7851"/>
                <a:gd name="connsiteY0" fmla="*/ 2950 h 7852"/>
                <a:gd name="connsiteX1" fmla="*/ 3038 w 7851"/>
                <a:gd name="connsiteY1" fmla="*/ 437 h 7852"/>
                <a:gd name="connsiteX2" fmla="*/ 526 w 7851"/>
                <a:gd name="connsiteY2" fmla="*/ 2243 h 7852"/>
                <a:gd name="connsiteX3" fmla="*/ 133 w 7851"/>
                <a:gd name="connsiteY3" fmla="*/ 4992 h 7852"/>
                <a:gd name="connsiteX4" fmla="*/ 7593 w 7851"/>
                <a:gd name="connsiteY4" fmla="*/ 9389 h 7852"/>
                <a:gd name="connsiteX5" fmla="*/ 12304 w 7851"/>
                <a:gd name="connsiteY5" fmla="*/ 6013 h 7852"/>
                <a:gd name="connsiteX6" fmla="*/ 11754 w 7851"/>
                <a:gd name="connsiteY6" fmla="*/ 2950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11754" y="2950"/>
                  </a:moveTo>
                  <a:cubicBezTo>
                    <a:pt x="9675" y="349"/>
                    <a:pt x="6183" y="-658"/>
                    <a:pt x="3038" y="437"/>
                  </a:cubicBezTo>
                  <a:cubicBezTo>
                    <a:pt x="2027" y="750"/>
                    <a:pt x="1145" y="1384"/>
                    <a:pt x="526" y="2243"/>
                  </a:cubicBezTo>
                  <a:cubicBezTo>
                    <a:pt x="7" y="3061"/>
                    <a:pt x="-136" y="4062"/>
                    <a:pt x="133" y="4992"/>
                  </a:cubicBezTo>
                  <a:cubicBezTo>
                    <a:pt x="1229" y="8069"/>
                    <a:pt x="4370" y="9921"/>
                    <a:pt x="7593" y="9389"/>
                  </a:cubicBezTo>
                  <a:cubicBezTo>
                    <a:pt x="9241" y="9389"/>
                    <a:pt x="10733" y="7191"/>
                    <a:pt x="12304" y="6013"/>
                  </a:cubicBezTo>
                  <a:cubicBezTo>
                    <a:pt x="12147" y="4599"/>
                    <a:pt x="12304" y="2950"/>
                    <a:pt x="11754" y="2950"/>
                  </a:cubicBezTo>
                  <a:close/>
                </a:path>
              </a:pathLst>
            </a:custGeom>
            <a:grpFill/>
            <a:ln w="7849" cap="flat">
              <a:noFill/>
              <a:prstDash val="solid"/>
              <a:miter/>
            </a:ln>
          </p:spPr>
          <p:txBody>
            <a:bodyPr rtlCol="0" anchor="ctr"/>
            <a:lstStyle/>
            <a:p>
              <a:endParaRPr lang="en-US"/>
            </a:p>
          </p:txBody>
        </p:sp>
        <p:sp>
          <p:nvSpPr>
            <p:cNvPr id="265" name="Freeform 264">
              <a:extLst>
                <a:ext uri="{FF2B5EF4-FFF2-40B4-BE49-F238E27FC236}">
                  <a16:creationId xmlns:a16="http://schemas.microsoft.com/office/drawing/2014/main" id="{AE795FE1-846E-6D46-9AAE-2F487A4E40F1}"/>
                </a:ext>
              </a:extLst>
            </p:cNvPr>
            <p:cNvSpPr/>
            <p:nvPr/>
          </p:nvSpPr>
          <p:spPr>
            <a:xfrm>
              <a:off x="7971588" y="3454783"/>
              <a:ext cx="7852" cy="7853"/>
            </a:xfrm>
            <a:custGeom>
              <a:avLst/>
              <a:gdLst>
                <a:gd name="connsiteX0" fmla="*/ 1806 w 7851"/>
                <a:gd name="connsiteY0" fmla="*/ 5654 h 0"/>
                <a:gd name="connsiteX1" fmla="*/ 4868 w 7851"/>
                <a:gd name="connsiteY1" fmla="*/ 6439 h 0"/>
                <a:gd name="connsiteX2" fmla="*/ 13348 w 7851"/>
                <a:gd name="connsiteY2" fmla="*/ 3377 h 0"/>
                <a:gd name="connsiteX3" fmla="*/ 6203 w 7851"/>
                <a:gd name="connsiteY3" fmla="*/ 0 h 0"/>
                <a:gd name="connsiteX4" fmla="*/ 1884 w 7851"/>
                <a:gd name="connsiteY4" fmla="*/ 1021 h 0"/>
                <a:gd name="connsiteX5" fmla="*/ 0 w 7851"/>
                <a:gd name="connsiteY5" fmla="*/ 3298 h 0"/>
                <a:gd name="connsiteX6" fmla="*/ 1806 w 7851"/>
                <a:gd name="connsiteY6" fmla="*/ 5654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a:moveTo>
                    <a:pt x="1806" y="5654"/>
                  </a:moveTo>
                  <a:cubicBezTo>
                    <a:pt x="2763" y="6121"/>
                    <a:pt x="3805" y="6388"/>
                    <a:pt x="4868" y="6439"/>
                  </a:cubicBezTo>
                  <a:cubicBezTo>
                    <a:pt x="8046" y="7092"/>
                    <a:pt x="11321" y="5909"/>
                    <a:pt x="13348" y="3377"/>
                  </a:cubicBezTo>
                  <a:lnTo>
                    <a:pt x="6203" y="0"/>
                  </a:lnTo>
                  <a:cubicBezTo>
                    <a:pt x="4722" y="134"/>
                    <a:pt x="3268" y="478"/>
                    <a:pt x="1884" y="1021"/>
                  </a:cubicBezTo>
                  <a:cubicBezTo>
                    <a:pt x="1021" y="1492"/>
                    <a:pt x="0" y="2513"/>
                    <a:pt x="0" y="3298"/>
                  </a:cubicBezTo>
                  <a:cubicBezTo>
                    <a:pt x="0" y="4083"/>
                    <a:pt x="942" y="5104"/>
                    <a:pt x="1806" y="5654"/>
                  </a:cubicBezTo>
                  <a:close/>
                </a:path>
              </a:pathLst>
            </a:custGeom>
            <a:grpFill/>
            <a:ln w="7849" cap="flat">
              <a:noFill/>
              <a:prstDash val="solid"/>
              <a:miter/>
            </a:ln>
          </p:spPr>
          <p:txBody>
            <a:bodyPr rtlCol="0" anchor="ctr"/>
            <a:lstStyle/>
            <a:p>
              <a:endParaRPr lang="en-US"/>
            </a:p>
          </p:txBody>
        </p:sp>
        <p:sp>
          <p:nvSpPr>
            <p:cNvPr id="266" name="Freeform 265">
              <a:extLst>
                <a:ext uri="{FF2B5EF4-FFF2-40B4-BE49-F238E27FC236}">
                  <a16:creationId xmlns:a16="http://schemas.microsoft.com/office/drawing/2014/main" id="{779F7520-DDF2-0E4C-BBD6-E1A788750781}"/>
                </a:ext>
              </a:extLst>
            </p:cNvPr>
            <p:cNvSpPr/>
            <p:nvPr/>
          </p:nvSpPr>
          <p:spPr>
            <a:xfrm>
              <a:off x="4948351" y="2263173"/>
              <a:ext cx="7852" cy="7853"/>
            </a:xfrm>
            <a:custGeom>
              <a:avLst/>
              <a:gdLst>
                <a:gd name="connsiteX0" fmla="*/ 6275 w 0"/>
                <a:gd name="connsiteY0" fmla="*/ 4992 h 0"/>
                <a:gd name="connsiteX1" fmla="*/ 4391 w 0"/>
                <a:gd name="connsiteY1" fmla="*/ 124 h 0"/>
                <a:gd name="connsiteX2" fmla="*/ 1643 w 0"/>
                <a:gd name="connsiteY2" fmla="*/ 595 h 0"/>
                <a:gd name="connsiteX3" fmla="*/ 290 w 0"/>
                <a:gd name="connsiteY3" fmla="*/ 4475 h 0"/>
                <a:gd name="connsiteX4" fmla="*/ 1172 w 0"/>
                <a:gd name="connsiteY4" fmla="*/ 5542 h 0"/>
                <a:gd name="connsiteX5" fmla="*/ 5604 w 0"/>
                <a:gd name="connsiteY5" fmla="*/ 5826 h 0"/>
                <a:gd name="connsiteX6" fmla="*/ 6275 w 0"/>
                <a:gd name="connsiteY6" fmla="*/ 4992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a:moveTo>
                    <a:pt x="6275" y="4992"/>
                  </a:moveTo>
                  <a:cubicBezTo>
                    <a:pt x="7296" y="2715"/>
                    <a:pt x="6825" y="909"/>
                    <a:pt x="4391" y="124"/>
                  </a:cubicBezTo>
                  <a:cubicBezTo>
                    <a:pt x="3450" y="-145"/>
                    <a:pt x="2440" y="29"/>
                    <a:pt x="1643" y="595"/>
                  </a:cubicBezTo>
                  <a:cubicBezTo>
                    <a:pt x="198" y="1293"/>
                    <a:pt x="-408" y="3030"/>
                    <a:pt x="290" y="4475"/>
                  </a:cubicBezTo>
                  <a:cubicBezTo>
                    <a:pt x="493" y="4896"/>
                    <a:pt x="796" y="5262"/>
                    <a:pt x="1172" y="5542"/>
                  </a:cubicBezTo>
                  <a:cubicBezTo>
                    <a:pt x="2317" y="6845"/>
                    <a:pt x="4302" y="6971"/>
                    <a:pt x="5604" y="5826"/>
                  </a:cubicBezTo>
                  <a:cubicBezTo>
                    <a:pt x="5874" y="5588"/>
                    <a:pt x="6101" y="5307"/>
                    <a:pt x="6275" y="4992"/>
                  </a:cubicBezTo>
                  <a:close/>
                </a:path>
              </a:pathLst>
            </a:custGeom>
            <a:grpFill/>
            <a:ln w="7849" cap="flat">
              <a:noFill/>
              <a:prstDash val="solid"/>
              <a:miter/>
            </a:ln>
          </p:spPr>
          <p:txBody>
            <a:bodyPr rtlCol="0" anchor="ctr"/>
            <a:lstStyle/>
            <a:p>
              <a:endParaRPr lang="en-US"/>
            </a:p>
          </p:txBody>
        </p:sp>
        <p:sp>
          <p:nvSpPr>
            <p:cNvPr id="267" name="Freeform 266">
              <a:extLst>
                <a:ext uri="{FF2B5EF4-FFF2-40B4-BE49-F238E27FC236}">
                  <a16:creationId xmlns:a16="http://schemas.microsoft.com/office/drawing/2014/main" id="{1A2955DE-FC82-ED44-AEE2-B22EACF72646}"/>
                </a:ext>
              </a:extLst>
            </p:cNvPr>
            <p:cNvSpPr/>
            <p:nvPr/>
          </p:nvSpPr>
          <p:spPr>
            <a:xfrm>
              <a:off x="5926252" y="436188"/>
              <a:ext cx="7852" cy="7853"/>
            </a:xfrm>
            <a:custGeom>
              <a:avLst/>
              <a:gdLst>
                <a:gd name="connsiteX0" fmla="*/ 8457 w 7851"/>
                <a:gd name="connsiteY0" fmla="*/ 7724 h 7852"/>
                <a:gd name="connsiteX1" fmla="*/ 5865 w 7851"/>
                <a:gd name="connsiteY1" fmla="*/ 421 h 7852"/>
                <a:gd name="connsiteX2" fmla="*/ 1081 w 7851"/>
                <a:gd name="connsiteY2" fmla="*/ 1863 h 7852"/>
                <a:gd name="connsiteX3" fmla="*/ 761 w 7851"/>
                <a:gd name="connsiteY3" fmla="*/ 2698 h 7852"/>
                <a:gd name="connsiteX4" fmla="*/ 2765 w 7851"/>
                <a:gd name="connsiteY4" fmla="*/ 10324 h 7852"/>
                <a:gd name="connsiteX5" fmla="*/ 3195 w 7851"/>
                <a:gd name="connsiteY5" fmla="*/ 10551 h 7852"/>
                <a:gd name="connsiteX6" fmla="*/ 8457 w 7851"/>
                <a:gd name="connsiteY6" fmla="*/ 7724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8457" y="7724"/>
                  </a:moveTo>
                  <a:cubicBezTo>
                    <a:pt x="10498" y="5054"/>
                    <a:pt x="9163" y="1913"/>
                    <a:pt x="5865" y="421"/>
                  </a:cubicBezTo>
                  <a:cubicBezTo>
                    <a:pt x="4146" y="-502"/>
                    <a:pt x="2004" y="144"/>
                    <a:pt x="1081" y="1863"/>
                  </a:cubicBezTo>
                  <a:cubicBezTo>
                    <a:pt x="940" y="2127"/>
                    <a:pt x="832" y="2407"/>
                    <a:pt x="761" y="2698"/>
                  </a:cubicBezTo>
                  <a:cubicBezTo>
                    <a:pt x="-791" y="5357"/>
                    <a:pt x="106" y="8771"/>
                    <a:pt x="2765" y="10324"/>
                  </a:cubicBezTo>
                  <a:cubicBezTo>
                    <a:pt x="2905" y="10406"/>
                    <a:pt x="3049" y="10481"/>
                    <a:pt x="3195" y="10551"/>
                  </a:cubicBezTo>
                  <a:cubicBezTo>
                    <a:pt x="5002" y="9530"/>
                    <a:pt x="7436" y="9137"/>
                    <a:pt x="8457" y="7724"/>
                  </a:cubicBezTo>
                  <a:close/>
                </a:path>
              </a:pathLst>
            </a:custGeom>
            <a:grpFill/>
            <a:ln w="7849" cap="flat">
              <a:noFill/>
              <a:prstDash val="solid"/>
              <a:miter/>
            </a:ln>
          </p:spPr>
          <p:txBody>
            <a:bodyPr rtlCol="0" anchor="ctr"/>
            <a:lstStyle/>
            <a:p>
              <a:endParaRPr lang="en-US"/>
            </a:p>
          </p:txBody>
        </p:sp>
        <p:sp>
          <p:nvSpPr>
            <p:cNvPr id="268" name="Freeform 267">
              <a:extLst>
                <a:ext uri="{FF2B5EF4-FFF2-40B4-BE49-F238E27FC236}">
                  <a16:creationId xmlns:a16="http://schemas.microsoft.com/office/drawing/2014/main" id="{22BD2B62-C36C-B84B-8A7C-204AF9F7903E}"/>
                </a:ext>
              </a:extLst>
            </p:cNvPr>
            <p:cNvSpPr/>
            <p:nvPr/>
          </p:nvSpPr>
          <p:spPr>
            <a:xfrm>
              <a:off x="8542871" y="3630061"/>
              <a:ext cx="7852" cy="7853"/>
            </a:xfrm>
            <a:custGeom>
              <a:avLst/>
              <a:gdLst>
                <a:gd name="connsiteX0" fmla="*/ 7171 w 7851"/>
                <a:gd name="connsiteY0" fmla="*/ 11616 h 7852"/>
                <a:gd name="connsiteX1" fmla="*/ 12354 w 7851"/>
                <a:gd name="connsiteY1" fmla="*/ 10830 h 7852"/>
                <a:gd name="connsiteX2" fmla="*/ 12354 w 7851"/>
                <a:gd name="connsiteY2" fmla="*/ 5648 h 7852"/>
                <a:gd name="connsiteX3" fmla="*/ 27 w 7851"/>
                <a:gd name="connsiteY3" fmla="*/ 151 h 7852"/>
                <a:gd name="connsiteX4" fmla="*/ 7172 w 7851"/>
                <a:gd name="connsiteY4" fmla="*/ 11615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7171" y="11616"/>
                  </a:moveTo>
                  <a:cubicBezTo>
                    <a:pt x="8920" y="12248"/>
                    <a:pt x="10870" y="11952"/>
                    <a:pt x="12354" y="10830"/>
                  </a:cubicBezTo>
                  <a:cubicBezTo>
                    <a:pt x="13234" y="9215"/>
                    <a:pt x="13234" y="7263"/>
                    <a:pt x="12354" y="5648"/>
                  </a:cubicBezTo>
                  <a:cubicBezTo>
                    <a:pt x="9688" y="1544"/>
                    <a:pt x="4859" y="-608"/>
                    <a:pt x="27" y="151"/>
                  </a:cubicBezTo>
                  <a:cubicBezTo>
                    <a:pt x="-310" y="5113"/>
                    <a:pt x="2569" y="9732"/>
                    <a:pt x="7172" y="11615"/>
                  </a:cubicBezTo>
                  <a:close/>
                </a:path>
              </a:pathLst>
            </a:custGeom>
            <a:grpFill/>
            <a:ln w="7849" cap="flat">
              <a:noFill/>
              <a:prstDash val="solid"/>
              <a:miter/>
            </a:ln>
          </p:spPr>
          <p:txBody>
            <a:bodyPr rtlCol="0" anchor="ctr"/>
            <a:lstStyle/>
            <a:p>
              <a:endParaRPr lang="en-US"/>
            </a:p>
          </p:txBody>
        </p:sp>
        <p:sp>
          <p:nvSpPr>
            <p:cNvPr id="269" name="Freeform 268">
              <a:extLst>
                <a:ext uri="{FF2B5EF4-FFF2-40B4-BE49-F238E27FC236}">
                  <a16:creationId xmlns:a16="http://schemas.microsoft.com/office/drawing/2014/main" id="{E135A123-0C44-5A43-A9B6-08CCCF802A9A}"/>
                </a:ext>
              </a:extLst>
            </p:cNvPr>
            <p:cNvSpPr/>
            <p:nvPr/>
          </p:nvSpPr>
          <p:spPr>
            <a:xfrm>
              <a:off x="1114827" y="1506137"/>
              <a:ext cx="7852" cy="7853"/>
            </a:xfrm>
            <a:custGeom>
              <a:avLst/>
              <a:gdLst>
                <a:gd name="connsiteX0" fmla="*/ 7646 w 0"/>
                <a:gd name="connsiteY0" fmla="*/ 6052 h 7852"/>
                <a:gd name="connsiteX1" fmla="*/ 2385 w 0"/>
                <a:gd name="connsiteY1" fmla="*/ 162 h 7852"/>
                <a:gd name="connsiteX2" fmla="*/ 815 w 0"/>
                <a:gd name="connsiteY2" fmla="*/ 8015 h 7852"/>
                <a:gd name="connsiteX3" fmla="*/ 5212 w 0"/>
                <a:gd name="connsiteY3" fmla="*/ 10842 h 7852"/>
                <a:gd name="connsiteX4" fmla="*/ 7646 w 0"/>
                <a:gd name="connsiteY4" fmla="*/ 6052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7852">
                  <a:moveTo>
                    <a:pt x="7646" y="6052"/>
                  </a:moveTo>
                  <a:cubicBezTo>
                    <a:pt x="6939" y="1969"/>
                    <a:pt x="4584" y="-701"/>
                    <a:pt x="2385" y="162"/>
                  </a:cubicBezTo>
                  <a:cubicBezTo>
                    <a:pt x="187" y="1026"/>
                    <a:pt x="-834" y="4638"/>
                    <a:pt x="815" y="8015"/>
                  </a:cubicBezTo>
                  <a:cubicBezTo>
                    <a:pt x="1443" y="9350"/>
                    <a:pt x="3720" y="9900"/>
                    <a:pt x="5212" y="10842"/>
                  </a:cubicBezTo>
                  <a:cubicBezTo>
                    <a:pt x="6076" y="9429"/>
                    <a:pt x="6861" y="7622"/>
                    <a:pt x="7646" y="6052"/>
                  </a:cubicBezTo>
                  <a:close/>
                </a:path>
              </a:pathLst>
            </a:custGeom>
            <a:grpFill/>
            <a:ln w="7849" cap="flat">
              <a:noFill/>
              <a:prstDash val="solid"/>
              <a:miter/>
            </a:ln>
          </p:spPr>
          <p:txBody>
            <a:bodyPr rtlCol="0" anchor="ctr"/>
            <a:lstStyle/>
            <a:p>
              <a:endParaRPr lang="en-US"/>
            </a:p>
          </p:txBody>
        </p:sp>
        <p:sp>
          <p:nvSpPr>
            <p:cNvPr id="270" name="Freeform 269">
              <a:extLst>
                <a:ext uri="{FF2B5EF4-FFF2-40B4-BE49-F238E27FC236}">
                  <a16:creationId xmlns:a16="http://schemas.microsoft.com/office/drawing/2014/main" id="{1ED0F7EF-06FD-A443-B58A-B9B819754480}"/>
                </a:ext>
              </a:extLst>
            </p:cNvPr>
            <p:cNvSpPr/>
            <p:nvPr/>
          </p:nvSpPr>
          <p:spPr>
            <a:xfrm>
              <a:off x="6938975" y="395493"/>
              <a:ext cx="7852" cy="7853"/>
            </a:xfrm>
            <a:custGeom>
              <a:avLst/>
              <a:gdLst>
                <a:gd name="connsiteX0" fmla="*/ 0 w 7851"/>
                <a:gd name="connsiteY0" fmla="*/ 910 h 7852"/>
                <a:gd name="connsiteX1" fmla="*/ 13898 w 7851"/>
                <a:gd name="connsiteY1" fmla="*/ 8762 h 7852"/>
                <a:gd name="connsiteX2" fmla="*/ 15076 w 7851"/>
                <a:gd name="connsiteY2" fmla="*/ 6249 h 7852"/>
                <a:gd name="connsiteX3" fmla="*/ 13898 w 7851"/>
                <a:gd name="connsiteY3" fmla="*/ 3501 h 7852"/>
                <a:gd name="connsiteX4" fmla="*/ 0 w 7851"/>
                <a:gd name="connsiteY4" fmla="*/ 910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0" y="910"/>
                  </a:moveTo>
                  <a:cubicBezTo>
                    <a:pt x="1885" y="8055"/>
                    <a:pt x="7460" y="9155"/>
                    <a:pt x="13898" y="8762"/>
                  </a:cubicBezTo>
                  <a:cubicBezTo>
                    <a:pt x="14448" y="8762"/>
                    <a:pt x="15076" y="7113"/>
                    <a:pt x="15076" y="6249"/>
                  </a:cubicBezTo>
                  <a:cubicBezTo>
                    <a:pt x="15053" y="5215"/>
                    <a:pt x="14631" y="4231"/>
                    <a:pt x="13898" y="3501"/>
                  </a:cubicBezTo>
                  <a:cubicBezTo>
                    <a:pt x="10132" y="70"/>
                    <a:pt x="4749" y="-933"/>
                    <a:pt x="0" y="910"/>
                  </a:cubicBezTo>
                  <a:close/>
                </a:path>
              </a:pathLst>
            </a:custGeom>
            <a:grpFill/>
            <a:ln w="7849" cap="flat">
              <a:noFill/>
              <a:prstDash val="solid"/>
              <a:miter/>
            </a:ln>
          </p:spPr>
          <p:txBody>
            <a:bodyPr rtlCol="0" anchor="ctr"/>
            <a:lstStyle/>
            <a:p>
              <a:endParaRPr lang="en-US"/>
            </a:p>
          </p:txBody>
        </p:sp>
        <p:sp>
          <p:nvSpPr>
            <p:cNvPr id="271" name="Freeform 270">
              <a:extLst>
                <a:ext uri="{FF2B5EF4-FFF2-40B4-BE49-F238E27FC236}">
                  <a16:creationId xmlns:a16="http://schemas.microsoft.com/office/drawing/2014/main" id="{E7DFD6E0-F188-A042-89AE-9B7A7C95AFB6}"/>
                </a:ext>
              </a:extLst>
            </p:cNvPr>
            <p:cNvSpPr/>
            <p:nvPr/>
          </p:nvSpPr>
          <p:spPr>
            <a:xfrm>
              <a:off x="7968122" y="3430469"/>
              <a:ext cx="7852" cy="7853"/>
            </a:xfrm>
            <a:custGeom>
              <a:avLst/>
              <a:gdLst>
                <a:gd name="connsiteX0" fmla="*/ 9198 w 7851"/>
                <a:gd name="connsiteY0" fmla="*/ 9001 h 7852"/>
                <a:gd name="connsiteX1" fmla="*/ 10769 w 7851"/>
                <a:gd name="connsiteY1" fmla="*/ 6723 h 7852"/>
                <a:gd name="connsiteX2" fmla="*/ 2132 w 7851"/>
                <a:gd name="connsiteY2" fmla="*/ 49 h 7852"/>
                <a:gd name="connsiteX3" fmla="*/ 12 w 7851"/>
                <a:gd name="connsiteY3" fmla="*/ 1776 h 7852"/>
                <a:gd name="connsiteX4" fmla="*/ 3937 w 7851"/>
                <a:gd name="connsiteY4" fmla="*/ 9001 h 7852"/>
                <a:gd name="connsiteX5" fmla="*/ 9198 w 7851"/>
                <a:gd name="connsiteY5" fmla="*/ 9001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9198" y="9001"/>
                  </a:moveTo>
                  <a:cubicBezTo>
                    <a:pt x="9905" y="9001"/>
                    <a:pt x="10298" y="7587"/>
                    <a:pt x="10769" y="6723"/>
                  </a:cubicBezTo>
                  <a:cubicBezTo>
                    <a:pt x="10160" y="2534"/>
                    <a:pt x="6339" y="-419"/>
                    <a:pt x="2132" y="49"/>
                  </a:cubicBezTo>
                  <a:cubicBezTo>
                    <a:pt x="1346" y="49"/>
                    <a:pt x="-146" y="1541"/>
                    <a:pt x="12" y="1776"/>
                  </a:cubicBezTo>
                  <a:cubicBezTo>
                    <a:pt x="858" y="4408"/>
                    <a:pt x="2189" y="6859"/>
                    <a:pt x="3937" y="9001"/>
                  </a:cubicBezTo>
                  <a:cubicBezTo>
                    <a:pt x="4722" y="10179"/>
                    <a:pt x="7470" y="9629"/>
                    <a:pt x="9198" y="9001"/>
                  </a:cubicBezTo>
                  <a:close/>
                </a:path>
              </a:pathLst>
            </a:custGeom>
            <a:grpFill/>
            <a:ln w="7849" cap="flat">
              <a:noFill/>
              <a:prstDash val="solid"/>
              <a:miter/>
            </a:ln>
          </p:spPr>
          <p:txBody>
            <a:bodyPr rtlCol="0" anchor="ctr"/>
            <a:lstStyle/>
            <a:p>
              <a:endParaRPr lang="en-US"/>
            </a:p>
          </p:txBody>
        </p:sp>
        <p:sp>
          <p:nvSpPr>
            <p:cNvPr id="272" name="Freeform 271">
              <a:extLst>
                <a:ext uri="{FF2B5EF4-FFF2-40B4-BE49-F238E27FC236}">
                  <a16:creationId xmlns:a16="http://schemas.microsoft.com/office/drawing/2014/main" id="{5B37365A-262C-9245-84FE-6287777EC910}"/>
                </a:ext>
              </a:extLst>
            </p:cNvPr>
            <p:cNvSpPr/>
            <p:nvPr/>
          </p:nvSpPr>
          <p:spPr>
            <a:xfrm>
              <a:off x="2821533" y="571125"/>
              <a:ext cx="7852" cy="7853"/>
            </a:xfrm>
            <a:custGeom>
              <a:avLst/>
              <a:gdLst>
                <a:gd name="connsiteX0" fmla="*/ 27 w 0"/>
                <a:gd name="connsiteY0" fmla="*/ 785 h 0"/>
                <a:gd name="connsiteX1" fmla="*/ 655 w 0"/>
                <a:gd name="connsiteY1" fmla="*/ 785 h 0"/>
                <a:gd name="connsiteX2" fmla="*/ 655 w 0"/>
                <a:gd name="connsiteY2" fmla="*/ 0 h 0"/>
                <a:gd name="connsiteX3" fmla="*/ 105 w 0"/>
                <a:gd name="connsiteY3" fmla="*/ 0 h 0"/>
                <a:gd name="connsiteX4" fmla="*/ 27 w 0"/>
                <a:gd name="connsiteY4" fmla="*/ 78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7" y="785"/>
                  </a:moveTo>
                  <a:cubicBezTo>
                    <a:pt x="27" y="785"/>
                    <a:pt x="419" y="785"/>
                    <a:pt x="655" y="785"/>
                  </a:cubicBezTo>
                  <a:cubicBezTo>
                    <a:pt x="616" y="525"/>
                    <a:pt x="616" y="260"/>
                    <a:pt x="655" y="0"/>
                  </a:cubicBezTo>
                  <a:lnTo>
                    <a:pt x="105" y="0"/>
                  </a:lnTo>
                  <a:cubicBezTo>
                    <a:pt x="1" y="248"/>
                    <a:pt x="-27" y="522"/>
                    <a:pt x="27" y="785"/>
                  </a:cubicBezTo>
                  <a:close/>
                </a:path>
              </a:pathLst>
            </a:custGeom>
            <a:grpFill/>
            <a:ln w="7849" cap="flat">
              <a:noFill/>
              <a:prstDash val="solid"/>
              <a:miter/>
            </a:ln>
          </p:spPr>
          <p:txBody>
            <a:bodyPr rtlCol="0" anchor="ctr"/>
            <a:lstStyle/>
            <a:p>
              <a:endParaRPr lang="en-US"/>
            </a:p>
          </p:txBody>
        </p:sp>
        <p:sp>
          <p:nvSpPr>
            <p:cNvPr id="273" name="Freeform 272">
              <a:extLst>
                <a:ext uri="{FF2B5EF4-FFF2-40B4-BE49-F238E27FC236}">
                  <a16:creationId xmlns:a16="http://schemas.microsoft.com/office/drawing/2014/main" id="{9E367CEA-1C07-BA4C-ACED-0BED1EEFCA37}"/>
                </a:ext>
              </a:extLst>
            </p:cNvPr>
            <p:cNvSpPr/>
            <p:nvPr/>
          </p:nvSpPr>
          <p:spPr>
            <a:xfrm>
              <a:off x="2812239" y="571997"/>
              <a:ext cx="7852" cy="7853"/>
            </a:xfrm>
            <a:custGeom>
              <a:avLst/>
              <a:gdLst>
                <a:gd name="connsiteX0" fmla="*/ 2490 w 7851"/>
                <a:gd name="connsiteY0" fmla="*/ 10121 h 7852"/>
                <a:gd name="connsiteX1" fmla="*/ 7751 w 7851"/>
                <a:gd name="connsiteY1" fmla="*/ 8158 h 7852"/>
                <a:gd name="connsiteX2" fmla="*/ 9321 w 7851"/>
                <a:gd name="connsiteY2" fmla="*/ 306 h 7852"/>
                <a:gd name="connsiteX3" fmla="*/ 1469 w 7851"/>
                <a:gd name="connsiteY3" fmla="*/ 2818 h 7852"/>
                <a:gd name="connsiteX4" fmla="*/ 2490 w 7851"/>
                <a:gd name="connsiteY4" fmla="*/ 10121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2490" y="10121"/>
                  </a:moveTo>
                  <a:cubicBezTo>
                    <a:pt x="4450" y="10295"/>
                    <a:pt x="6383" y="9573"/>
                    <a:pt x="7751" y="8158"/>
                  </a:cubicBezTo>
                  <a:cubicBezTo>
                    <a:pt x="8607" y="5618"/>
                    <a:pt x="9135" y="2979"/>
                    <a:pt x="9321" y="306"/>
                  </a:cubicBezTo>
                  <a:cubicBezTo>
                    <a:pt x="6436" y="-556"/>
                    <a:pt x="3318" y="442"/>
                    <a:pt x="1469" y="2818"/>
                  </a:cubicBezTo>
                  <a:cubicBezTo>
                    <a:pt x="-808" y="5253"/>
                    <a:pt x="-416" y="9886"/>
                    <a:pt x="2490" y="10121"/>
                  </a:cubicBezTo>
                  <a:close/>
                </a:path>
              </a:pathLst>
            </a:custGeom>
            <a:grpFill/>
            <a:ln w="7849" cap="flat">
              <a:noFill/>
              <a:prstDash val="solid"/>
              <a:miter/>
            </a:ln>
          </p:spPr>
          <p:txBody>
            <a:bodyPr rtlCol="0" anchor="ctr"/>
            <a:lstStyle/>
            <a:p>
              <a:endParaRPr lang="en-US"/>
            </a:p>
          </p:txBody>
        </p:sp>
        <p:sp>
          <p:nvSpPr>
            <p:cNvPr id="274" name="Freeform 273">
              <a:extLst>
                <a:ext uri="{FF2B5EF4-FFF2-40B4-BE49-F238E27FC236}">
                  <a16:creationId xmlns:a16="http://schemas.microsoft.com/office/drawing/2014/main" id="{BC304DAF-FC60-904A-ACC0-219D5991DD7C}"/>
                </a:ext>
              </a:extLst>
            </p:cNvPr>
            <p:cNvSpPr/>
            <p:nvPr/>
          </p:nvSpPr>
          <p:spPr>
            <a:xfrm>
              <a:off x="8266744" y="3461350"/>
              <a:ext cx="7852" cy="7853"/>
            </a:xfrm>
            <a:custGeom>
              <a:avLst/>
              <a:gdLst>
                <a:gd name="connsiteX0" fmla="*/ 10286 w 7851"/>
                <a:gd name="connsiteY0" fmla="*/ 5054 h 7852"/>
                <a:gd name="connsiteX1" fmla="*/ 10286 w 7851"/>
                <a:gd name="connsiteY1" fmla="*/ 2306 h 7852"/>
                <a:gd name="connsiteX2" fmla="*/ 2434 w 7851"/>
                <a:gd name="connsiteY2" fmla="*/ 343 h 7852"/>
                <a:gd name="connsiteX3" fmla="*/ 0 w 7851"/>
                <a:gd name="connsiteY3" fmla="*/ 1913 h 7852"/>
                <a:gd name="connsiteX4" fmla="*/ 1177 w 7851"/>
                <a:gd name="connsiteY4" fmla="*/ 6704 h 7852"/>
                <a:gd name="connsiteX5" fmla="*/ 9281 w 7851"/>
                <a:gd name="connsiteY5" fmla="*/ 6503 h 7852"/>
                <a:gd name="connsiteX6" fmla="*/ 10286 w 7851"/>
                <a:gd name="connsiteY6" fmla="*/ 5054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10286" y="5054"/>
                  </a:moveTo>
                  <a:cubicBezTo>
                    <a:pt x="10286" y="4191"/>
                    <a:pt x="10286" y="2856"/>
                    <a:pt x="10286" y="2306"/>
                  </a:cubicBezTo>
                  <a:cubicBezTo>
                    <a:pt x="8233" y="249"/>
                    <a:pt x="5212" y="-506"/>
                    <a:pt x="2434" y="343"/>
                  </a:cubicBezTo>
                  <a:cubicBezTo>
                    <a:pt x="1491" y="343"/>
                    <a:pt x="0" y="1364"/>
                    <a:pt x="0" y="1913"/>
                  </a:cubicBezTo>
                  <a:cubicBezTo>
                    <a:pt x="0" y="2463"/>
                    <a:pt x="0" y="5840"/>
                    <a:pt x="1177" y="6704"/>
                  </a:cubicBezTo>
                  <a:cubicBezTo>
                    <a:pt x="3470" y="8886"/>
                    <a:pt x="7099" y="8797"/>
                    <a:pt x="9281" y="6503"/>
                  </a:cubicBezTo>
                  <a:cubicBezTo>
                    <a:pt x="9688" y="6075"/>
                    <a:pt x="10028" y="5586"/>
                    <a:pt x="10286" y="5054"/>
                  </a:cubicBezTo>
                  <a:close/>
                </a:path>
              </a:pathLst>
            </a:custGeom>
            <a:grpFill/>
            <a:ln w="7849" cap="flat">
              <a:noFill/>
              <a:prstDash val="solid"/>
              <a:miter/>
            </a:ln>
          </p:spPr>
          <p:txBody>
            <a:bodyPr rtlCol="0" anchor="ctr"/>
            <a:lstStyle/>
            <a:p>
              <a:endParaRPr lang="en-US"/>
            </a:p>
          </p:txBody>
        </p:sp>
        <p:sp>
          <p:nvSpPr>
            <p:cNvPr id="275" name="Freeform 274">
              <a:extLst>
                <a:ext uri="{FF2B5EF4-FFF2-40B4-BE49-F238E27FC236}">
                  <a16:creationId xmlns:a16="http://schemas.microsoft.com/office/drawing/2014/main" id="{B0912839-FB60-2943-A222-17591B4C01B6}"/>
                </a:ext>
              </a:extLst>
            </p:cNvPr>
            <p:cNvSpPr/>
            <p:nvPr/>
          </p:nvSpPr>
          <p:spPr>
            <a:xfrm>
              <a:off x="8770054" y="4025161"/>
              <a:ext cx="7852" cy="7853"/>
            </a:xfrm>
            <a:custGeom>
              <a:avLst/>
              <a:gdLst>
                <a:gd name="connsiteX0" fmla="*/ 6989 w 0"/>
                <a:gd name="connsiteY0" fmla="*/ 7893 h 7852"/>
                <a:gd name="connsiteX1" fmla="*/ 5969 w 0"/>
                <a:gd name="connsiteY1" fmla="*/ 2004 h 7852"/>
                <a:gd name="connsiteX2" fmla="*/ 2304 w 0"/>
                <a:gd name="connsiteY2" fmla="*/ 145 h 7852"/>
                <a:gd name="connsiteX3" fmla="*/ 1178 w 0"/>
                <a:gd name="connsiteY3" fmla="*/ 826 h 7852"/>
                <a:gd name="connsiteX4" fmla="*/ 0 w 0"/>
                <a:gd name="connsiteY4" fmla="*/ 3496 h 7852"/>
                <a:gd name="connsiteX5" fmla="*/ 2120 w 0"/>
                <a:gd name="connsiteY5" fmla="*/ 8915 h 7852"/>
                <a:gd name="connsiteX6" fmla="*/ 5815 w 0"/>
                <a:gd name="connsiteY6" fmla="*/ 9690 h 7852"/>
                <a:gd name="connsiteX7" fmla="*/ 6988 w 0"/>
                <a:gd name="connsiteY7" fmla="*/ 7894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h="7852">
                  <a:moveTo>
                    <a:pt x="6989" y="7893"/>
                  </a:moveTo>
                  <a:cubicBezTo>
                    <a:pt x="7230" y="5872"/>
                    <a:pt x="6875" y="3825"/>
                    <a:pt x="5969" y="2004"/>
                  </a:cubicBezTo>
                  <a:cubicBezTo>
                    <a:pt x="5470" y="479"/>
                    <a:pt x="3830" y="-354"/>
                    <a:pt x="2304" y="145"/>
                  </a:cubicBezTo>
                  <a:cubicBezTo>
                    <a:pt x="1882" y="283"/>
                    <a:pt x="1496" y="515"/>
                    <a:pt x="1178" y="826"/>
                  </a:cubicBezTo>
                  <a:cubicBezTo>
                    <a:pt x="443" y="1522"/>
                    <a:pt x="18" y="2484"/>
                    <a:pt x="0" y="3496"/>
                  </a:cubicBezTo>
                  <a:cubicBezTo>
                    <a:pt x="225" y="5456"/>
                    <a:pt x="956" y="7322"/>
                    <a:pt x="2120" y="8915"/>
                  </a:cubicBezTo>
                  <a:cubicBezTo>
                    <a:pt x="2926" y="10149"/>
                    <a:pt x="4581" y="10496"/>
                    <a:pt x="5815" y="9690"/>
                  </a:cubicBezTo>
                  <a:cubicBezTo>
                    <a:pt x="6440" y="9281"/>
                    <a:pt x="6866" y="8630"/>
                    <a:pt x="6988" y="7894"/>
                  </a:cubicBezTo>
                  <a:close/>
                </a:path>
              </a:pathLst>
            </a:custGeom>
            <a:grpFill/>
            <a:ln w="7849" cap="flat">
              <a:noFill/>
              <a:prstDash val="solid"/>
              <a:miter/>
            </a:ln>
          </p:spPr>
          <p:txBody>
            <a:bodyPr rtlCol="0" anchor="ctr"/>
            <a:lstStyle/>
            <a:p>
              <a:endParaRPr lang="en-US"/>
            </a:p>
          </p:txBody>
        </p:sp>
        <p:sp>
          <p:nvSpPr>
            <p:cNvPr id="276" name="Freeform 275">
              <a:extLst>
                <a:ext uri="{FF2B5EF4-FFF2-40B4-BE49-F238E27FC236}">
                  <a16:creationId xmlns:a16="http://schemas.microsoft.com/office/drawing/2014/main" id="{4846A9B4-04C0-BB44-95A3-AF508DC9F884}"/>
                </a:ext>
              </a:extLst>
            </p:cNvPr>
            <p:cNvSpPr/>
            <p:nvPr/>
          </p:nvSpPr>
          <p:spPr>
            <a:xfrm>
              <a:off x="3241841" y="1040626"/>
              <a:ext cx="7852" cy="7853"/>
            </a:xfrm>
            <a:custGeom>
              <a:avLst/>
              <a:gdLst>
                <a:gd name="connsiteX0" fmla="*/ 7180 w 7851"/>
                <a:gd name="connsiteY0" fmla="*/ 2994 h 7852"/>
                <a:gd name="connsiteX1" fmla="*/ 2312 w 7851"/>
                <a:gd name="connsiteY1" fmla="*/ 402 h 7852"/>
                <a:gd name="connsiteX2" fmla="*/ 113 w 7851"/>
                <a:gd name="connsiteY2" fmla="*/ 2287 h 7852"/>
                <a:gd name="connsiteX3" fmla="*/ 663 w 7851"/>
                <a:gd name="connsiteY3" fmla="*/ 7548 h 7852"/>
                <a:gd name="connsiteX4" fmla="*/ 8044 w 7851"/>
                <a:gd name="connsiteY4" fmla="*/ 11003 h 7852"/>
                <a:gd name="connsiteX5" fmla="*/ 8044 w 7851"/>
                <a:gd name="connsiteY5" fmla="*/ 5899 h 7852"/>
                <a:gd name="connsiteX6" fmla="*/ 7180 w 7851"/>
                <a:gd name="connsiteY6" fmla="*/ 2994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7180" y="2994"/>
                  </a:moveTo>
                  <a:cubicBezTo>
                    <a:pt x="6474" y="324"/>
                    <a:pt x="4825" y="-618"/>
                    <a:pt x="2312" y="402"/>
                  </a:cubicBezTo>
                  <a:cubicBezTo>
                    <a:pt x="1448" y="795"/>
                    <a:pt x="192" y="1580"/>
                    <a:pt x="113" y="2287"/>
                  </a:cubicBezTo>
                  <a:cubicBezTo>
                    <a:pt x="35" y="2994"/>
                    <a:pt x="-279" y="6842"/>
                    <a:pt x="663" y="7548"/>
                  </a:cubicBezTo>
                  <a:cubicBezTo>
                    <a:pt x="2981" y="8982"/>
                    <a:pt x="5458" y="10142"/>
                    <a:pt x="8044" y="11003"/>
                  </a:cubicBezTo>
                  <a:cubicBezTo>
                    <a:pt x="8044" y="9276"/>
                    <a:pt x="8044" y="7627"/>
                    <a:pt x="8044" y="5899"/>
                  </a:cubicBezTo>
                  <a:cubicBezTo>
                    <a:pt x="7832" y="4910"/>
                    <a:pt x="7543" y="3938"/>
                    <a:pt x="7180" y="2994"/>
                  </a:cubicBezTo>
                  <a:close/>
                </a:path>
              </a:pathLst>
            </a:custGeom>
            <a:grpFill/>
            <a:ln w="7849" cap="flat">
              <a:noFill/>
              <a:prstDash val="solid"/>
              <a:miter/>
            </a:ln>
          </p:spPr>
          <p:txBody>
            <a:bodyPr rtlCol="0" anchor="ctr"/>
            <a:lstStyle/>
            <a:p>
              <a:endParaRPr lang="en-US"/>
            </a:p>
          </p:txBody>
        </p:sp>
        <p:sp>
          <p:nvSpPr>
            <p:cNvPr id="277" name="Freeform 276">
              <a:extLst>
                <a:ext uri="{FF2B5EF4-FFF2-40B4-BE49-F238E27FC236}">
                  <a16:creationId xmlns:a16="http://schemas.microsoft.com/office/drawing/2014/main" id="{4454CF35-400A-4B41-992D-358E6B6465A7}"/>
                </a:ext>
              </a:extLst>
            </p:cNvPr>
            <p:cNvSpPr/>
            <p:nvPr/>
          </p:nvSpPr>
          <p:spPr>
            <a:xfrm>
              <a:off x="2475233" y="4757148"/>
              <a:ext cx="7852" cy="7853"/>
            </a:xfrm>
            <a:custGeom>
              <a:avLst/>
              <a:gdLst>
                <a:gd name="connsiteX0" fmla="*/ 8142 w 7851"/>
                <a:gd name="connsiteY0" fmla="*/ 3141 h 7852"/>
                <a:gd name="connsiteX1" fmla="*/ 3117 w 7851"/>
                <a:gd name="connsiteY1" fmla="*/ 0 h 7852"/>
                <a:gd name="connsiteX2" fmla="*/ 133 w 7851"/>
                <a:gd name="connsiteY2" fmla="*/ 4319 h 7852"/>
                <a:gd name="connsiteX3" fmla="*/ 2960 w 7851"/>
                <a:gd name="connsiteY3" fmla="*/ 15313 h 7852"/>
                <a:gd name="connsiteX4" fmla="*/ 8457 w 7851"/>
                <a:gd name="connsiteY4" fmla="*/ 8952 h 7852"/>
                <a:gd name="connsiteX5" fmla="*/ 8142 w 7851"/>
                <a:gd name="connsiteY5" fmla="*/ 3141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8142" y="3141"/>
                  </a:moveTo>
                  <a:cubicBezTo>
                    <a:pt x="6986" y="1431"/>
                    <a:pt x="5161" y="290"/>
                    <a:pt x="3117" y="0"/>
                  </a:cubicBezTo>
                  <a:cubicBezTo>
                    <a:pt x="762" y="0"/>
                    <a:pt x="-416" y="2042"/>
                    <a:pt x="133" y="4319"/>
                  </a:cubicBezTo>
                  <a:cubicBezTo>
                    <a:pt x="918" y="8010"/>
                    <a:pt x="2018" y="11700"/>
                    <a:pt x="2960" y="15313"/>
                  </a:cubicBezTo>
                  <a:cubicBezTo>
                    <a:pt x="5061" y="13441"/>
                    <a:pt x="6909" y="11303"/>
                    <a:pt x="8457" y="8952"/>
                  </a:cubicBezTo>
                  <a:cubicBezTo>
                    <a:pt x="9212" y="7063"/>
                    <a:pt x="9097" y="4938"/>
                    <a:pt x="8142" y="3141"/>
                  </a:cubicBezTo>
                  <a:close/>
                </a:path>
              </a:pathLst>
            </a:custGeom>
            <a:grpFill/>
            <a:ln w="7849" cap="flat">
              <a:noFill/>
              <a:prstDash val="solid"/>
              <a:miter/>
            </a:ln>
          </p:spPr>
          <p:txBody>
            <a:bodyPr rtlCol="0" anchor="ctr"/>
            <a:lstStyle/>
            <a:p>
              <a:endParaRPr lang="en-US"/>
            </a:p>
          </p:txBody>
        </p:sp>
        <p:sp>
          <p:nvSpPr>
            <p:cNvPr id="278" name="Freeform 277">
              <a:extLst>
                <a:ext uri="{FF2B5EF4-FFF2-40B4-BE49-F238E27FC236}">
                  <a16:creationId xmlns:a16="http://schemas.microsoft.com/office/drawing/2014/main" id="{1EBF11F0-BFF7-504E-9F8D-E175F83CA6F3}"/>
                </a:ext>
              </a:extLst>
            </p:cNvPr>
            <p:cNvSpPr/>
            <p:nvPr/>
          </p:nvSpPr>
          <p:spPr>
            <a:xfrm>
              <a:off x="2477879" y="4772461"/>
              <a:ext cx="7852" cy="7853"/>
            </a:xfrm>
            <a:custGeom>
              <a:avLst/>
              <a:gdLst>
                <a:gd name="connsiteX0" fmla="*/ 550 w 0"/>
                <a:gd name="connsiteY0" fmla="*/ 0 h 0"/>
                <a:gd name="connsiteX1" fmla="*/ 0 w 0"/>
                <a:gd name="connsiteY1" fmla="*/ 628 h 0"/>
                <a:gd name="connsiteX2" fmla="*/ 0 w 0"/>
                <a:gd name="connsiteY2" fmla="*/ 1335 h 0"/>
                <a:gd name="connsiteX3" fmla="*/ 628 w 0"/>
                <a:gd name="connsiteY3" fmla="*/ 1335 h 0"/>
                <a:gd name="connsiteX4" fmla="*/ 550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50" y="0"/>
                  </a:moveTo>
                  <a:lnTo>
                    <a:pt x="0" y="628"/>
                  </a:lnTo>
                  <a:lnTo>
                    <a:pt x="0" y="1335"/>
                  </a:lnTo>
                  <a:lnTo>
                    <a:pt x="628" y="1335"/>
                  </a:lnTo>
                  <a:cubicBezTo>
                    <a:pt x="628" y="1335"/>
                    <a:pt x="628" y="471"/>
                    <a:pt x="550" y="0"/>
                  </a:cubicBezTo>
                  <a:close/>
                </a:path>
              </a:pathLst>
            </a:custGeom>
            <a:grpFill/>
            <a:ln w="7849" cap="flat">
              <a:noFill/>
              <a:prstDash val="solid"/>
              <a:miter/>
            </a:ln>
          </p:spPr>
          <p:txBody>
            <a:bodyPr rtlCol="0" anchor="ctr"/>
            <a:lstStyle/>
            <a:p>
              <a:endParaRPr lang="en-US"/>
            </a:p>
          </p:txBody>
        </p:sp>
        <p:sp>
          <p:nvSpPr>
            <p:cNvPr id="279" name="Freeform 278">
              <a:extLst>
                <a:ext uri="{FF2B5EF4-FFF2-40B4-BE49-F238E27FC236}">
                  <a16:creationId xmlns:a16="http://schemas.microsoft.com/office/drawing/2014/main" id="{3C84D855-912D-3347-A094-6D17DF3C2584}"/>
                </a:ext>
              </a:extLst>
            </p:cNvPr>
            <p:cNvSpPr/>
            <p:nvPr/>
          </p:nvSpPr>
          <p:spPr>
            <a:xfrm>
              <a:off x="6249947" y="335499"/>
              <a:ext cx="7852" cy="7853"/>
            </a:xfrm>
            <a:custGeom>
              <a:avLst/>
              <a:gdLst>
                <a:gd name="connsiteX0" fmla="*/ 8184 w 7851"/>
                <a:gd name="connsiteY0" fmla="*/ 8448 h 7852"/>
                <a:gd name="connsiteX1" fmla="*/ 5592 w 7851"/>
                <a:gd name="connsiteY1" fmla="*/ 596 h 7852"/>
                <a:gd name="connsiteX2" fmla="*/ 1000 w 7851"/>
                <a:gd name="connsiteY2" fmla="*/ 1408 h 7852"/>
                <a:gd name="connsiteX3" fmla="*/ 489 w 7851"/>
                <a:gd name="connsiteY3" fmla="*/ 2559 h 7852"/>
                <a:gd name="connsiteX4" fmla="*/ 2923 w 7851"/>
                <a:gd name="connsiteY4" fmla="*/ 10411 h 7852"/>
                <a:gd name="connsiteX5" fmla="*/ 8184 w 7851"/>
                <a:gd name="connsiteY5" fmla="*/ 8448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8184" y="8448"/>
                  </a:moveTo>
                  <a:cubicBezTo>
                    <a:pt x="10225" y="5778"/>
                    <a:pt x="8891" y="2480"/>
                    <a:pt x="5592" y="596"/>
                  </a:cubicBezTo>
                  <a:cubicBezTo>
                    <a:pt x="4100" y="-448"/>
                    <a:pt x="2044" y="-84"/>
                    <a:pt x="1000" y="1408"/>
                  </a:cubicBezTo>
                  <a:cubicBezTo>
                    <a:pt x="757" y="1755"/>
                    <a:pt x="583" y="2146"/>
                    <a:pt x="489" y="2559"/>
                  </a:cubicBezTo>
                  <a:cubicBezTo>
                    <a:pt x="-694" y="5421"/>
                    <a:pt x="328" y="8720"/>
                    <a:pt x="2923" y="10411"/>
                  </a:cubicBezTo>
                  <a:cubicBezTo>
                    <a:pt x="4729" y="10019"/>
                    <a:pt x="7163" y="10019"/>
                    <a:pt x="8184" y="8448"/>
                  </a:cubicBezTo>
                  <a:close/>
                </a:path>
              </a:pathLst>
            </a:custGeom>
            <a:grpFill/>
            <a:ln w="7849" cap="flat">
              <a:noFill/>
              <a:prstDash val="solid"/>
              <a:miter/>
            </a:ln>
          </p:spPr>
          <p:txBody>
            <a:bodyPr rtlCol="0" anchor="ctr"/>
            <a:lstStyle/>
            <a:p>
              <a:endParaRPr lang="en-US"/>
            </a:p>
          </p:txBody>
        </p:sp>
        <p:sp>
          <p:nvSpPr>
            <p:cNvPr id="280" name="Freeform 279">
              <a:extLst>
                <a:ext uri="{FF2B5EF4-FFF2-40B4-BE49-F238E27FC236}">
                  <a16:creationId xmlns:a16="http://schemas.microsoft.com/office/drawing/2014/main" id="{8C6D651F-495A-9D4C-9559-5B8D6F535FE3}"/>
                </a:ext>
              </a:extLst>
            </p:cNvPr>
            <p:cNvSpPr/>
            <p:nvPr/>
          </p:nvSpPr>
          <p:spPr>
            <a:xfrm>
              <a:off x="3579486" y="131373"/>
              <a:ext cx="7852" cy="7853"/>
            </a:xfrm>
            <a:custGeom>
              <a:avLst/>
              <a:gdLst>
                <a:gd name="connsiteX0" fmla="*/ 6228 w 7851"/>
                <a:gd name="connsiteY0" fmla="*/ 8797 h 7852"/>
                <a:gd name="connsiteX1" fmla="*/ 8897 w 7851"/>
                <a:gd name="connsiteY1" fmla="*/ 4556 h 7852"/>
                <a:gd name="connsiteX2" fmla="*/ 4814 w 7851"/>
                <a:gd name="connsiteY2" fmla="*/ 159 h 7852"/>
                <a:gd name="connsiteX3" fmla="*/ 1830 w 7851"/>
                <a:gd name="connsiteY3" fmla="*/ 709 h 7852"/>
                <a:gd name="connsiteX4" fmla="*/ 288 w 7851"/>
                <a:gd name="connsiteY4" fmla="*/ 4874 h 7852"/>
                <a:gd name="connsiteX5" fmla="*/ 1124 w 7851"/>
                <a:gd name="connsiteY5" fmla="*/ 5970 h 7852"/>
                <a:gd name="connsiteX6" fmla="*/ 6227 w 7851"/>
                <a:gd name="connsiteY6" fmla="*/ 879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6228" y="8797"/>
                  </a:moveTo>
                  <a:cubicBezTo>
                    <a:pt x="8505" y="8797"/>
                    <a:pt x="9447" y="6991"/>
                    <a:pt x="8897" y="4556"/>
                  </a:cubicBezTo>
                  <a:cubicBezTo>
                    <a:pt x="7661" y="2980"/>
                    <a:pt x="6295" y="1509"/>
                    <a:pt x="4814" y="159"/>
                  </a:cubicBezTo>
                  <a:cubicBezTo>
                    <a:pt x="4265" y="-234"/>
                    <a:pt x="2694" y="159"/>
                    <a:pt x="1830" y="709"/>
                  </a:cubicBezTo>
                  <a:cubicBezTo>
                    <a:pt x="254" y="1433"/>
                    <a:pt x="-437" y="3298"/>
                    <a:pt x="288" y="4874"/>
                  </a:cubicBezTo>
                  <a:cubicBezTo>
                    <a:pt x="482" y="5297"/>
                    <a:pt x="767" y="5671"/>
                    <a:pt x="1124" y="5970"/>
                  </a:cubicBezTo>
                  <a:cubicBezTo>
                    <a:pt x="2454" y="7466"/>
                    <a:pt x="4254" y="8463"/>
                    <a:pt x="6227" y="8797"/>
                  </a:cubicBezTo>
                  <a:close/>
                </a:path>
              </a:pathLst>
            </a:custGeom>
            <a:grpFill/>
            <a:ln w="7849" cap="flat">
              <a:noFill/>
              <a:prstDash val="solid"/>
              <a:miter/>
            </a:ln>
          </p:spPr>
          <p:txBody>
            <a:bodyPr rtlCol="0" anchor="ctr"/>
            <a:lstStyle/>
            <a:p>
              <a:endParaRPr lang="en-US"/>
            </a:p>
          </p:txBody>
        </p:sp>
        <p:sp>
          <p:nvSpPr>
            <p:cNvPr id="281" name="Freeform 280">
              <a:extLst>
                <a:ext uri="{FF2B5EF4-FFF2-40B4-BE49-F238E27FC236}">
                  <a16:creationId xmlns:a16="http://schemas.microsoft.com/office/drawing/2014/main" id="{6994E1D3-1653-CD4F-AA4C-B7CC22E79AF1}"/>
                </a:ext>
              </a:extLst>
            </p:cNvPr>
            <p:cNvSpPr/>
            <p:nvPr/>
          </p:nvSpPr>
          <p:spPr>
            <a:xfrm>
              <a:off x="5123993" y="282539"/>
              <a:ext cx="7852" cy="7853"/>
            </a:xfrm>
            <a:custGeom>
              <a:avLst/>
              <a:gdLst>
                <a:gd name="connsiteX0" fmla="*/ 4633 w 0"/>
                <a:gd name="connsiteY0" fmla="*/ 6832 h 0"/>
                <a:gd name="connsiteX1" fmla="*/ 6674 w 0"/>
                <a:gd name="connsiteY1" fmla="*/ 4555 h 0"/>
                <a:gd name="connsiteX2" fmla="*/ 4701 w 0"/>
                <a:gd name="connsiteY2" fmla="*/ 206 h 0"/>
                <a:gd name="connsiteX3" fmla="*/ 3769 w 0"/>
                <a:gd name="connsiteY3" fmla="*/ 0 h 0"/>
                <a:gd name="connsiteX4" fmla="*/ 0 w 0"/>
                <a:gd name="connsiteY4" fmla="*/ 3769 h 0"/>
                <a:gd name="connsiteX5" fmla="*/ 3813 w 0"/>
                <a:gd name="connsiteY5" fmla="*/ 6999 h 0"/>
                <a:gd name="connsiteX6" fmla="*/ 4632 w 0"/>
                <a:gd name="connsiteY6" fmla="*/ 6832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a:moveTo>
                    <a:pt x="4633" y="6832"/>
                  </a:moveTo>
                  <a:cubicBezTo>
                    <a:pt x="5623" y="6422"/>
                    <a:pt x="6374" y="5584"/>
                    <a:pt x="6674" y="4555"/>
                  </a:cubicBezTo>
                  <a:cubicBezTo>
                    <a:pt x="7330" y="2809"/>
                    <a:pt x="6447" y="862"/>
                    <a:pt x="4701" y="206"/>
                  </a:cubicBezTo>
                  <a:cubicBezTo>
                    <a:pt x="4402" y="94"/>
                    <a:pt x="4088" y="24"/>
                    <a:pt x="3769" y="0"/>
                  </a:cubicBezTo>
                  <a:cubicBezTo>
                    <a:pt x="1413" y="0"/>
                    <a:pt x="79" y="1414"/>
                    <a:pt x="0" y="3769"/>
                  </a:cubicBezTo>
                  <a:cubicBezTo>
                    <a:pt x="161" y="5714"/>
                    <a:pt x="1868" y="7160"/>
                    <a:pt x="3813" y="6999"/>
                  </a:cubicBezTo>
                  <a:cubicBezTo>
                    <a:pt x="4092" y="6976"/>
                    <a:pt x="4367" y="6920"/>
                    <a:pt x="4632" y="6832"/>
                  </a:cubicBezTo>
                  <a:close/>
                </a:path>
              </a:pathLst>
            </a:custGeom>
            <a:grpFill/>
            <a:ln w="7849" cap="flat">
              <a:noFill/>
              <a:prstDash val="solid"/>
              <a:miter/>
            </a:ln>
          </p:spPr>
          <p:txBody>
            <a:bodyPr rtlCol="0" anchor="ctr"/>
            <a:lstStyle/>
            <a:p>
              <a:endParaRPr lang="en-US"/>
            </a:p>
          </p:txBody>
        </p:sp>
        <p:sp>
          <p:nvSpPr>
            <p:cNvPr id="282" name="Freeform 281">
              <a:extLst>
                <a:ext uri="{FF2B5EF4-FFF2-40B4-BE49-F238E27FC236}">
                  <a16:creationId xmlns:a16="http://schemas.microsoft.com/office/drawing/2014/main" id="{38DBF52D-413C-9944-9F4B-32B3BE3EE143}"/>
                </a:ext>
              </a:extLst>
            </p:cNvPr>
            <p:cNvSpPr/>
            <p:nvPr/>
          </p:nvSpPr>
          <p:spPr>
            <a:xfrm>
              <a:off x="8116378" y="4703105"/>
              <a:ext cx="7852" cy="7853"/>
            </a:xfrm>
            <a:custGeom>
              <a:avLst/>
              <a:gdLst>
                <a:gd name="connsiteX0" fmla="*/ 3062 w 7851"/>
                <a:gd name="connsiteY0" fmla="*/ 646 h 7852"/>
                <a:gd name="connsiteX1" fmla="*/ 0 w 7851"/>
                <a:gd name="connsiteY1" fmla="*/ 5672 h 7852"/>
                <a:gd name="connsiteX2" fmla="*/ 3690 w 7851"/>
                <a:gd name="connsiteY2" fmla="*/ 10148 h 7852"/>
                <a:gd name="connsiteX3" fmla="*/ 8334 w 7851"/>
                <a:gd name="connsiteY3" fmla="*/ 9717 h 7852"/>
                <a:gd name="connsiteX4" fmla="*/ 9029 w 7851"/>
                <a:gd name="connsiteY4" fmla="*/ 8263 h 7852"/>
                <a:gd name="connsiteX5" fmla="*/ 8401 w 7851"/>
                <a:gd name="connsiteY5" fmla="*/ 2531 h 7852"/>
                <a:gd name="connsiteX6" fmla="*/ 4147 w 7851"/>
                <a:gd name="connsiteY6" fmla="*/ 127 h 7852"/>
                <a:gd name="connsiteX7" fmla="*/ 3062 w 7851"/>
                <a:gd name="connsiteY7" fmla="*/ 646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1" h="7852">
                  <a:moveTo>
                    <a:pt x="3062" y="646"/>
                  </a:moveTo>
                  <a:cubicBezTo>
                    <a:pt x="1570" y="1588"/>
                    <a:pt x="942" y="3944"/>
                    <a:pt x="0" y="5672"/>
                  </a:cubicBezTo>
                  <a:cubicBezTo>
                    <a:pt x="1015" y="7329"/>
                    <a:pt x="2257" y="8835"/>
                    <a:pt x="3690" y="10148"/>
                  </a:cubicBezTo>
                  <a:cubicBezTo>
                    <a:pt x="5092" y="11311"/>
                    <a:pt x="7170" y="11119"/>
                    <a:pt x="8334" y="9717"/>
                  </a:cubicBezTo>
                  <a:cubicBezTo>
                    <a:pt x="8683" y="9297"/>
                    <a:pt x="8922" y="8798"/>
                    <a:pt x="9029" y="8263"/>
                  </a:cubicBezTo>
                  <a:cubicBezTo>
                    <a:pt x="9323" y="6330"/>
                    <a:pt x="9106" y="4354"/>
                    <a:pt x="8401" y="2531"/>
                  </a:cubicBezTo>
                  <a:cubicBezTo>
                    <a:pt x="7890" y="692"/>
                    <a:pt x="5986" y="-384"/>
                    <a:pt x="4147" y="127"/>
                  </a:cubicBezTo>
                  <a:cubicBezTo>
                    <a:pt x="3758" y="236"/>
                    <a:pt x="3391" y="411"/>
                    <a:pt x="3062" y="646"/>
                  </a:cubicBezTo>
                  <a:close/>
                </a:path>
              </a:pathLst>
            </a:custGeom>
            <a:grpFill/>
            <a:ln w="7849" cap="flat">
              <a:noFill/>
              <a:prstDash val="solid"/>
              <a:miter/>
            </a:ln>
          </p:spPr>
          <p:txBody>
            <a:bodyPr rtlCol="0" anchor="ctr"/>
            <a:lstStyle/>
            <a:p>
              <a:endParaRPr lang="en-US"/>
            </a:p>
          </p:txBody>
        </p:sp>
        <p:sp>
          <p:nvSpPr>
            <p:cNvPr id="283" name="Freeform 282">
              <a:extLst>
                <a:ext uri="{FF2B5EF4-FFF2-40B4-BE49-F238E27FC236}">
                  <a16:creationId xmlns:a16="http://schemas.microsoft.com/office/drawing/2014/main" id="{CE09F676-2E7D-164D-A948-28A910B830EC}"/>
                </a:ext>
              </a:extLst>
            </p:cNvPr>
            <p:cNvSpPr/>
            <p:nvPr/>
          </p:nvSpPr>
          <p:spPr>
            <a:xfrm>
              <a:off x="2486533" y="4942079"/>
              <a:ext cx="7852" cy="7853"/>
            </a:xfrm>
            <a:custGeom>
              <a:avLst/>
              <a:gdLst>
                <a:gd name="connsiteX0" fmla="*/ 2418 w 7851"/>
                <a:gd name="connsiteY0" fmla="*/ 2120 h 7852"/>
                <a:gd name="connsiteX1" fmla="*/ 472 w 7851"/>
                <a:gd name="connsiteY1" fmla="*/ 8027 h 7852"/>
                <a:gd name="connsiteX2" fmla="*/ 2418 w 7851"/>
                <a:gd name="connsiteY2" fmla="*/ 9973 h 7852"/>
                <a:gd name="connsiteX3" fmla="*/ 10270 w 7851"/>
                <a:gd name="connsiteY3" fmla="*/ 12172 h 7852"/>
                <a:gd name="connsiteX4" fmla="*/ 10270 w 7851"/>
                <a:gd name="connsiteY4" fmla="*/ 0 h 7852"/>
                <a:gd name="connsiteX5" fmla="*/ 2418 w 7851"/>
                <a:gd name="connsiteY5" fmla="*/ 2120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2418" y="2120"/>
                  </a:moveTo>
                  <a:cubicBezTo>
                    <a:pt x="249" y="3214"/>
                    <a:pt x="-622" y="5859"/>
                    <a:pt x="472" y="8027"/>
                  </a:cubicBezTo>
                  <a:cubicBezTo>
                    <a:pt x="896" y="8867"/>
                    <a:pt x="1578" y="9549"/>
                    <a:pt x="2418" y="9973"/>
                  </a:cubicBezTo>
                  <a:cubicBezTo>
                    <a:pt x="4946" y="10994"/>
                    <a:pt x="7579" y="11731"/>
                    <a:pt x="10270" y="12172"/>
                  </a:cubicBezTo>
                  <a:cubicBezTo>
                    <a:pt x="10270" y="8167"/>
                    <a:pt x="10270" y="4319"/>
                    <a:pt x="10270" y="0"/>
                  </a:cubicBezTo>
                  <a:cubicBezTo>
                    <a:pt x="7594" y="471"/>
                    <a:pt x="4966" y="1180"/>
                    <a:pt x="2418" y="2120"/>
                  </a:cubicBezTo>
                  <a:close/>
                </a:path>
              </a:pathLst>
            </a:custGeom>
            <a:grpFill/>
            <a:ln w="7849" cap="flat">
              <a:noFill/>
              <a:prstDash val="solid"/>
              <a:miter/>
            </a:ln>
          </p:spPr>
          <p:txBody>
            <a:bodyPr rtlCol="0" anchor="ctr"/>
            <a:lstStyle/>
            <a:p>
              <a:endParaRPr lang="en-US"/>
            </a:p>
          </p:txBody>
        </p:sp>
        <p:sp>
          <p:nvSpPr>
            <p:cNvPr id="284" name="Freeform 283">
              <a:extLst>
                <a:ext uri="{FF2B5EF4-FFF2-40B4-BE49-F238E27FC236}">
                  <a16:creationId xmlns:a16="http://schemas.microsoft.com/office/drawing/2014/main" id="{FA93DA5D-6583-304F-A647-E3E909B83794}"/>
                </a:ext>
              </a:extLst>
            </p:cNvPr>
            <p:cNvSpPr/>
            <p:nvPr/>
          </p:nvSpPr>
          <p:spPr>
            <a:xfrm>
              <a:off x="8347305" y="3671028"/>
              <a:ext cx="15704" cy="7853"/>
            </a:xfrm>
            <a:custGeom>
              <a:avLst/>
              <a:gdLst>
                <a:gd name="connsiteX0" fmla="*/ 18059 w 15703"/>
                <a:gd name="connsiteY0" fmla="*/ 8577 h 7852"/>
                <a:gd name="connsiteX1" fmla="*/ 4554 w 15703"/>
                <a:gd name="connsiteY1" fmla="*/ 1117 h 7852"/>
                <a:gd name="connsiteX2" fmla="*/ 0 w 15703"/>
                <a:gd name="connsiteY2" fmla="*/ 3395 h 7852"/>
                <a:gd name="connsiteX3" fmla="*/ 18139 w 15703"/>
                <a:gd name="connsiteY3" fmla="*/ 10148 h 7852"/>
                <a:gd name="connsiteX4" fmla="*/ 18060 w 15703"/>
                <a:gd name="connsiteY4" fmla="*/ 8577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03" h="7852">
                  <a:moveTo>
                    <a:pt x="18059" y="8577"/>
                  </a:moveTo>
                  <a:cubicBezTo>
                    <a:pt x="14918" y="18"/>
                    <a:pt x="12484" y="-1396"/>
                    <a:pt x="4554" y="1117"/>
                  </a:cubicBezTo>
                  <a:cubicBezTo>
                    <a:pt x="2954" y="1701"/>
                    <a:pt x="1426" y="2465"/>
                    <a:pt x="0" y="3395"/>
                  </a:cubicBezTo>
                  <a:cubicBezTo>
                    <a:pt x="6565" y="3876"/>
                    <a:pt x="12857" y="6218"/>
                    <a:pt x="18139" y="10148"/>
                  </a:cubicBezTo>
                  <a:cubicBezTo>
                    <a:pt x="18152" y="9623"/>
                    <a:pt x="18125" y="9098"/>
                    <a:pt x="18060" y="8577"/>
                  </a:cubicBezTo>
                  <a:close/>
                </a:path>
              </a:pathLst>
            </a:custGeom>
            <a:grpFill/>
            <a:ln w="7849" cap="flat">
              <a:noFill/>
              <a:prstDash val="solid"/>
              <a:miter/>
            </a:ln>
          </p:spPr>
          <p:txBody>
            <a:bodyPr rtlCol="0" anchor="ctr"/>
            <a:lstStyle/>
            <a:p>
              <a:endParaRPr lang="en-US"/>
            </a:p>
          </p:txBody>
        </p:sp>
        <p:sp>
          <p:nvSpPr>
            <p:cNvPr id="285" name="Freeform 284">
              <a:extLst>
                <a:ext uri="{FF2B5EF4-FFF2-40B4-BE49-F238E27FC236}">
                  <a16:creationId xmlns:a16="http://schemas.microsoft.com/office/drawing/2014/main" id="{EFDAA6BB-A57D-EA4A-B9D5-4A4157981467}"/>
                </a:ext>
              </a:extLst>
            </p:cNvPr>
            <p:cNvSpPr/>
            <p:nvPr/>
          </p:nvSpPr>
          <p:spPr>
            <a:xfrm>
              <a:off x="8345655" y="3674422"/>
              <a:ext cx="7852" cy="7853"/>
            </a:xfrm>
            <a:custGeom>
              <a:avLst/>
              <a:gdLst>
                <a:gd name="connsiteX0" fmla="*/ 1650 w 0"/>
                <a:gd name="connsiteY0" fmla="*/ 0 h 0"/>
                <a:gd name="connsiteX1" fmla="*/ 0 w 0"/>
                <a:gd name="connsiteY1" fmla="*/ 0 h 0"/>
                <a:gd name="connsiteX2" fmla="*/ 0 w 0"/>
                <a:gd name="connsiteY2" fmla="*/ 628 h 0"/>
                <a:gd name="connsiteX3" fmla="*/ 785 w 0"/>
                <a:gd name="connsiteY3" fmla="*/ 628 h 0"/>
              </a:gdLst>
              <a:ahLst/>
              <a:cxnLst>
                <a:cxn ang="0">
                  <a:pos x="connsiteX0" y="connsiteY0"/>
                </a:cxn>
                <a:cxn ang="0">
                  <a:pos x="connsiteX1" y="connsiteY1"/>
                </a:cxn>
                <a:cxn ang="0">
                  <a:pos x="connsiteX2" y="connsiteY2"/>
                </a:cxn>
                <a:cxn ang="0">
                  <a:pos x="connsiteX3" y="connsiteY3"/>
                </a:cxn>
              </a:cxnLst>
              <a:rect l="l" t="t" r="r" b="b"/>
              <a:pathLst>
                <a:path>
                  <a:moveTo>
                    <a:pt x="1650" y="0"/>
                  </a:moveTo>
                  <a:lnTo>
                    <a:pt x="0" y="0"/>
                  </a:lnTo>
                  <a:cubicBezTo>
                    <a:pt x="34" y="208"/>
                    <a:pt x="34" y="420"/>
                    <a:pt x="0" y="628"/>
                  </a:cubicBezTo>
                  <a:lnTo>
                    <a:pt x="785" y="628"/>
                  </a:lnTo>
                  <a:close/>
                </a:path>
              </a:pathLst>
            </a:custGeom>
            <a:grpFill/>
            <a:ln w="7849" cap="flat">
              <a:noFill/>
              <a:prstDash val="solid"/>
              <a:miter/>
            </a:ln>
          </p:spPr>
          <p:txBody>
            <a:bodyPr rtlCol="0" anchor="ctr"/>
            <a:lstStyle/>
            <a:p>
              <a:endParaRPr lang="en-US"/>
            </a:p>
          </p:txBody>
        </p:sp>
        <p:sp>
          <p:nvSpPr>
            <p:cNvPr id="286" name="Freeform 285">
              <a:extLst>
                <a:ext uri="{FF2B5EF4-FFF2-40B4-BE49-F238E27FC236}">
                  <a16:creationId xmlns:a16="http://schemas.microsoft.com/office/drawing/2014/main" id="{7E47A239-5A94-0E42-A593-04EED17CC48E}"/>
                </a:ext>
              </a:extLst>
            </p:cNvPr>
            <p:cNvSpPr/>
            <p:nvPr/>
          </p:nvSpPr>
          <p:spPr>
            <a:xfrm>
              <a:off x="2131365" y="929961"/>
              <a:ext cx="7852" cy="7853"/>
            </a:xfrm>
            <a:custGeom>
              <a:avLst/>
              <a:gdLst>
                <a:gd name="connsiteX0" fmla="*/ 400 w 0"/>
                <a:gd name="connsiteY0" fmla="*/ 4507 h 0"/>
                <a:gd name="connsiteX1" fmla="*/ 2834 w 0"/>
                <a:gd name="connsiteY1" fmla="*/ 6392 h 0"/>
                <a:gd name="connsiteX2" fmla="*/ 6959 w 0"/>
                <a:gd name="connsiteY2" fmla="*/ 4465 h 0"/>
                <a:gd name="connsiteX3" fmla="*/ 7153 w 0"/>
                <a:gd name="connsiteY3" fmla="*/ 3329 h 0"/>
                <a:gd name="connsiteX4" fmla="*/ 3070 w 0"/>
                <a:gd name="connsiteY4" fmla="*/ 31 h 0"/>
                <a:gd name="connsiteX5" fmla="*/ 400 w 0"/>
                <a:gd name="connsiteY5" fmla="*/ 4507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400" y="4507"/>
                  </a:moveTo>
                  <a:cubicBezTo>
                    <a:pt x="921" y="5441"/>
                    <a:pt x="1800" y="6121"/>
                    <a:pt x="2834" y="6392"/>
                  </a:cubicBezTo>
                  <a:cubicBezTo>
                    <a:pt x="4505" y="6999"/>
                    <a:pt x="6352" y="6137"/>
                    <a:pt x="6959" y="4465"/>
                  </a:cubicBezTo>
                  <a:cubicBezTo>
                    <a:pt x="7092" y="4101"/>
                    <a:pt x="7157" y="3716"/>
                    <a:pt x="7153" y="3329"/>
                  </a:cubicBezTo>
                  <a:cubicBezTo>
                    <a:pt x="7153" y="895"/>
                    <a:pt x="5582" y="-204"/>
                    <a:pt x="3070" y="31"/>
                  </a:cubicBezTo>
                  <a:cubicBezTo>
                    <a:pt x="557" y="267"/>
                    <a:pt x="-699" y="2151"/>
                    <a:pt x="400" y="4507"/>
                  </a:cubicBezTo>
                  <a:close/>
                </a:path>
              </a:pathLst>
            </a:custGeom>
            <a:grpFill/>
            <a:ln w="7849" cap="flat">
              <a:noFill/>
              <a:prstDash val="solid"/>
              <a:miter/>
            </a:ln>
          </p:spPr>
          <p:txBody>
            <a:bodyPr rtlCol="0" anchor="ctr"/>
            <a:lstStyle/>
            <a:p>
              <a:endParaRPr lang="en-US"/>
            </a:p>
          </p:txBody>
        </p:sp>
        <p:sp>
          <p:nvSpPr>
            <p:cNvPr id="287" name="Freeform 286">
              <a:extLst>
                <a:ext uri="{FF2B5EF4-FFF2-40B4-BE49-F238E27FC236}">
                  <a16:creationId xmlns:a16="http://schemas.microsoft.com/office/drawing/2014/main" id="{F80151FC-F855-934D-9A47-8C20CE401866}"/>
                </a:ext>
              </a:extLst>
            </p:cNvPr>
            <p:cNvSpPr/>
            <p:nvPr/>
          </p:nvSpPr>
          <p:spPr>
            <a:xfrm>
              <a:off x="3948181" y="2618787"/>
              <a:ext cx="7852" cy="7853"/>
            </a:xfrm>
            <a:custGeom>
              <a:avLst/>
              <a:gdLst>
                <a:gd name="connsiteX0" fmla="*/ 2178 w 7851"/>
                <a:gd name="connsiteY0" fmla="*/ 8559 h 7852"/>
                <a:gd name="connsiteX1" fmla="*/ 4926 w 7851"/>
                <a:gd name="connsiteY1" fmla="*/ 8559 h 7852"/>
                <a:gd name="connsiteX2" fmla="*/ 8695 w 7851"/>
                <a:gd name="connsiteY2" fmla="*/ 4162 h 7852"/>
                <a:gd name="connsiteX3" fmla="*/ 5868 w 7851"/>
                <a:gd name="connsiteY3" fmla="*/ 0 h 7852"/>
                <a:gd name="connsiteX4" fmla="*/ 1157 w 7851"/>
                <a:gd name="connsiteY4" fmla="*/ 3455 h 7852"/>
                <a:gd name="connsiteX5" fmla="*/ 2178 w 7851"/>
                <a:gd name="connsiteY5" fmla="*/ 8559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2178" y="8559"/>
                  </a:moveTo>
                  <a:cubicBezTo>
                    <a:pt x="3042" y="8994"/>
                    <a:pt x="4062" y="8994"/>
                    <a:pt x="4926" y="8559"/>
                  </a:cubicBezTo>
                  <a:cubicBezTo>
                    <a:pt x="6284" y="7184"/>
                    <a:pt x="7544" y="5715"/>
                    <a:pt x="8695" y="4162"/>
                  </a:cubicBezTo>
                  <a:lnTo>
                    <a:pt x="5868" y="0"/>
                  </a:lnTo>
                  <a:cubicBezTo>
                    <a:pt x="4190" y="997"/>
                    <a:pt x="2613" y="2154"/>
                    <a:pt x="1157" y="3455"/>
                  </a:cubicBezTo>
                  <a:cubicBezTo>
                    <a:pt x="-727" y="5576"/>
                    <a:pt x="-256" y="7539"/>
                    <a:pt x="2178" y="8559"/>
                  </a:cubicBezTo>
                  <a:close/>
                </a:path>
              </a:pathLst>
            </a:custGeom>
            <a:grpFill/>
            <a:ln w="7849" cap="flat">
              <a:noFill/>
              <a:prstDash val="solid"/>
              <a:miter/>
            </a:ln>
          </p:spPr>
          <p:txBody>
            <a:bodyPr rtlCol="0" anchor="ctr"/>
            <a:lstStyle/>
            <a:p>
              <a:endParaRPr lang="en-US"/>
            </a:p>
          </p:txBody>
        </p:sp>
        <p:sp>
          <p:nvSpPr>
            <p:cNvPr id="288" name="Freeform 287">
              <a:extLst>
                <a:ext uri="{FF2B5EF4-FFF2-40B4-BE49-F238E27FC236}">
                  <a16:creationId xmlns:a16="http://schemas.microsoft.com/office/drawing/2014/main" id="{6F074CDA-CBB2-5A45-A1C8-408757784081}"/>
                </a:ext>
              </a:extLst>
            </p:cNvPr>
            <p:cNvSpPr/>
            <p:nvPr/>
          </p:nvSpPr>
          <p:spPr>
            <a:xfrm>
              <a:off x="7693361" y="2619608"/>
              <a:ext cx="7852" cy="7853"/>
            </a:xfrm>
            <a:custGeom>
              <a:avLst/>
              <a:gdLst>
                <a:gd name="connsiteX0" fmla="*/ 7020 w 0"/>
                <a:gd name="connsiteY0" fmla="*/ 1928 h 7852"/>
                <a:gd name="connsiteX1" fmla="*/ 4978 w 0"/>
                <a:gd name="connsiteY1" fmla="*/ 44 h 7852"/>
                <a:gd name="connsiteX2" fmla="*/ 32 w 0"/>
                <a:gd name="connsiteY2" fmla="*/ 5698 h 7852"/>
                <a:gd name="connsiteX3" fmla="*/ 1680 w 0"/>
                <a:gd name="connsiteY3" fmla="*/ 8053 h 7852"/>
                <a:gd name="connsiteX4" fmla="*/ 4429 w 0"/>
                <a:gd name="connsiteY4" fmla="*/ 7033 h 7852"/>
                <a:gd name="connsiteX5" fmla="*/ 7020 w 0"/>
                <a:gd name="connsiteY5" fmla="*/ 1928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h="7852">
                  <a:moveTo>
                    <a:pt x="7020" y="1928"/>
                  </a:moveTo>
                  <a:cubicBezTo>
                    <a:pt x="7020" y="1928"/>
                    <a:pt x="5764" y="122"/>
                    <a:pt x="4978" y="44"/>
                  </a:cubicBezTo>
                  <a:cubicBezTo>
                    <a:pt x="1759" y="-349"/>
                    <a:pt x="-283" y="1928"/>
                    <a:pt x="32" y="5698"/>
                  </a:cubicBezTo>
                  <a:cubicBezTo>
                    <a:pt x="32" y="6561"/>
                    <a:pt x="1052" y="7190"/>
                    <a:pt x="1680" y="8053"/>
                  </a:cubicBezTo>
                  <a:cubicBezTo>
                    <a:pt x="2623" y="8053"/>
                    <a:pt x="3958" y="7661"/>
                    <a:pt x="4429" y="7033"/>
                  </a:cubicBezTo>
                  <a:cubicBezTo>
                    <a:pt x="5524" y="5459"/>
                    <a:pt x="6396" y="3741"/>
                    <a:pt x="7020" y="1928"/>
                  </a:cubicBezTo>
                  <a:close/>
                </a:path>
              </a:pathLst>
            </a:custGeom>
            <a:grpFill/>
            <a:ln w="7849" cap="flat">
              <a:noFill/>
              <a:prstDash val="solid"/>
              <a:miter/>
            </a:ln>
          </p:spPr>
          <p:txBody>
            <a:bodyPr rtlCol="0" anchor="ctr"/>
            <a:lstStyle/>
            <a:p>
              <a:endParaRPr lang="en-US"/>
            </a:p>
          </p:txBody>
        </p:sp>
        <p:sp>
          <p:nvSpPr>
            <p:cNvPr id="289" name="Freeform 288">
              <a:extLst>
                <a:ext uri="{FF2B5EF4-FFF2-40B4-BE49-F238E27FC236}">
                  <a16:creationId xmlns:a16="http://schemas.microsoft.com/office/drawing/2014/main" id="{70CFE64F-C11C-6340-8FA1-496B8217BE5A}"/>
                </a:ext>
              </a:extLst>
            </p:cNvPr>
            <p:cNvSpPr/>
            <p:nvPr/>
          </p:nvSpPr>
          <p:spPr>
            <a:xfrm>
              <a:off x="2343532" y="2725113"/>
              <a:ext cx="7852" cy="7853"/>
            </a:xfrm>
            <a:custGeom>
              <a:avLst/>
              <a:gdLst>
                <a:gd name="connsiteX0" fmla="*/ 5496 w 0"/>
                <a:gd name="connsiteY0" fmla="*/ 3769 h 0"/>
                <a:gd name="connsiteX1" fmla="*/ 1413 w 0"/>
                <a:gd name="connsiteY1" fmla="*/ 0 h 0"/>
                <a:gd name="connsiteX2" fmla="*/ 0 w 0"/>
                <a:gd name="connsiteY2" fmla="*/ 5104 h 0"/>
                <a:gd name="connsiteX3" fmla="*/ 1884 w 0"/>
                <a:gd name="connsiteY3" fmla="*/ 6989 h 0"/>
                <a:gd name="connsiteX4" fmla="*/ 5419 w 0"/>
                <a:gd name="connsiteY4" fmla="*/ 5121 h 0"/>
                <a:gd name="connsiteX5" fmla="*/ 5496 w 0"/>
                <a:gd name="connsiteY5" fmla="*/ 3769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5496" y="3769"/>
                  </a:moveTo>
                  <a:lnTo>
                    <a:pt x="1413" y="0"/>
                  </a:lnTo>
                  <a:cubicBezTo>
                    <a:pt x="762" y="1646"/>
                    <a:pt x="288" y="3357"/>
                    <a:pt x="0" y="5104"/>
                  </a:cubicBezTo>
                  <a:cubicBezTo>
                    <a:pt x="0" y="5733"/>
                    <a:pt x="1178" y="6910"/>
                    <a:pt x="1884" y="6989"/>
                  </a:cubicBezTo>
                  <a:cubicBezTo>
                    <a:pt x="3376" y="7449"/>
                    <a:pt x="4959" y="6613"/>
                    <a:pt x="5419" y="5121"/>
                  </a:cubicBezTo>
                  <a:cubicBezTo>
                    <a:pt x="5554" y="4683"/>
                    <a:pt x="5580" y="4219"/>
                    <a:pt x="5496" y="3769"/>
                  </a:cubicBezTo>
                  <a:close/>
                </a:path>
              </a:pathLst>
            </a:custGeom>
            <a:grpFill/>
            <a:ln w="7849" cap="flat">
              <a:noFill/>
              <a:prstDash val="solid"/>
              <a:miter/>
            </a:ln>
          </p:spPr>
          <p:txBody>
            <a:bodyPr rtlCol="0" anchor="ctr"/>
            <a:lstStyle/>
            <a:p>
              <a:endParaRPr lang="en-US"/>
            </a:p>
          </p:txBody>
        </p:sp>
        <p:sp>
          <p:nvSpPr>
            <p:cNvPr id="290" name="Freeform 289">
              <a:extLst>
                <a:ext uri="{FF2B5EF4-FFF2-40B4-BE49-F238E27FC236}">
                  <a16:creationId xmlns:a16="http://schemas.microsoft.com/office/drawing/2014/main" id="{77272284-2522-BE45-B520-541A929F148A}"/>
                </a:ext>
              </a:extLst>
            </p:cNvPr>
            <p:cNvSpPr/>
            <p:nvPr/>
          </p:nvSpPr>
          <p:spPr>
            <a:xfrm>
              <a:off x="2282478" y="2732337"/>
              <a:ext cx="7852" cy="7853"/>
            </a:xfrm>
            <a:custGeom>
              <a:avLst/>
              <a:gdLst>
                <a:gd name="connsiteX0" fmla="*/ 4599 w 0"/>
                <a:gd name="connsiteY0" fmla="*/ 8795 h 7852"/>
                <a:gd name="connsiteX1" fmla="*/ 7347 w 0"/>
                <a:gd name="connsiteY1" fmla="*/ 4319 h 7852"/>
                <a:gd name="connsiteX2" fmla="*/ 3892 w 0"/>
                <a:gd name="connsiteY2" fmla="*/ 0 h 7852"/>
                <a:gd name="connsiteX3" fmla="*/ 123 w 0"/>
                <a:gd name="connsiteY3" fmla="*/ 3926 h 7852"/>
                <a:gd name="connsiteX4" fmla="*/ 4599 w 0"/>
                <a:gd name="connsiteY4" fmla="*/ 8795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7852">
                  <a:moveTo>
                    <a:pt x="4599" y="8795"/>
                  </a:moveTo>
                  <a:cubicBezTo>
                    <a:pt x="5934" y="7931"/>
                    <a:pt x="6483" y="5811"/>
                    <a:pt x="7347" y="4319"/>
                  </a:cubicBezTo>
                  <a:lnTo>
                    <a:pt x="3892" y="0"/>
                  </a:lnTo>
                  <a:cubicBezTo>
                    <a:pt x="2557" y="1256"/>
                    <a:pt x="594" y="2434"/>
                    <a:pt x="123" y="3926"/>
                  </a:cubicBezTo>
                  <a:cubicBezTo>
                    <a:pt x="-662" y="7067"/>
                    <a:pt x="2479" y="10287"/>
                    <a:pt x="4599" y="8795"/>
                  </a:cubicBezTo>
                  <a:close/>
                </a:path>
              </a:pathLst>
            </a:custGeom>
            <a:grpFill/>
            <a:ln w="7849" cap="flat">
              <a:noFill/>
              <a:prstDash val="solid"/>
              <a:miter/>
            </a:ln>
          </p:spPr>
          <p:txBody>
            <a:bodyPr rtlCol="0" anchor="ctr"/>
            <a:lstStyle/>
            <a:p>
              <a:endParaRPr lang="en-US"/>
            </a:p>
          </p:txBody>
        </p:sp>
        <p:sp>
          <p:nvSpPr>
            <p:cNvPr id="291" name="Freeform 290">
              <a:extLst>
                <a:ext uri="{FF2B5EF4-FFF2-40B4-BE49-F238E27FC236}">
                  <a16:creationId xmlns:a16="http://schemas.microsoft.com/office/drawing/2014/main" id="{5B6D0975-FC74-2B48-93F5-D31F5859B1A5}"/>
                </a:ext>
              </a:extLst>
            </p:cNvPr>
            <p:cNvSpPr/>
            <p:nvPr/>
          </p:nvSpPr>
          <p:spPr>
            <a:xfrm>
              <a:off x="2373448" y="2771993"/>
              <a:ext cx="7852" cy="7853"/>
            </a:xfrm>
            <a:custGeom>
              <a:avLst/>
              <a:gdLst>
                <a:gd name="connsiteX0" fmla="*/ 942 w 0"/>
                <a:gd name="connsiteY0" fmla="*/ 1728 h 0"/>
                <a:gd name="connsiteX1" fmla="*/ 942 w 0"/>
                <a:gd name="connsiteY1" fmla="*/ 942 h 0"/>
                <a:gd name="connsiteX2" fmla="*/ 0 w 0"/>
                <a:gd name="connsiteY2" fmla="*/ 0 h 0"/>
                <a:gd name="connsiteX3" fmla="*/ 0 w 0"/>
                <a:gd name="connsiteY3" fmla="*/ 1492 h 0"/>
              </a:gdLst>
              <a:ahLst/>
              <a:cxnLst>
                <a:cxn ang="0">
                  <a:pos x="connsiteX0" y="connsiteY0"/>
                </a:cxn>
                <a:cxn ang="0">
                  <a:pos x="connsiteX1" y="connsiteY1"/>
                </a:cxn>
                <a:cxn ang="0">
                  <a:pos x="connsiteX2" y="connsiteY2"/>
                </a:cxn>
                <a:cxn ang="0">
                  <a:pos x="connsiteX3" y="connsiteY3"/>
                </a:cxn>
              </a:cxnLst>
              <a:rect l="l" t="t" r="r" b="b"/>
              <a:pathLst>
                <a:path>
                  <a:moveTo>
                    <a:pt x="942" y="1728"/>
                  </a:moveTo>
                  <a:cubicBezTo>
                    <a:pt x="942" y="1728"/>
                    <a:pt x="942" y="1256"/>
                    <a:pt x="942" y="942"/>
                  </a:cubicBezTo>
                  <a:lnTo>
                    <a:pt x="0" y="0"/>
                  </a:lnTo>
                  <a:cubicBezTo>
                    <a:pt x="109" y="492"/>
                    <a:pt x="109" y="1001"/>
                    <a:pt x="0" y="1492"/>
                  </a:cubicBezTo>
                  <a:close/>
                </a:path>
              </a:pathLst>
            </a:custGeom>
            <a:grpFill/>
            <a:ln w="7849" cap="flat">
              <a:noFill/>
              <a:prstDash val="solid"/>
              <a:miter/>
            </a:ln>
          </p:spPr>
          <p:txBody>
            <a:bodyPr rtlCol="0" anchor="ctr"/>
            <a:lstStyle/>
            <a:p>
              <a:endParaRPr lang="en-US"/>
            </a:p>
          </p:txBody>
        </p:sp>
        <p:sp>
          <p:nvSpPr>
            <p:cNvPr id="292" name="Freeform 291">
              <a:extLst>
                <a:ext uri="{FF2B5EF4-FFF2-40B4-BE49-F238E27FC236}">
                  <a16:creationId xmlns:a16="http://schemas.microsoft.com/office/drawing/2014/main" id="{8DBAC15D-C8AC-6548-BC68-FDC60F4FDA94}"/>
                </a:ext>
              </a:extLst>
            </p:cNvPr>
            <p:cNvSpPr/>
            <p:nvPr/>
          </p:nvSpPr>
          <p:spPr>
            <a:xfrm>
              <a:off x="2374390" y="2773446"/>
              <a:ext cx="7852" cy="7853"/>
            </a:xfrm>
            <a:custGeom>
              <a:avLst/>
              <a:gdLst>
                <a:gd name="connsiteX0" fmla="*/ 6203 w 7851"/>
                <a:gd name="connsiteY0" fmla="*/ 6400 h 0"/>
                <a:gd name="connsiteX1" fmla="*/ 8009 w 7851"/>
                <a:gd name="connsiteY1" fmla="*/ 4122 h 0"/>
                <a:gd name="connsiteX2" fmla="*/ 5025 w 7851"/>
                <a:gd name="connsiteY2" fmla="*/ 118 h 0"/>
                <a:gd name="connsiteX3" fmla="*/ 0 w 7851"/>
                <a:gd name="connsiteY3" fmla="*/ 118 h 0"/>
                <a:gd name="connsiteX4" fmla="*/ 1099 w 7851"/>
                <a:gd name="connsiteY4" fmla="*/ 5300 h 0"/>
                <a:gd name="connsiteX5" fmla="*/ 6203 w 7851"/>
                <a:gd name="connsiteY5" fmla="*/ 6400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a:moveTo>
                    <a:pt x="6203" y="6400"/>
                  </a:moveTo>
                  <a:cubicBezTo>
                    <a:pt x="7010" y="5828"/>
                    <a:pt x="7637" y="5038"/>
                    <a:pt x="8009" y="4122"/>
                  </a:cubicBezTo>
                  <a:cubicBezTo>
                    <a:pt x="8637" y="2002"/>
                    <a:pt x="7538" y="431"/>
                    <a:pt x="5025" y="118"/>
                  </a:cubicBezTo>
                  <a:cubicBezTo>
                    <a:pt x="3354" y="-39"/>
                    <a:pt x="1672" y="-39"/>
                    <a:pt x="0" y="118"/>
                  </a:cubicBezTo>
                  <a:cubicBezTo>
                    <a:pt x="170" y="1881"/>
                    <a:pt x="539" y="3619"/>
                    <a:pt x="1099" y="5300"/>
                  </a:cubicBezTo>
                  <a:cubicBezTo>
                    <a:pt x="2199" y="7656"/>
                    <a:pt x="4162" y="7970"/>
                    <a:pt x="6203" y="6400"/>
                  </a:cubicBezTo>
                  <a:close/>
                </a:path>
              </a:pathLst>
            </a:custGeom>
            <a:grpFill/>
            <a:ln w="7849" cap="flat">
              <a:noFill/>
              <a:prstDash val="solid"/>
              <a:miter/>
            </a:ln>
          </p:spPr>
          <p:txBody>
            <a:bodyPr rtlCol="0" anchor="ctr"/>
            <a:lstStyle/>
            <a:p>
              <a:endParaRPr lang="en-US"/>
            </a:p>
          </p:txBody>
        </p:sp>
        <p:sp>
          <p:nvSpPr>
            <p:cNvPr id="293" name="Freeform 292">
              <a:extLst>
                <a:ext uri="{FF2B5EF4-FFF2-40B4-BE49-F238E27FC236}">
                  <a16:creationId xmlns:a16="http://schemas.microsoft.com/office/drawing/2014/main" id="{81278F06-267F-9C46-9442-7A1B68F6DEC6}"/>
                </a:ext>
              </a:extLst>
            </p:cNvPr>
            <p:cNvSpPr/>
            <p:nvPr/>
          </p:nvSpPr>
          <p:spPr>
            <a:xfrm>
              <a:off x="3209480" y="957398"/>
              <a:ext cx="7852" cy="7853"/>
            </a:xfrm>
            <a:custGeom>
              <a:avLst/>
              <a:gdLst>
                <a:gd name="connsiteX0" fmla="*/ 6799 w 0"/>
                <a:gd name="connsiteY0" fmla="*/ 5497 h 7852"/>
                <a:gd name="connsiteX1" fmla="*/ 5464 w 0"/>
                <a:gd name="connsiteY1" fmla="*/ 0 h 7852"/>
                <a:gd name="connsiteX2" fmla="*/ 752 w 0"/>
                <a:gd name="connsiteY2" fmla="*/ 2670 h 7852"/>
                <a:gd name="connsiteX3" fmla="*/ 1101 w 0"/>
                <a:gd name="connsiteY3" fmla="*/ 7098 h 7852"/>
                <a:gd name="connsiteX4" fmla="*/ 2166 w 0"/>
                <a:gd name="connsiteY4" fmla="*/ 7696 h 7852"/>
                <a:gd name="connsiteX5" fmla="*/ 6306 w 0"/>
                <a:gd name="connsiteY5" fmla="*/ 6880 h 7852"/>
                <a:gd name="connsiteX6" fmla="*/ 6798 w 0"/>
                <a:gd name="connsiteY6" fmla="*/ 549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7852">
                  <a:moveTo>
                    <a:pt x="6799" y="5497"/>
                  </a:moveTo>
                  <a:cubicBezTo>
                    <a:pt x="6749" y="3591"/>
                    <a:pt x="6294" y="1717"/>
                    <a:pt x="5464" y="0"/>
                  </a:cubicBezTo>
                  <a:cubicBezTo>
                    <a:pt x="3762" y="634"/>
                    <a:pt x="2171" y="1536"/>
                    <a:pt x="752" y="2670"/>
                  </a:cubicBezTo>
                  <a:cubicBezTo>
                    <a:pt x="-374" y="3989"/>
                    <a:pt x="-218" y="5972"/>
                    <a:pt x="1101" y="7098"/>
                  </a:cubicBezTo>
                  <a:cubicBezTo>
                    <a:pt x="1414" y="7365"/>
                    <a:pt x="1775" y="7568"/>
                    <a:pt x="2166" y="7696"/>
                  </a:cubicBezTo>
                  <a:cubicBezTo>
                    <a:pt x="3534" y="8614"/>
                    <a:pt x="5388" y="8248"/>
                    <a:pt x="6306" y="6880"/>
                  </a:cubicBezTo>
                  <a:cubicBezTo>
                    <a:pt x="6582" y="6467"/>
                    <a:pt x="6752" y="5992"/>
                    <a:pt x="6798" y="5497"/>
                  </a:cubicBezTo>
                  <a:close/>
                </a:path>
              </a:pathLst>
            </a:custGeom>
            <a:grpFill/>
            <a:ln w="7849" cap="flat">
              <a:noFill/>
              <a:prstDash val="solid"/>
              <a:miter/>
            </a:ln>
          </p:spPr>
          <p:txBody>
            <a:bodyPr rtlCol="0" anchor="ctr"/>
            <a:lstStyle/>
            <a:p>
              <a:endParaRPr lang="en-US"/>
            </a:p>
          </p:txBody>
        </p:sp>
        <p:sp>
          <p:nvSpPr>
            <p:cNvPr id="294" name="Freeform 293">
              <a:extLst>
                <a:ext uri="{FF2B5EF4-FFF2-40B4-BE49-F238E27FC236}">
                  <a16:creationId xmlns:a16="http://schemas.microsoft.com/office/drawing/2014/main" id="{220B18B3-9C5F-1846-A694-79B2369164EC}"/>
                </a:ext>
              </a:extLst>
            </p:cNvPr>
            <p:cNvSpPr/>
            <p:nvPr/>
          </p:nvSpPr>
          <p:spPr>
            <a:xfrm>
              <a:off x="2138577" y="2796822"/>
              <a:ext cx="7852" cy="7853"/>
            </a:xfrm>
            <a:custGeom>
              <a:avLst/>
              <a:gdLst>
                <a:gd name="connsiteX0" fmla="*/ 412 w 7851"/>
                <a:gd name="connsiteY0" fmla="*/ 2656 h 7852"/>
                <a:gd name="connsiteX1" fmla="*/ 2179 w 7851"/>
                <a:gd name="connsiteY1" fmla="*/ 7920 h 7852"/>
                <a:gd name="connsiteX2" fmla="*/ 2532 w 7851"/>
                <a:gd name="connsiteY2" fmla="*/ 8074 h 7852"/>
                <a:gd name="connsiteX3" fmla="*/ 7569 w 7851"/>
                <a:gd name="connsiteY3" fmla="*/ 6709 h 7852"/>
                <a:gd name="connsiteX4" fmla="*/ 7871 w 7851"/>
                <a:gd name="connsiteY4" fmla="*/ 6033 h 7852"/>
                <a:gd name="connsiteX5" fmla="*/ 5594 w 7851"/>
                <a:gd name="connsiteY5" fmla="*/ 457 h 7852"/>
                <a:gd name="connsiteX6" fmla="*/ 412 w 7851"/>
                <a:gd name="connsiteY6" fmla="*/ 2656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412" y="2656"/>
                  </a:moveTo>
                  <a:cubicBezTo>
                    <a:pt x="-554" y="4597"/>
                    <a:pt x="237" y="6954"/>
                    <a:pt x="2179" y="7920"/>
                  </a:cubicBezTo>
                  <a:cubicBezTo>
                    <a:pt x="2294" y="7977"/>
                    <a:pt x="2411" y="8029"/>
                    <a:pt x="2532" y="8074"/>
                  </a:cubicBezTo>
                  <a:cubicBezTo>
                    <a:pt x="4300" y="9088"/>
                    <a:pt x="6555" y="8477"/>
                    <a:pt x="7569" y="6709"/>
                  </a:cubicBezTo>
                  <a:cubicBezTo>
                    <a:pt x="7692" y="6494"/>
                    <a:pt x="7793" y="6268"/>
                    <a:pt x="7871" y="6033"/>
                  </a:cubicBezTo>
                  <a:cubicBezTo>
                    <a:pt x="7164" y="4148"/>
                    <a:pt x="6929" y="1556"/>
                    <a:pt x="5594" y="457"/>
                  </a:cubicBezTo>
                  <a:cubicBezTo>
                    <a:pt x="4259" y="-642"/>
                    <a:pt x="1354" y="300"/>
                    <a:pt x="412" y="2656"/>
                  </a:cubicBezTo>
                  <a:close/>
                </a:path>
              </a:pathLst>
            </a:custGeom>
            <a:grpFill/>
            <a:ln w="7849" cap="flat">
              <a:noFill/>
              <a:prstDash val="solid"/>
              <a:miter/>
            </a:ln>
          </p:spPr>
          <p:txBody>
            <a:bodyPr rtlCol="0" anchor="ctr"/>
            <a:lstStyle/>
            <a:p>
              <a:endParaRPr lang="en-US"/>
            </a:p>
          </p:txBody>
        </p:sp>
        <p:sp>
          <p:nvSpPr>
            <p:cNvPr id="295" name="Freeform 294">
              <a:extLst>
                <a:ext uri="{FF2B5EF4-FFF2-40B4-BE49-F238E27FC236}">
                  <a16:creationId xmlns:a16="http://schemas.microsoft.com/office/drawing/2014/main" id="{10085B7B-0F0D-E94D-BC78-C66A010C9342}"/>
                </a:ext>
              </a:extLst>
            </p:cNvPr>
            <p:cNvSpPr/>
            <p:nvPr/>
          </p:nvSpPr>
          <p:spPr>
            <a:xfrm>
              <a:off x="2749054" y="3041258"/>
              <a:ext cx="7852" cy="7853"/>
            </a:xfrm>
            <a:custGeom>
              <a:avLst/>
              <a:gdLst>
                <a:gd name="connsiteX0" fmla="*/ 111 w 0"/>
                <a:gd name="connsiteY0" fmla="*/ 1416 h 0"/>
                <a:gd name="connsiteX1" fmla="*/ 2592 w 0"/>
                <a:gd name="connsiteY1" fmla="*/ 5626 h 0"/>
                <a:gd name="connsiteX2" fmla="*/ 3487 w 0"/>
                <a:gd name="connsiteY2" fmla="*/ 5735 h 0"/>
                <a:gd name="connsiteX3" fmla="*/ 5764 w 0"/>
                <a:gd name="connsiteY3" fmla="*/ 4008 h 0"/>
                <a:gd name="connsiteX4" fmla="*/ 2702 w 0"/>
                <a:gd name="connsiteY4" fmla="*/ 3 h 0"/>
                <a:gd name="connsiteX5" fmla="*/ 111 w 0"/>
                <a:gd name="connsiteY5" fmla="*/ 1416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111" y="1416"/>
                  </a:moveTo>
                  <a:cubicBezTo>
                    <a:pt x="-367" y="3264"/>
                    <a:pt x="744" y="5148"/>
                    <a:pt x="2592" y="5626"/>
                  </a:cubicBezTo>
                  <a:cubicBezTo>
                    <a:pt x="2884" y="5701"/>
                    <a:pt x="3185" y="5738"/>
                    <a:pt x="3487" y="5735"/>
                  </a:cubicBezTo>
                  <a:cubicBezTo>
                    <a:pt x="4194" y="5735"/>
                    <a:pt x="4979" y="4557"/>
                    <a:pt x="5764" y="4008"/>
                  </a:cubicBezTo>
                  <a:cubicBezTo>
                    <a:pt x="6235" y="1495"/>
                    <a:pt x="5136" y="-76"/>
                    <a:pt x="2702" y="3"/>
                  </a:cubicBezTo>
                  <a:cubicBezTo>
                    <a:pt x="1759" y="3"/>
                    <a:pt x="189" y="866"/>
                    <a:pt x="111" y="1416"/>
                  </a:cubicBezTo>
                  <a:close/>
                </a:path>
              </a:pathLst>
            </a:custGeom>
            <a:grpFill/>
            <a:ln w="7849" cap="flat">
              <a:noFill/>
              <a:prstDash val="solid"/>
              <a:miter/>
            </a:ln>
          </p:spPr>
          <p:txBody>
            <a:bodyPr rtlCol="0" anchor="ctr"/>
            <a:lstStyle/>
            <a:p>
              <a:endParaRPr lang="en-US"/>
            </a:p>
          </p:txBody>
        </p:sp>
        <p:sp>
          <p:nvSpPr>
            <p:cNvPr id="296" name="Freeform 295">
              <a:extLst>
                <a:ext uri="{FF2B5EF4-FFF2-40B4-BE49-F238E27FC236}">
                  <a16:creationId xmlns:a16="http://schemas.microsoft.com/office/drawing/2014/main" id="{9B0FE3CB-4D04-994B-A081-F53EFCF49C9D}"/>
                </a:ext>
              </a:extLst>
            </p:cNvPr>
            <p:cNvSpPr/>
            <p:nvPr/>
          </p:nvSpPr>
          <p:spPr>
            <a:xfrm>
              <a:off x="2669860" y="973348"/>
              <a:ext cx="7852" cy="7853"/>
            </a:xfrm>
            <a:custGeom>
              <a:avLst/>
              <a:gdLst>
                <a:gd name="connsiteX0" fmla="*/ 6439 w 0"/>
                <a:gd name="connsiteY0" fmla="*/ 1325 h 0"/>
                <a:gd name="connsiteX1" fmla="*/ 1649 w 0"/>
                <a:gd name="connsiteY1" fmla="*/ 1325 h 0"/>
                <a:gd name="connsiteX2" fmla="*/ 0 w 0"/>
                <a:gd name="connsiteY2" fmla="*/ 3603 h 0"/>
                <a:gd name="connsiteX3" fmla="*/ 4240 w 0"/>
                <a:gd name="connsiteY3" fmla="*/ 5723 h 0"/>
                <a:gd name="connsiteX4" fmla="*/ 6439 w 0"/>
                <a:gd name="connsiteY4" fmla="*/ 132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439" y="1325"/>
                  </a:moveTo>
                  <a:cubicBezTo>
                    <a:pt x="5339" y="-481"/>
                    <a:pt x="3376" y="-402"/>
                    <a:pt x="1649" y="1325"/>
                  </a:cubicBezTo>
                  <a:cubicBezTo>
                    <a:pt x="1013" y="2018"/>
                    <a:pt x="459" y="2782"/>
                    <a:pt x="0" y="3603"/>
                  </a:cubicBezTo>
                  <a:lnTo>
                    <a:pt x="4240" y="5723"/>
                  </a:lnTo>
                  <a:cubicBezTo>
                    <a:pt x="6674" y="5016"/>
                    <a:pt x="7695" y="3446"/>
                    <a:pt x="6439" y="1325"/>
                  </a:cubicBezTo>
                  <a:close/>
                </a:path>
              </a:pathLst>
            </a:custGeom>
            <a:grpFill/>
            <a:ln w="7849" cap="flat">
              <a:noFill/>
              <a:prstDash val="solid"/>
              <a:miter/>
            </a:ln>
          </p:spPr>
          <p:txBody>
            <a:bodyPr rtlCol="0" anchor="ctr"/>
            <a:lstStyle/>
            <a:p>
              <a:endParaRPr lang="en-US"/>
            </a:p>
          </p:txBody>
        </p:sp>
        <p:sp>
          <p:nvSpPr>
            <p:cNvPr id="297" name="Freeform 296">
              <a:extLst>
                <a:ext uri="{FF2B5EF4-FFF2-40B4-BE49-F238E27FC236}">
                  <a16:creationId xmlns:a16="http://schemas.microsoft.com/office/drawing/2014/main" id="{36F41922-9800-CC49-BC36-1DF6C23863AE}"/>
                </a:ext>
              </a:extLst>
            </p:cNvPr>
            <p:cNvSpPr/>
            <p:nvPr/>
          </p:nvSpPr>
          <p:spPr>
            <a:xfrm>
              <a:off x="7586370" y="3057202"/>
              <a:ext cx="7852" cy="7853"/>
            </a:xfrm>
            <a:custGeom>
              <a:avLst/>
              <a:gdLst>
                <a:gd name="connsiteX0" fmla="*/ 6203 w 0"/>
                <a:gd name="connsiteY0" fmla="*/ 4319 h 0"/>
                <a:gd name="connsiteX1" fmla="*/ 3612 w 0"/>
                <a:gd name="connsiteY1" fmla="*/ 0 h 0"/>
                <a:gd name="connsiteX2" fmla="*/ 0 w 0"/>
                <a:gd name="connsiteY2" fmla="*/ 3926 h 0"/>
                <a:gd name="connsiteX3" fmla="*/ 4554 w 0"/>
                <a:gd name="connsiteY3" fmla="*/ 6439 h 0"/>
                <a:gd name="connsiteX4" fmla="*/ 6203 w 0"/>
                <a:gd name="connsiteY4" fmla="*/ 431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203" y="4319"/>
                  </a:moveTo>
                  <a:cubicBezTo>
                    <a:pt x="5492" y="2793"/>
                    <a:pt x="4623" y="1345"/>
                    <a:pt x="3612" y="0"/>
                  </a:cubicBezTo>
                  <a:lnTo>
                    <a:pt x="0" y="3926"/>
                  </a:lnTo>
                  <a:cubicBezTo>
                    <a:pt x="1457" y="4870"/>
                    <a:pt x="2979" y="5710"/>
                    <a:pt x="4554" y="6439"/>
                  </a:cubicBezTo>
                  <a:cubicBezTo>
                    <a:pt x="4554" y="6439"/>
                    <a:pt x="6281" y="4790"/>
                    <a:pt x="6203" y="4319"/>
                  </a:cubicBezTo>
                  <a:close/>
                </a:path>
              </a:pathLst>
            </a:custGeom>
            <a:grpFill/>
            <a:ln w="7849" cap="flat">
              <a:noFill/>
              <a:prstDash val="solid"/>
              <a:miter/>
            </a:ln>
          </p:spPr>
          <p:txBody>
            <a:bodyPr rtlCol="0" anchor="ctr"/>
            <a:lstStyle/>
            <a:p>
              <a:endParaRPr lang="en-US"/>
            </a:p>
          </p:txBody>
        </p:sp>
        <p:sp>
          <p:nvSpPr>
            <p:cNvPr id="298" name="Freeform 297">
              <a:extLst>
                <a:ext uri="{FF2B5EF4-FFF2-40B4-BE49-F238E27FC236}">
                  <a16:creationId xmlns:a16="http://schemas.microsoft.com/office/drawing/2014/main" id="{F28C42B7-A157-8440-A95C-86F23C15F60D}"/>
                </a:ext>
              </a:extLst>
            </p:cNvPr>
            <p:cNvSpPr/>
            <p:nvPr/>
          </p:nvSpPr>
          <p:spPr>
            <a:xfrm>
              <a:off x="6796590" y="3077843"/>
              <a:ext cx="7852" cy="7853"/>
            </a:xfrm>
            <a:custGeom>
              <a:avLst/>
              <a:gdLst>
                <a:gd name="connsiteX0" fmla="*/ 1206 w 0"/>
                <a:gd name="connsiteY0" fmla="*/ 405 h 0"/>
                <a:gd name="connsiteX1" fmla="*/ 2542 w 0"/>
                <a:gd name="connsiteY1" fmla="*/ 7394 h 0"/>
                <a:gd name="connsiteX2" fmla="*/ 4426 w 0"/>
                <a:gd name="connsiteY2" fmla="*/ 5509 h 0"/>
                <a:gd name="connsiteX3" fmla="*/ 3405 w 0"/>
                <a:gd name="connsiteY3" fmla="*/ 90 h 0"/>
                <a:gd name="connsiteX4" fmla="*/ 1206 w 0"/>
                <a:gd name="connsiteY4" fmla="*/ 40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206" y="405"/>
                  </a:moveTo>
                  <a:cubicBezTo>
                    <a:pt x="-992" y="2839"/>
                    <a:pt x="29" y="8257"/>
                    <a:pt x="2542" y="7394"/>
                  </a:cubicBezTo>
                  <a:cubicBezTo>
                    <a:pt x="3327" y="7394"/>
                    <a:pt x="4426" y="6137"/>
                    <a:pt x="4426" y="5509"/>
                  </a:cubicBezTo>
                  <a:cubicBezTo>
                    <a:pt x="4322" y="3666"/>
                    <a:pt x="3979" y="1845"/>
                    <a:pt x="3405" y="90"/>
                  </a:cubicBezTo>
                  <a:cubicBezTo>
                    <a:pt x="2659" y="-100"/>
                    <a:pt x="1869" y="13"/>
                    <a:pt x="1206" y="405"/>
                  </a:cubicBezTo>
                  <a:close/>
                </a:path>
              </a:pathLst>
            </a:custGeom>
            <a:grpFill/>
            <a:ln w="7849" cap="flat">
              <a:noFill/>
              <a:prstDash val="solid"/>
              <a:miter/>
            </a:ln>
          </p:spPr>
          <p:txBody>
            <a:bodyPr rtlCol="0" anchor="ctr"/>
            <a:lstStyle/>
            <a:p>
              <a:endParaRPr lang="en-US"/>
            </a:p>
          </p:txBody>
        </p:sp>
        <p:sp>
          <p:nvSpPr>
            <p:cNvPr id="299" name="Freeform 298">
              <a:extLst>
                <a:ext uri="{FF2B5EF4-FFF2-40B4-BE49-F238E27FC236}">
                  <a16:creationId xmlns:a16="http://schemas.microsoft.com/office/drawing/2014/main" id="{B24DCDF1-E341-7A43-A9CE-2D549C87E2DC}"/>
                </a:ext>
              </a:extLst>
            </p:cNvPr>
            <p:cNvSpPr/>
            <p:nvPr/>
          </p:nvSpPr>
          <p:spPr>
            <a:xfrm>
              <a:off x="7591961" y="3222069"/>
              <a:ext cx="7852" cy="7853"/>
            </a:xfrm>
            <a:custGeom>
              <a:avLst/>
              <a:gdLst>
                <a:gd name="connsiteX0" fmla="*/ 7444 w 0"/>
                <a:gd name="connsiteY0" fmla="*/ 2630 h 7852"/>
                <a:gd name="connsiteX1" fmla="*/ 2654 w 0"/>
                <a:gd name="connsiteY1" fmla="*/ 353 h 7852"/>
                <a:gd name="connsiteX2" fmla="*/ 613 w 0"/>
                <a:gd name="connsiteY2" fmla="*/ 5379 h 7852"/>
                <a:gd name="connsiteX3" fmla="*/ 5481 w 0"/>
                <a:gd name="connsiteY3" fmla="*/ 8049 h 7852"/>
                <a:gd name="connsiteX4" fmla="*/ 7444 w 0"/>
                <a:gd name="connsiteY4" fmla="*/ 2630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7852">
                  <a:moveTo>
                    <a:pt x="7444" y="2630"/>
                  </a:moveTo>
                  <a:cubicBezTo>
                    <a:pt x="7444" y="196"/>
                    <a:pt x="4931" y="-511"/>
                    <a:pt x="2654" y="353"/>
                  </a:cubicBezTo>
                  <a:cubicBezTo>
                    <a:pt x="377" y="1217"/>
                    <a:pt x="-801" y="3337"/>
                    <a:pt x="613" y="5379"/>
                  </a:cubicBezTo>
                  <a:cubicBezTo>
                    <a:pt x="2026" y="7421"/>
                    <a:pt x="3754" y="7185"/>
                    <a:pt x="5481" y="8049"/>
                  </a:cubicBezTo>
                  <a:cubicBezTo>
                    <a:pt x="6188" y="6243"/>
                    <a:pt x="7680" y="4358"/>
                    <a:pt x="7444" y="2630"/>
                  </a:cubicBezTo>
                  <a:close/>
                </a:path>
              </a:pathLst>
            </a:custGeom>
            <a:grpFill/>
            <a:ln w="7849" cap="flat">
              <a:noFill/>
              <a:prstDash val="solid"/>
              <a:miter/>
            </a:ln>
          </p:spPr>
          <p:txBody>
            <a:bodyPr rtlCol="0" anchor="ctr"/>
            <a:lstStyle/>
            <a:p>
              <a:endParaRPr lang="en-US"/>
            </a:p>
          </p:txBody>
        </p:sp>
        <p:sp>
          <p:nvSpPr>
            <p:cNvPr id="300" name="Freeform 299">
              <a:extLst>
                <a:ext uri="{FF2B5EF4-FFF2-40B4-BE49-F238E27FC236}">
                  <a16:creationId xmlns:a16="http://schemas.microsoft.com/office/drawing/2014/main" id="{49AB872A-08AE-F64B-A390-AF459FF5BE3F}"/>
                </a:ext>
              </a:extLst>
            </p:cNvPr>
            <p:cNvSpPr/>
            <p:nvPr/>
          </p:nvSpPr>
          <p:spPr>
            <a:xfrm>
              <a:off x="7811160" y="3459652"/>
              <a:ext cx="7852" cy="7853"/>
            </a:xfrm>
            <a:custGeom>
              <a:avLst/>
              <a:gdLst>
                <a:gd name="connsiteX0" fmla="*/ 4723 w 7851"/>
                <a:gd name="connsiteY0" fmla="*/ 0 h 0"/>
                <a:gd name="connsiteX1" fmla="*/ 326 w 7851"/>
                <a:gd name="connsiteY1" fmla="*/ 3062 h 0"/>
                <a:gd name="connsiteX2" fmla="*/ 2760 w 7851"/>
                <a:gd name="connsiteY2" fmla="*/ 7303 h 0"/>
                <a:gd name="connsiteX3" fmla="*/ 8571 w 7851"/>
                <a:gd name="connsiteY3" fmla="*/ 3298 h 0"/>
                <a:gd name="connsiteX4" fmla="*/ 4723 w 7851"/>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a:moveTo>
                    <a:pt x="4723" y="0"/>
                  </a:moveTo>
                  <a:cubicBezTo>
                    <a:pt x="3153" y="1021"/>
                    <a:pt x="1190" y="1728"/>
                    <a:pt x="326" y="3062"/>
                  </a:cubicBezTo>
                  <a:cubicBezTo>
                    <a:pt x="-537" y="4397"/>
                    <a:pt x="326" y="6753"/>
                    <a:pt x="2760" y="7303"/>
                  </a:cubicBezTo>
                  <a:cubicBezTo>
                    <a:pt x="5195" y="7853"/>
                    <a:pt x="9592" y="5890"/>
                    <a:pt x="8571" y="3298"/>
                  </a:cubicBezTo>
                  <a:cubicBezTo>
                    <a:pt x="8021" y="1963"/>
                    <a:pt x="6058" y="1099"/>
                    <a:pt x="4723" y="0"/>
                  </a:cubicBezTo>
                  <a:close/>
                </a:path>
              </a:pathLst>
            </a:custGeom>
            <a:grpFill/>
            <a:ln w="7849" cap="flat">
              <a:noFill/>
              <a:prstDash val="solid"/>
              <a:miter/>
            </a:ln>
          </p:spPr>
          <p:txBody>
            <a:bodyPr rtlCol="0" anchor="ctr"/>
            <a:lstStyle/>
            <a:p>
              <a:endParaRPr lang="en-US"/>
            </a:p>
          </p:txBody>
        </p:sp>
        <p:sp>
          <p:nvSpPr>
            <p:cNvPr id="301" name="Freeform 300">
              <a:extLst>
                <a:ext uri="{FF2B5EF4-FFF2-40B4-BE49-F238E27FC236}">
                  <a16:creationId xmlns:a16="http://schemas.microsoft.com/office/drawing/2014/main" id="{8E76C709-4F8C-7643-AD54-1FF390BF8D79}"/>
                </a:ext>
              </a:extLst>
            </p:cNvPr>
            <p:cNvSpPr/>
            <p:nvPr/>
          </p:nvSpPr>
          <p:spPr>
            <a:xfrm>
              <a:off x="3983023" y="614943"/>
              <a:ext cx="7852" cy="7853"/>
            </a:xfrm>
            <a:custGeom>
              <a:avLst/>
              <a:gdLst>
                <a:gd name="connsiteX0" fmla="*/ 1099 w 0"/>
                <a:gd name="connsiteY0" fmla="*/ 5418 h 0"/>
                <a:gd name="connsiteX1" fmla="*/ 4633 w 0"/>
                <a:gd name="connsiteY1" fmla="*/ 2277 h 0"/>
                <a:gd name="connsiteX2" fmla="*/ 3533 w 0"/>
                <a:gd name="connsiteY2" fmla="*/ 0 h 0"/>
                <a:gd name="connsiteX3" fmla="*/ 0 w 0"/>
                <a:gd name="connsiteY3" fmla="*/ 3298 h 0"/>
                <a:gd name="connsiteX4" fmla="*/ 1099 w 0"/>
                <a:gd name="connsiteY4" fmla="*/ 541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099" y="5418"/>
                  </a:moveTo>
                  <a:cubicBezTo>
                    <a:pt x="2366" y="4476"/>
                    <a:pt x="3548" y="3425"/>
                    <a:pt x="4633" y="2277"/>
                  </a:cubicBezTo>
                  <a:cubicBezTo>
                    <a:pt x="4633" y="2277"/>
                    <a:pt x="3926" y="785"/>
                    <a:pt x="3533" y="0"/>
                  </a:cubicBezTo>
                  <a:cubicBezTo>
                    <a:pt x="2300" y="1038"/>
                    <a:pt x="1121" y="2139"/>
                    <a:pt x="0" y="3298"/>
                  </a:cubicBezTo>
                  <a:cubicBezTo>
                    <a:pt x="0" y="3298"/>
                    <a:pt x="785" y="4869"/>
                    <a:pt x="1099" y="5418"/>
                  </a:cubicBezTo>
                  <a:close/>
                </a:path>
              </a:pathLst>
            </a:custGeom>
            <a:grpFill/>
            <a:ln w="7849" cap="flat">
              <a:noFill/>
              <a:prstDash val="solid"/>
              <a:miter/>
            </a:ln>
          </p:spPr>
          <p:txBody>
            <a:bodyPr rtlCol="0" anchor="ctr"/>
            <a:lstStyle/>
            <a:p>
              <a:endParaRPr lang="en-US"/>
            </a:p>
          </p:txBody>
        </p:sp>
        <p:sp>
          <p:nvSpPr>
            <p:cNvPr id="302" name="Freeform 301">
              <a:extLst>
                <a:ext uri="{FF2B5EF4-FFF2-40B4-BE49-F238E27FC236}">
                  <a16:creationId xmlns:a16="http://schemas.microsoft.com/office/drawing/2014/main" id="{31F306AC-20CB-134E-AADC-31F8017ABB6C}"/>
                </a:ext>
              </a:extLst>
            </p:cNvPr>
            <p:cNvSpPr/>
            <p:nvPr/>
          </p:nvSpPr>
          <p:spPr>
            <a:xfrm>
              <a:off x="7660964" y="3637992"/>
              <a:ext cx="7852" cy="7853"/>
            </a:xfrm>
            <a:custGeom>
              <a:avLst/>
              <a:gdLst>
                <a:gd name="connsiteX0" fmla="*/ 8480 w 7851"/>
                <a:gd name="connsiteY0" fmla="*/ 2114 h 0"/>
                <a:gd name="connsiteX1" fmla="*/ 6438 w 7851"/>
                <a:gd name="connsiteY1" fmla="*/ 386 h 0"/>
                <a:gd name="connsiteX2" fmla="*/ 0 w 7851"/>
                <a:gd name="connsiteY2" fmla="*/ 3214 h 0"/>
                <a:gd name="connsiteX3" fmla="*/ 2748 w 7851"/>
                <a:gd name="connsiteY3" fmla="*/ 7375 h 0"/>
                <a:gd name="connsiteX4" fmla="*/ 8480 w 7851"/>
                <a:gd name="connsiteY4" fmla="*/ 211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a:moveTo>
                    <a:pt x="8480" y="2114"/>
                  </a:moveTo>
                  <a:cubicBezTo>
                    <a:pt x="8017" y="1321"/>
                    <a:pt x="7297" y="711"/>
                    <a:pt x="6438" y="386"/>
                  </a:cubicBezTo>
                  <a:cubicBezTo>
                    <a:pt x="2984" y="-634"/>
                    <a:pt x="0" y="386"/>
                    <a:pt x="0" y="3214"/>
                  </a:cubicBezTo>
                  <a:cubicBezTo>
                    <a:pt x="0" y="4548"/>
                    <a:pt x="1806" y="5962"/>
                    <a:pt x="2748" y="7375"/>
                  </a:cubicBezTo>
                  <a:cubicBezTo>
                    <a:pt x="5732" y="7611"/>
                    <a:pt x="9422" y="4313"/>
                    <a:pt x="8480" y="2114"/>
                  </a:cubicBezTo>
                  <a:close/>
                </a:path>
              </a:pathLst>
            </a:custGeom>
            <a:grpFill/>
            <a:ln w="7849" cap="flat">
              <a:noFill/>
              <a:prstDash val="solid"/>
              <a:miter/>
            </a:ln>
          </p:spPr>
          <p:txBody>
            <a:bodyPr rtlCol="0" anchor="ctr"/>
            <a:lstStyle/>
            <a:p>
              <a:endParaRPr lang="en-US"/>
            </a:p>
          </p:txBody>
        </p:sp>
        <p:sp>
          <p:nvSpPr>
            <p:cNvPr id="303" name="Freeform 302">
              <a:extLst>
                <a:ext uri="{FF2B5EF4-FFF2-40B4-BE49-F238E27FC236}">
                  <a16:creationId xmlns:a16="http://schemas.microsoft.com/office/drawing/2014/main" id="{D5D7C4C3-CD3B-6544-BE9D-46AFC120D389}"/>
                </a:ext>
              </a:extLst>
            </p:cNvPr>
            <p:cNvSpPr/>
            <p:nvPr/>
          </p:nvSpPr>
          <p:spPr>
            <a:xfrm>
              <a:off x="8367406" y="3683139"/>
              <a:ext cx="7852" cy="7853"/>
            </a:xfrm>
            <a:custGeom>
              <a:avLst/>
              <a:gdLst>
                <a:gd name="connsiteX0" fmla="*/ 8480 w 7851"/>
                <a:gd name="connsiteY0" fmla="*/ 3926 h 0"/>
                <a:gd name="connsiteX1" fmla="*/ 6831 w 7851"/>
                <a:gd name="connsiteY1" fmla="*/ 1571 h 0"/>
                <a:gd name="connsiteX2" fmla="*/ 0 w 7851"/>
                <a:gd name="connsiteY2" fmla="*/ 0 h 0"/>
                <a:gd name="connsiteX3" fmla="*/ 4554 w 7851"/>
                <a:gd name="connsiteY3" fmla="*/ 5733 h 0"/>
                <a:gd name="connsiteX4" fmla="*/ 8480 w 7851"/>
                <a:gd name="connsiteY4" fmla="*/ 392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a:moveTo>
                    <a:pt x="8480" y="3926"/>
                  </a:moveTo>
                  <a:cubicBezTo>
                    <a:pt x="8385" y="2905"/>
                    <a:pt x="7758" y="2010"/>
                    <a:pt x="6831" y="1571"/>
                  </a:cubicBezTo>
                  <a:cubicBezTo>
                    <a:pt x="4632" y="942"/>
                    <a:pt x="2277" y="471"/>
                    <a:pt x="0" y="0"/>
                  </a:cubicBezTo>
                  <a:cubicBezTo>
                    <a:pt x="1298" y="2076"/>
                    <a:pt x="2825" y="3999"/>
                    <a:pt x="4554" y="5733"/>
                  </a:cubicBezTo>
                  <a:cubicBezTo>
                    <a:pt x="6595" y="7617"/>
                    <a:pt x="8401" y="6518"/>
                    <a:pt x="8480" y="3926"/>
                  </a:cubicBezTo>
                  <a:close/>
                </a:path>
              </a:pathLst>
            </a:custGeom>
            <a:grpFill/>
            <a:ln w="7849" cap="flat">
              <a:noFill/>
              <a:prstDash val="solid"/>
              <a:miter/>
            </a:ln>
          </p:spPr>
          <p:txBody>
            <a:bodyPr rtlCol="0" anchor="ctr"/>
            <a:lstStyle/>
            <a:p>
              <a:endParaRPr lang="en-US"/>
            </a:p>
          </p:txBody>
        </p:sp>
        <p:sp>
          <p:nvSpPr>
            <p:cNvPr id="304" name="Freeform 303">
              <a:extLst>
                <a:ext uri="{FF2B5EF4-FFF2-40B4-BE49-F238E27FC236}">
                  <a16:creationId xmlns:a16="http://schemas.microsoft.com/office/drawing/2014/main" id="{DE03F469-9D88-F14B-8E47-1932413D4AD9}"/>
                </a:ext>
              </a:extLst>
            </p:cNvPr>
            <p:cNvSpPr/>
            <p:nvPr/>
          </p:nvSpPr>
          <p:spPr>
            <a:xfrm>
              <a:off x="8365443" y="3680940"/>
              <a:ext cx="7852" cy="7853"/>
            </a:xfrm>
            <a:custGeom>
              <a:avLst/>
              <a:gdLst>
                <a:gd name="connsiteX0" fmla="*/ 1963 w 0"/>
                <a:gd name="connsiteY0" fmla="*/ 1963 h 0"/>
                <a:gd name="connsiteX1" fmla="*/ 1021 w 0"/>
                <a:gd name="connsiteY1" fmla="*/ 628 h 0"/>
                <a:gd name="connsiteX2" fmla="*/ 0 w 0"/>
                <a:gd name="connsiteY2" fmla="*/ 0 h 0"/>
                <a:gd name="connsiteX3" fmla="*/ 0 w 0"/>
                <a:gd name="connsiteY3" fmla="*/ 1571 h 0"/>
              </a:gdLst>
              <a:ahLst/>
              <a:cxnLst>
                <a:cxn ang="0">
                  <a:pos x="connsiteX0" y="connsiteY0"/>
                </a:cxn>
                <a:cxn ang="0">
                  <a:pos x="connsiteX1" y="connsiteY1"/>
                </a:cxn>
                <a:cxn ang="0">
                  <a:pos x="connsiteX2" y="connsiteY2"/>
                </a:cxn>
                <a:cxn ang="0">
                  <a:pos x="connsiteX3" y="connsiteY3"/>
                </a:cxn>
              </a:cxnLst>
              <a:rect l="l" t="t" r="r" b="b"/>
              <a:pathLst>
                <a:path>
                  <a:moveTo>
                    <a:pt x="1963" y="1963"/>
                  </a:moveTo>
                  <a:lnTo>
                    <a:pt x="1021" y="628"/>
                  </a:lnTo>
                  <a:lnTo>
                    <a:pt x="0" y="0"/>
                  </a:lnTo>
                  <a:cubicBezTo>
                    <a:pt x="38" y="523"/>
                    <a:pt x="38" y="1048"/>
                    <a:pt x="0" y="1571"/>
                  </a:cubicBezTo>
                  <a:close/>
                </a:path>
              </a:pathLst>
            </a:custGeom>
            <a:grpFill/>
            <a:ln w="7849" cap="flat">
              <a:noFill/>
              <a:prstDash val="solid"/>
              <a:miter/>
            </a:ln>
          </p:spPr>
          <p:txBody>
            <a:bodyPr rtlCol="0" anchor="ctr"/>
            <a:lstStyle/>
            <a:p>
              <a:endParaRPr lang="en-US"/>
            </a:p>
          </p:txBody>
        </p:sp>
        <p:sp>
          <p:nvSpPr>
            <p:cNvPr id="305" name="Freeform 304">
              <a:extLst>
                <a:ext uri="{FF2B5EF4-FFF2-40B4-BE49-F238E27FC236}">
                  <a16:creationId xmlns:a16="http://schemas.microsoft.com/office/drawing/2014/main" id="{5578B28F-AFE3-1B45-89BC-C7A0F2623D67}"/>
                </a:ext>
              </a:extLst>
            </p:cNvPr>
            <p:cNvSpPr/>
            <p:nvPr/>
          </p:nvSpPr>
          <p:spPr>
            <a:xfrm>
              <a:off x="8034639" y="3888722"/>
              <a:ext cx="7852" cy="7853"/>
            </a:xfrm>
            <a:custGeom>
              <a:avLst/>
              <a:gdLst>
                <a:gd name="connsiteX0" fmla="*/ 1884 w 0"/>
                <a:gd name="connsiteY0" fmla="*/ 0 h 0"/>
                <a:gd name="connsiteX1" fmla="*/ 0 w 0"/>
                <a:gd name="connsiteY1" fmla="*/ 471 h 0"/>
                <a:gd name="connsiteX2" fmla="*/ 0 w 0"/>
                <a:gd name="connsiteY2" fmla="*/ 1335 h 0"/>
                <a:gd name="connsiteX3" fmla="*/ 550 w 0"/>
                <a:gd name="connsiteY3" fmla="*/ 1335 h 0"/>
              </a:gdLst>
              <a:ahLst/>
              <a:cxnLst>
                <a:cxn ang="0">
                  <a:pos x="connsiteX0" y="connsiteY0"/>
                </a:cxn>
                <a:cxn ang="0">
                  <a:pos x="connsiteX1" y="connsiteY1"/>
                </a:cxn>
                <a:cxn ang="0">
                  <a:pos x="connsiteX2" y="connsiteY2"/>
                </a:cxn>
                <a:cxn ang="0">
                  <a:pos x="connsiteX3" y="connsiteY3"/>
                </a:cxn>
              </a:cxnLst>
              <a:rect l="l" t="t" r="r" b="b"/>
              <a:pathLst>
                <a:path>
                  <a:moveTo>
                    <a:pt x="1884" y="0"/>
                  </a:moveTo>
                  <a:lnTo>
                    <a:pt x="0" y="471"/>
                  </a:lnTo>
                  <a:cubicBezTo>
                    <a:pt x="0" y="471"/>
                    <a:pt x="0" y="1021"/>
                    <a:pt x="0" y="1335"/>
                  </a:cubicBezTo>
                  <a:lnTo>
                    <a:pt x="550" y="1335"/>
                  </a:lnTo>
                  <a:close/>
                </a:path>
              </a:pathLst>
            </a:custGeom>
            <a:grpFill/>
            <a:ln w="7849" cap="flat">
              <a:noFill/>
              <a:prstDash val="solid"/>
              <a:miter/>
            </a:ln>
          </p:spPr>
          <p:txBody>
            <a:bodyPr rtlCol="0" anchor="ctr"/>
            <a:lstStyle/>
            <a:p>
              <a:endParaRPr lang="en-US"/>
            </a:p>
          </p:txBody>
        </p:sp>
        <p:sp>
          <p:nvSpPr>
            <p:cNvPr id="306" name="Freeform 305">
              <a:extLst>
                <a:ext uri="{FF2B5EF4-FFF2-40B4-BE49-F238E27FC236}">
                  <a16:creationId xmlns:a16="http://schemas.microsoft.com/office/drawing/2014/main" id="{2532F527-02A8-F14F-9D93-AD2FD63FB1ED}"/>
                </a:ext>
              </a:extLst>
            </p:cNvPr>
            <p:cNvSpPr/>
            <p:nvPr/>
          </p:nvSpPr>
          <p:spPr>
            <a:xfrm>
              <a:off x="8036523" y="3881968"/>
              <a:ext cx="7852" cy="7853"/>
            </a:xfrm>
            <a:custGeom>
              <a:avLst/>
              <a:gdLst>
                <a:gd name="connsiteX0" fmla="*/ 7146 w 7851"/>
                <a:gd name="connsiteY0" fmla="*/ 0 h 0"/>
                <a:gd name="connsiteX1" fmla="*/ 4476 w 7851"/>
                <a:gd name="connsiteY1" fmla="*/ 864 h 0"/>
                <a:gd name="connsiteX2" fmla="*/ 0 w 7851"/>
                <a:gd name="connsiteY2" fmla="*/ 6753 h 0"/>
                <a:gd name="connsiteX3" fmla="*/ 6831 w 7851"/>
                <a:gd name="connsiteY3" fmla="*/ 4711 h 0"/>
                <a:gd name="connsiteX4" fmla="*/ 8543 w 7851"/>
                <a:gd name="connsiteY4" fmla="*/ 1597 h 0"/>
                <a:gd name="connsiteX5" fmla="*/ 7145 w 7851"/>
                <a:gd name="connsiteY5" fmla="*/ 0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a:moveTo>
                    <a:pt x="7146" y="0"/>
                  </a:moveTo>
                  <a:cubicBezTo>
                    <a:pt x="6674" y="0"/>
                    <a:pt x="5025" y="0"/>
                    <a:pt x="4476" y="864"/>
                  </a:cubicBezTo>
                  <a:cubicBezTo>
                    <a:pt x="2905" y="2748"/>
                    <a:pt x="1492" y="4712"/>
                    <a:pt x="0" y="6753"/>
                  </a:cubicBezTo>
                  <a:cubicBezTo>
                    <a:pt x="2336" y="6287"/>
                    <a:pt x="4623" y="5603"/>
                    <a:pt x="6831" y="4711"/>
                  </a:cubicBezTo>
                  <a:cubicBezTo>
                    <a:pt x="8164" y="4324"/>
                    <a:pt x="8930" y="2930"/>
                    <a:pt x="8543" y="1597"/>
                  </a:cubicBezTo>
                  <a:cubicBezTo>
                    <a:pt x="8336" y="885"/>
                    <a:pt x="7824" y="300"/>
                    <a:pt x="7145" y="0"/>
                  </a:cubicBezTo>
                  <a:close/>
                </a:path>
              </a:pathLst>
            </a:custGeom>
            <a:grpFill/>
            <a:ln w="7849" cap="flat">
              <a:noFill/>
              <a:prstDash val="solid"/>
              <a:miter/>
            </a:ln>
          </p:spPr>
          <p:txBody>
            <a:bodyPr rtlCol="0" anchor="ctr"/>
            <a:lstStyle/>
            <a:p>
              <a:endParaRPr lang="en-US"/>
            </a:p>
          </p:txBody>
        </p:sp>
        <p:sp>
          <p:nvSpPr>
            <p:cNvPr id="307" name="Freeform 306">
              <a:extLst>
                <a:ext uri="{FF2B5EF4-FFF2-40B4-BE49-F238E27FC236}">
                  <a16:creationId xmlns:a16="http://schemas.microsoft.com/office/drawing/2014/main" id="{8C612FA1-C91B-C14E-92E4-8AFD70FF6E4D}"/>
                </a:ext>
              </a:extLst>
            </p:cNvPr>
            <p:cNvSpPr/>
            <p:nvPr/>
          </p:nvSpPr>
          <p:spPr>
            <a:xfrm>
              <a:off x="7306774" y="4169518"/>
              <a:ext cx="7852" cy="7853"/>
            </a:xfrm>
            <a:custGeom>
              <a:avLst/>
              <a:gdLst>
                <a:gd name="connsiteX0" fmla="*/ 5562 w 7851"/>
                <a:gd name="connsiteY0" fmla="*/ 251 h 7852"/>
                <a:gd name="connsiteX1" fmla="*/ 3049 w 7851"/>
                <a:gd name="connsiteY1" fmla="*/ 10695 h 7852"/>
                <a:gd name="connsiteX2" fmla="*/ 7918 w 7851"/>
                <a:gd name="connsiteY2" fmla="*/ 12501 h 7852"/>
                <a:gd name="connsiteX3" fmla="*/ 7918 w 7851"/>
                <a:gd name="connsiteY3" fmla="*/ 15 h 7852"/>
                <a:gd name="connsiteX4" fmla="*/ 5562 w 7851"/>
                <a:gd name="connsiteY4" fmla="*/ 251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5562" y="251"/>
                  </a:moveTo>
                  <a:cubicBezTo>
                    <a:pt x="-877" y="2371"/>
                    <a:pt x="-1740" y="5983"/>
                    <a:pt x="3049" y="10695"/>
                  </a:cubicBezTo>
                  <a:cubicBezTo>
                    <a:pt x="4522" y="11643"/>
                    <a:pt x="6183" y="12259"/>
                    <a:pt x="7918" y="12501"/>
                  </a:cubicBezTo>
                  <a:cubicBezTo>
                    <a:pt x="7918" y="8340"/>
                    <a:pt x="7918" y="4177"/>
                    <a:pt x="7918" y="15"/>
                  </a:cubicBezTo>
                  <a:cubicBezTo>
                    <a:pt x="7125" y="-36"/>
                    <a:pt x="6329" y="44"/>
                    <a:pt x="5562" y="251"/>
                  </a:cubicBezTo>
                  <a:close/>
                </a:path>
              </a:pathLst>
            </a:custGeom>
            <a:grpFill/>
            <a:ln w="7849" cap="flat">
              <a:noFill/>
              <a:prstDash val="solid"/>
              <a:miter/>
            </a:ln>
          </p:spPr>
          <p:txBody>
            <a:bodyPr rtlCol="0" anchor="ctr"/>
            <a:lstStyle/>
            <a:p>
              <a:endParaRPr lang="en-US"/>
            </a:p>
          </p:txBody>
        </p:sp>
        <p:sp>
          <p:nvSpPr>
            <p:cNvPr id="308" name="Freeform 307">
              <a:extLst>
                <a:ext uri="{FF2B5EF4-FFF2-40B4-BE49-F238E27FC236}">
                  <a16:creationId xmlns:a16="http://schemas.microsoft.com/office/drawing/2014/main" id="{2F2D18D5-2411-7E45-9F99-3AA6A911F524}"/>
                </a:ext>
              </a:extLst>
            </p:cNvPr>
            <p:cNvSpPr/>
            <p:nvPr/>
          </p:nvSpPr>
          <p:spPr>
            <a:xfrm>
              <a:off x="4030292" y="271859"/>
              <a:ext cx="7852" cy="7853"/>
            </a:xfrm>
            <a:custGeom>
              <a:avLst/>
              <a:gdLst>
                <a:gd name="connsiteX0" fmla="*/ 4554 w 0"/>
                <a:gd name="connsiteY0" fmla="*/ 4712 h 7852"/>
                <a:gd name="connsiteX1" fmla="*/ 2199 w 0"/>
                <a:gd name="connsiteY1" fmla="*/ 0 h 7852"/>
                <a:gd name="connsiteX2" fmla="*/ 0 w 0"/>
                <a:gd name="connsiteY2" fmla="*/ 4869 h 7852"/>
                <a:gd name="connsiteX3" fmla="*/ 2355 w 0"/>
                <a:gd name="connsiteY3" fmla="*/ 9659 h 7852"/>
                <a:gd name="connsiteX4" fmla="*/ 4554 w 0"/>
                <a:gd name="connsiteY4" fmla="*/ 4712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7852">
                  <a:moveTo>
                    <a:pt x="4554" y="4712"/>
                  </a:moveTo>
                  <a:cubicBezTo>
                    <a:pt x="4554" y="3141"/>
                    <a:pt x="2984" y="1571"/>
                    <a:pt x="2199" y="0"/>
                  </a:cubicBezTo>
                  <a:cubicBezTo>
                    <a:pt x="1413" y="1649"/>
                    <a:pt x="0" y="3298"/>
                    <a:pt x="0" y="4869"/>
                  </a:cubicBezTo>
                  <a:cubicBezTo>
                    <a:pt x="0" y="6439"/>
                    <a:pt x="1492" y="8088"/>
                    <a:pt x="2355" y="9659"/>
                  </a:cubicBezTo>
                  <a:cubicBezTo>
                    <a:pt x="3141" y="8010"/>
                    <a:pt x="4554" y="6361"/>
                    <a:pt x="4554" y="4712"/>
                  </a:cubicBezTo>
                  <a:close/>
                </a:path>
              </a:pathLst>
            </a:custGeom>
            <a:grpFill/>
            <a:ln w="7849" cap="flat">
              <a:noFill/>
              <a:prstDash val="solid"/>
              <a:miter/>
            </a:ln>
          </p:spPr>
          <p:txBody>
            <a:bodyPr rtlCol="0" anchor="ctr"/>
            <a:lstStyle/>
            <a:p>
              <a:endParaRPr lang="en-US"/>
            </a:p>
          </p:txBody>
        </p:sp>
        <p:sp>
          <p:nvSpPr>
            <p:cNvPr id="309" name="Freeform 308">
              <a:extLst>
                <a:ext uri="{FF2B5EF4-FFF2-40B4-BE49-F238E27FC236}">
                  <a16:creationId xmlns:a16="http://schemas.microsoft.com/office/drawing/2014/main" id="{B4D59854-19D8-B64B-BBC1-8EF1688738A3}"/>
                </a:ext>
              </a:extLst>
            </p:cNvPr>
            <p:cNvSpPr/>
            <p:nvPr/>
          </p:nvSpPr>
          <p:spPr>
            <a:xfrm>
              <a:off x="5245476" y="267428"/>
              <a:ext cx="7852" cy="7853"/>
            </a:xfrm>
            <a:custGeom>
              <a:avLst/>
              <a:gdLst>
                <a:gd name="connsiteX0" fmla="*/ 8388 w 7851"/>
                <a:gd name="connsiteY0" fmla="*/ 1055 h 7852"/>
                <a:gd name="connsiteX1" fmla="*/ 2970 w 7851"/>
                <a:gd name="connsiteY1" fmla="*/ 112 h 7852"/>
                <a:gd name="connsiteX2" fmla="*/ 615 w 7851"/>
                <a:gd name="connsiteY2" fmla="*/ 4588 h 7852"/>
                <a:gd name="connsiteX3" fmla="*/ 4776 w 7851"/>
                <a:gd name="connsiteY3" fmla="*/ 11813 h 7852"/>
                <a:gd name="connsiteX4" fmla="*/ 11058 w 7851"/>
                <a:gd name="connsiteY4" fmla="*/ 11813 h 7852"/>
                <a:gd name="connsiteX5" fmla="*/ 8388 w 7851"/>
                <a:gd name="connsiteY5" fmla="*/ 1055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8388" y="1055"/>
                  </a:moveTo>
                  <a:cubicBezTo>
                    <a:pt x="6741" y="136"/>
                    <a:pt x="4831" y="-196"/>
                    <a:pt x="2970" y="112"/>
                  </a:cubicBezTo>
                  <a:cubicBezTo>
                    <a:pt x="143" y="112"/>
                    <a:pt x="-720" y="2076"/>
                    <a:pt x="615" y="4588"/>
                  </a:cubicBezTo>
                  <a:cubicBezTo>
                    <a:pt x="1950" y="7101"/>
                    <a:pt x="3363" y="9379"/>
                    <a:pt x="4776" y="11813"/>
                  </a:cubicBezTo>
                  <a:lnTo>
                    <a:pt x="11058" y="11813"/>
                  </a:lnTo>
                  <a:cubicBezTo>
                    <a:pt x="10665" y="7965"/>
                    <a:pt x="11607" y="3882"/>
                    <a:pt x="8388" y="1055"/>
                  </a:cubicBezTo>
                  <a:close/>
                </a:path>
              </a:pathLst>
            </a:custGeom>
            <a:grpFill/>
            <a:ln w="7849" cap="flat">
              <a:noFill/>
              <a:prstDash val="solid"/>
              <a:miter/>
            </a:ln>
          </p:spPr>
          <p:txBody>
            <a:bodyPr rtlCol="0" anchor="ctr"/>
            <a:lstStyle/>
            <a:p>
              <a:endParaRPr lang="en-US"/>
            </a:p>
          </p:txBody>
        </p:sp>
        <p:sp>
          <p:nvSpPr>
            <p:cNvPr id="310" name="Freeform 309">
              <a:extLst>
                <a:ext uri="{FF2B5EF4-FFF2-40B4-BE49-F238E27FC236}">
                  <a16:creationId xmlns:a16="http://schemas.microsoft.com/office/drawing/2014/main" id="{3460D06C-E465-8E48-BE30-E38CFDBF0021}"/>
                </a:ext>
              </a:extLst>
            </p:cNvPr>
            <p:cNvSpPr/>
            <p:nvPr/>
          </p:nvSpPr>
          <p:spPr>
            <a:xfrm>
              <a:off x="2380861" y="682633"/>
              <a:ext cx="7852" cy="7853"/>
            </a:xfrm>
            <a:custGeom>
              <a:avLst/>
              <a:gdLst>
                <a:gd name="connsiteX0" fmla="*/ 4209 w 0"/>
                <a:gd name="connsiteY0" fmla="*/ 0 h 7852"/>
                <a:gd name="connsiteX1" fmla="*/ 47 w 0"/>
                <a:gd name="connsiteY1" fmla="*/ 2984 h 7852"/>
                <a:gd name="connsiteX2" fmla="*/ 1696 w 0"/>
                <a:gd name="connsiteY2" fmla="*/ 8324 h 7852"/>
                <a:gd name="connsiteX3" fmla="*/ 7506 w 0"/>
                <a:gd name="connsiteY3" fmla="*/ 3926 h 7852"/>
                <a:gd name="connsiteX4" fmla="*/ 4209 w 0"/>
                <a:gd name="connsiteY4" fmla="*/ 0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7852">
                  <a:moveTo>
                    <a:pt x="4209" y="0"/>
                  </a:moveTo>
                  <a:cubicBezTo>
                    <a:pt x="2795" y="942"/>
                    <a:pt x="361" y="1728"/>
                    <a:pt x="47" y="2984"/>
                  </a:cubicBezTo>
                  <a:cubicBezTo>
                    <a:pt x="-180" y="4917"/>
                    <a:pt x="419" y="6855"/>
                    <a:pt x="1696" y="8324"/>
                  </a:cubicBezTo>
                  <a:cubicBezTo>
                    <a:pt x="3580" y="10130"/>
                    <a:pt x="7977" y="6989"/>
                    <a:pt x="7506" y="3926"/>
                  </a:cubicBezTo>
                  <a:cubicBezTo>
                    <a:pt x="7349" y="2513"/>
                    <a:pt x="5386" y="1335"/>
                    <a:pt x="4209" y="0"/>
                  </a:cubicBezTo>
                  <a:close/>
                </a:path>
              </a:pathLst>
            </a:custGeom>
            <a:grpFill/>
            <a:ln w="7849" cap="flat">
              <a:noFill/>
              <a:prstDash val="solid"/>
              <a:miter/>
            </a:ln>
          </p:spPr>
          <p:txBody>
            <a:bodyPr rtlCol="0" anchor="ctr"/>
            <a:lstStyle/>
            <a:p>
              <a:endParaRPr lang="en-US"/>
            </a:p>
          </p:txBody>
        </p:sp>
        <p:sp>
          <p:nvSpPr>
            <p:cNvPr id="311" name="Freeform 310">
              <a:extLst>
                <a:ext uri="{FF2B5EF4-FFF2-40B4-BE49-F238E27FC236}">
                  <a16:creationId xmlns:a16="http://schemas.microsoft.com/office/drawing/2014/main" id="{9F5DEF5A-7A0D-6D41-BD8A-F588A90D2FF7}"/>
                </a:ext>
              </a:extLst>
            </p:cNvPr>
            <p:cNvSpPr/>
            <p:nvPr/>
          </p:nvSpPr>
          <p:spPr>
            <a:xfrm>
              <a:off x="5786893" y="755021"/>
              <a:ext cx="7852" cy="7853"/>
            </a:xfrm>
            <a:custGeom>
              <a:avLst/>
              <a:gdLst>
                <a:gd name="connsiteX0" fmla="*/ 7580 w 0"/>
                <a:gd name="connsiteY0" fmla="*/ 4882 h 0"/>
                <a:gd name="connsiteX1" fmla="*/ 7580 w 0"/>
                <a:gd name="connsiteY1" fmla="*/ 2055 h 0"/>
                <a:gd name="connsiteX2" fmla="*/ 5696 w 0"/>
                <a:gd name="connsiteY2" fmla="*/ 13 h 0"/>
                <a:gd name="connsiteX3" fmla="*/ 827 w 0"/>
                <a:gd name="connsiteY3" fmla="*/ 2997 h 0"/>
                <a:gd name="connsiteX4" fmla="*/ 783 w 0"/>
                <a:gd name="connsiteY4" fmla="*/ 6884 h 0"/>
                <a:gd name="connsiteX5" fmla="*/ 2633 w 0"/>
                <a:gd name="connsiteY5" fmla="*/ 7709 h 0"/>
                <a:gd name="connsiteX6" fmla="*/ 7580 w 0"/>
                <a:gd name="connsiteY6" fmla="*/ 4882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a:moveTo>
                    <a:pt x="7580" y="4882"/>
                  </a:moveTo>
                  <a:cubicBezTo>
                    <a:pt x="8051" y="4411"/>
                    <a:pt x="7580" y="2997"/>
                    <a:pt x="7580" y="2055"/>
                  </a:cubicBezTo>
                  <a:cubicBezTo>
                    <a:pt x="7580" y="1113"/>
                    <a:pt x="5931" y="-144"/>
                    <a:pt x="5696" y="13"/>
                  </a:cubicBezTo>
                  <a:cubicBezTo>
                    <a:pt x="3850" y="588"/>
                    <a:pt x="2176" y="1613"/>
                    <a:pt x="827" y="2997"/>
                  </a:cubicBezTo>
                  <a:cubicBezTo>
                    <a:pt x="-258" y="4058"/>
                    <a:pt x="-278" y="5798"/>
                    <a:pt x="783" y="6884"/>
                  </a:cubicBezTo>
                  <a:cubicBezTo>
                    <a:pt x="1272" y="7385"/>
                    <a:pt x="1934" y="7680"/>
                    <a:pt x="2633" y="7709"/>
                  </a:cubicBezTo>
                  <a:cubicBezTo>
                    <a:pt x="4361" y="7866"/>
                    <a:pt x="6167" y="6060"/>
                    <a:pt x="7580" y="4882"/>
                  </a:cubicBezTo>
                  <a:close/>
                </a:path>
              </a:pathLst>
            </a:custGeom>
            <a:grpFill/>
            <a:ln w="7849" cap="flat">
              <a:noFill/>
              <a:prstDash val="solid"/>
              <a:miter/>
            </a:ln>
          </p:spPr>
          <p:txBody>
            <a:bodyPr rtlCol="0" anchor="ctr"/>
            <a:lstStyle/>
            <a:p>
              <a:endParaRPr lang="en-US"/>
            </a:p>
          </p:txBody>
        </p:sp>
        <p:sp>
          <p:nvSpPr>
            <p:cNvPr id="312" name="Freeform 311">
              <a:extLst>
                <a:ext uri="{FF2B5EF4-FFF2-40B4-BE49-F238E27FC236}">
                  <a16:creationId xmlns:a16="http://schemas.microsoft.com/office/drawing/2014/main" id="{74610DC9-02A3-6B40-8894-D19AA49AAA7D}"/>
                </a:ext>
              </a:extLst>
            </p:cNvPr>
            <p:cNvSpPr/>
            <p:nvPr/>
          </p:nvSpPr>
          <p:spPr>
            <a:xfrm>
              <a:off x="914191" y="1164387"/>
              <a:ext cx="7852" cy="7853"/>
            </a:xfrm>
            <a:custGeom>
              <a:avLst/>
              <a:gdLst>
                <a:gd name="connsiteX0" fmla="*/ 2010 w 0"/>
                <a:gd name="connsiteY0" fmla="*/ 165 h 7852"/>
                <a:gd name="connsiteX1" fmla="*/ 126 w 0"/>
                <a:gd name="connsiteY1" fmla="*/ 2599 h 7852"/>
                <a:gd name="connsiteX2" fmla="*/ 4994 w 0"/>
                <a:gd name="connsiteY2" fmla="*/ 8410 h 7852"/>
                <a:gd name="connsiteX3" fmla="*/ 7271 w 0"/>
                <a:gd name="connsiteY3" fmla="*/ 6368 h 7852"/>
                <a:gd name="connsiteX4" fmla="*/ 2010 w 0"/>
                <a:gd name="connsiteY4" fmla="*/ 165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7852">
                  <a:moveTo>
                    <a:pt x="2010" y="165"/>
                  </a:moveTo>
                  <a:cubicBezTo>
                    <a:pt x="1043" y="645"/>
                    <a:pt x="349" y="1542"/>
                    <a:pt x="126" y="2599"/>
                  </a:cubicBezTo>
                  <a:cubicBezTo>
                    <a:pt x="-581" y="6604"/>
                    <a:pt x="1775" y="9352"/>
                    <a:pt x="4994" y="8410"/>
                  </a:cubicBezTo>
                  <a:cubicBezTo>
                    <a:pt x="5858" y="8410"/>
                    <a:pt x="6486" y="7075"/>
                    <a:pt x="7271" y="6368"/>
                  </a:cubicBezTo>
                  <a:cubicBezTo>
                    <a:pt x="7821" y="3070"/>
                    <a:pt x="4601" y="-856"/>
                    <a:pt x="2010" y="165"/>
                  </a:cubicBezTo>
                  <a:close/>
                </a:path>
              </a:pathLst>
            </a:custGeom>
            <a:grpFill/>
            <a:ln w="7849" cap="flat">
              <a:noFill/>
              <a:prstDash val="solid"/>
              <a:miter/>
            </a:ln>
          </p:spPr>
          <p:txBody>
            <a:bodyPr rtlCol="0" anchor="ctr"/>
            <a:lstStyle/>
            <a:p>
              <a:endParaRPr lang="en-US"/>
            </a:p>
          </p:txBody>
        </p:sp>
        <p:sp>
          <p:nvSpPr>
            <p:cNvPr id="313" name="Freeform 312">
              <a:extLst>
                <a:ext uri="{FF2B5EF4-FFF2-40B4-BE49-F238E27FC236}">
                  <a16:creationId xmlns:a16="http://schemas.microsoft.com/office/drawing/2014/main" id="{FD6B2B0D-2D84-124A-8AF0-741769407509}"/>
                </a:ext>
              </a:extLst>
            </p:cNvPr>
            <p:cNvSpPr/>
            <p:nvPr/>
          </p:nvSpPr>
          <p:spPr>
            <a:xfrm>
              <a:off x="4597180" y="1176252"/>
              <a:ext cx="7852" cy="7853"/>
            </a:xfrm>
            <a:custGeom>
              <a:avLst/>
              <a:gdLst>
                <a:gd name="connsiteX0" fmla="*/ 1516 w 7851"/>
                <a:gd name="connsiteY0" fmla="*/ 7067 h 0"/>
                <a:gd name="connsiteX1" fmla="*/ 4107 w 7851"/>
                <a:gd name="connsiteY1" fmla="*/ 5968 h 0"/>
                <a:gd name="connsiteX2" fmla="*/ 9132 w 7851"/>
                <a:gd name="connsiteY2" fmla="*/ 0 h 0"/>
                <a:gd name="connsiteX3" fmla="*/ 1909 w 7851"/>
                <a:gd name="connsiteY3" fmla="*/ 2277 h 0"/>
                <a:gd name="connsiteX4" fmla="*/ 1516 w 7851"/>
                <a:gd name="connsiteY4" fmla="*/ 706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a:moveTo>
                    <a:pt x="1516" y="7067"/>
                  </a:moveTo>
                  <a:cubicBezTo>
                    <a:pt x="1909" y="7067"/>
                    <a:pt x="3557" y="6675"/>
                    <a:pt x="4107" y="5968"/>
                  </a:cubicBezTo>
                  <a:cubicBezTo>
                    <a:pt x="5913" y="4083"/>
                    <a:pt x="7483" y="2042"/>
                    <a:pt x="9132" y="0"/>
                  </a:cubicBezTo>
                  <a:cubicBezTo>
                    <a:pt x="6656" y="521"/>
                    <a:pt x="4236" y="1283"/>
                    <a:pt x="1909" y="2277"/>
                  </a:cubicBezTo>
                  <a:cubicBezTo>
                    <a:pt x="-525" y="3377"/>
                    <a:pt x="-604" y="5497"/>
                    <a:pt x="1516" y="7067"/>
                  </a:cubicBezTo>
                  <a:close/>
                </a:path>
              </a:pathLst>
            </a:custGeom>
            <a:grpFill/>
            <a:ln w="7849" cap="flat">
              <a:noFill/>
              <a:prstDash val="solid"/>
              <a:miter/>
            </a:ln>
          </p:spPr>
          <p:txBody>
            <a:bodyPr rtlCol="0" anchor="ctr"/>
            <a:lstStyle/>
            <a:p>
              <a:endParaRPr lang="en-US"/>
            </a:p>
          </p:txBody>
        </p:sp>
        <p:sp>
          <p:nvSpPr>
            <p:cNvPr id="314" name="Freeform 313">
              <a:extLst>
                <a:ext uri="{FF2B5EF4-FFF2-40B4-BE49-F238E27FC236}">
                  <a16:creationId xmlns:a16="http://schemas.microsoft.com/office/drawing/2014/main" id="{2D8F25CC-86D0-7844-A76F-C6EE299F1E4B}"/>
                </a:ext>
              </a:extLst>
            </p:cNvPr>
            <p:cNvSpPr/>
            <p:nvPr/>
          </p:nvSpPr>
          <p:spPr>
            <a:xfrm>
              <a:off x="4606313" y="1174917"/>
              <a:ext cx="7852" cy="7853"/>
            </a:xfrm>
            <a:custGeom>
              <a:avLst/>
              <a:gdLst>
                <a:gd name="connsiteX0" fmla="*/ 0 w 0"/>
                <a:gd name="connsiteY0" fmla="*/ 1335 h 0"/>
                <a:gd name="connsiteX1" fmla="*/ 1884 w 0"/>
                <a:gd name="connsiteY1" fmla="*/ 785 h 0"/>
                <a:gd name="connsiteX2" fmla="*/ 1884 w 0"/>
                <a:gd name="connsiteY2" fmla="*/ 0 h 0"/>
                <a:gd name="connsiteX3" fmla="*/ 785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1335"/>
                  </a:moveTo>
                  <a:lnTo>
                    <a:pt x="1884" y="785"/>
                  </a:lnTo>
                  <a:lnTo>
                    <a:pt x="1884" y="0"/>
                  </a:lnTo>
                  <a:lnTo>
                    <a:pt x="785" y="0"/>
                  </a:lnTo>
                  <a:close/>
                </a:path>
              </a:pathLst>
            </a:custGeom>
            <a:grpFill/>
            <a:ln w="7849" cap="flat">
              <a:noFill/>
              <a:prstDash val="solid"/>
              <a:miter/>
            </a:ln>
          </p:spPr>
          <p:txBody>
            <a:bodyPr rtlCol="0" anchor="ctr"/>
            <a:lstStyle/>
            <a:p>
              <a:endParaRPr lang="en-US"/>
            </a:p>
          </p:txBody>
        </p:sp>
        <p:sp>
          <p:nvSpPr>
            <p:cNvPr id="315" name="Freeform 314">
              <a:extLst>
                <a:ext uri="{FF2B5EF4-FFF2-40B4-BE49-F238E27FC236}">
                  <a16:creationId xmlns:a16="http://schemas.microsoft.com/office/drawing/2014/main" id="{B4FE2F81-EC67-B847-A58D-B76E3C340E45}"/>
                </a:ext>
              </a:extLst>
            </p:cNvPr>
            <p:cNvSpPr/>
            <p:nvPr/>
          </p:nvSpPr>
          <p:spPr>
            <a:xfrm>
              <a:off x="5084733" y="1307769"/>
              <a:ext cx="7852" cy="7853"/>
            </a:xfrm>
            <a:custGeom>
              <a:avLst/>
              <a:gdLst>
                <a:gd name="connsiteX0" fmla="*/ 0 w 0"/>
                <a:gd name="connsiteY0" fmla="*/ 1350 h 0"/>
                <a:gd name="connsiteX1" fmla="*/ 3769 w 0"/>
                <a:gd name="connsiteY1" fmla="*/ 5433 h 0"/>
                <a:gd name="connsiteX2" fmla="*/ 6125 w 0"/>
                <a:gd name="connsiteY2" fmla="*/ 4020 h 0"/>
                <a:gd name="connsiteX3" fmla="*/ 3629 w 0"/>
                <a:gd name="connsiteY3" fmla="*/ 80 h 0"/>
                <a:gd name="connsiteX4" fmla="*/ 2592 w 0"/>
                <a:gd name="connsiteY4" fmla="*/ 15 h 0"/>
                <a:gd name="connsiteX5" fmla="*/ 0 w 0"/>
                <a:gd name="connsiteY5" fmla="*/ 1350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0" y="1350"/>
                  </a:moveTo>
                  <a:lnTo>
                    <a:pt x="3769" y="5433"/>
                  </a:lnTo>
                  <a:cubicBezTo>
                    <a:pt x="4554" y="4962"/>
                    <a:pt x="6125" y="4570"/>
                    <a:pt x="6125" y="4020"/>
                  </a:cubicBezTo>
                  <a:cubicBezTo>
                    <a:pt x="6523" y="2243"/>
                    <a:pt x="5406" y="479"/>
                    <a:pt x="3629" y="80"/>
                  </a:cubicBezTo>
                  <a:cubicBezTo>
                    <a:pt x="3289" y="4"/>
                    <a:pt x="2939" y="-18"/>
                    <a:pt x="2592" y="15"/>
                  </a:cubicBezTo>
                  <a:cubicBezTo>
                    <a:pt x="1728" y="15"/>
                    <a:pt x="864" y="879"/>
                    <a:pt x="0" y="1350"/>
                  </a:cubicBezTo>
                  <a:close/>
                </a:path>
              </a:pathLst>
            </a:custGeom>
            <a:grpFill/>
            <a:ln w="7849" cap="flat">
              <a:noFill/>
              <a:prstDash val="solid"/>
              <a:miter/>
            </a:ln>
          </p:spPr>
          <p:txBody>
            <a:bodyPr rtlCol="0" anchor="ctr"/>
            <a:lstStyle/>
            <a:p>
              <a:endParaRPr lang="en-US"/>
            </a:p>
          </p:txBody>
        </p:sp>
        <p:sp>
          <p:nvSpPr>
            <p:cNvPr id="316" name="Freeform 315">
              <a:extLst>
                <a:ext uri="{FF2B5EF4-FFF2-40B4-BE49-F238E27FC236}">
                  <a16:creationId xmlns:a16="http://schemas.microsoft.com/office/drawing/2014/main" id="{265DB29D-BE1A-3E44-8779-24F0D36F2C17}"/>
                </a:ext>
              </a:extLst>
            </p:cNvPr>
            <p:cNvSpPr/>
            <p:nvPr/>
          </p:nvSpPr>
          <p:spPr>
            <a:xfrm>
              <a:off x="2721603" y="1344174"/>
              <a:ext cx="7852" cy="7853"/>
            </a:xfrm>
            <a:custGeom>
              <a:avLst/>
              <a:gdLst>
                <a:gd name="connsiteX0" fmla="*/ 3771 w 7851"/>
                <a:gd name="connsiteY0" fmla="*/ 125 h 7852"/>
                <a:gd name="connsiteX1" fmla="*/ 2 w 7851"/>
                <a:gd name="connsiteY1" fmla="*/ 3815 h 7852"/>
                <a:gd name="connsiteX2" fmla="*/ 3378 w 7851"/>
                <a:gd name="connsiteY2" fmla="*/ 8292 h 7852"/>
                <a:gd name="connsiteX3" fmla="*/ 7810 w 7851"/>
                <a:gd name="connsiteY3" fmla="*/ 7248 h 7852"/>
                <a:gd name="connsiteX4" fmla="*/ 8246 w 7851"/>
                <a:gd name="connsiteY4" fmla="*/ 6093 h 7852"/>
                <a:gd name="connsiteX5" fmla="*/ 9189 w 7851"/>
                <a:gd name="connsiteY5" fmla="*/ 517 h 7852"/>
                <a:gd name="connsiteX6" fmla="*/ 3771 w 7851"/>
                <a:gd name="connsiteY6" fmla="*/ 125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3771" y="125"/>
                  </a:moveTo>
                  <a:cubicBezTo>
                    <a:pt x="2201" y="517"/>
                    <a:pt x="-77" y="2559"/>
                    <a:pt x="2" y="3815"/>
                  </a:cubicBezTo>
                  <a:cubicBezTo>
                    <a:pt x="471" y="5705"/>
                    <a:pt x="1690" y="7322"/>
                    <a:pt x="3378" y="8292"/>
                  </a:cubicBezTo>
                  <a:cubicBezTo>
                    <a:pt x="4890" y="9227"/>
                    <a:pt x="6874" y="8760"/>
                    <a:pt x="7810" y="7248"/>
                  </a:cubicBezTo>
                  <a:cubicBezTo>
                    <a:pt x="8029" y="6895"/>
                    <a:pt x="8177" y="6502"/>
                    <a:pt x="8246" y="6093"/>
                  </a:cubicBezTo>
                  <a:cubicBezTo>
                    <a:pt x="8764" y="4274"/>
                    <a:pt x="9080" y="2405"/>
                    <a:pt x="9189" y="517"/>
                  </a:cubicBezTo>
                  <a:cubicBezTo>
                    <a:pt x="7431" y="5"/>
                    <a:pt x="5584" y="-129"/>
                    <a:pt x="3771" y="125"/>
                  </a:cubicBezTo>
                  <a:close/>
                </a:path>
              </a:pathLst>
            </a:custGeom>
            <a:grpFill/>
            <a:ln w="7849" cap="flat">
              <a:noFill/>
              <a:prstDash val="solid"/>
              <a:miter/>
            </a:ln>
          </p:spPr>
          <p:txBody>
            <a:bodyPr rtlCol="0" anchor="ctr"/>
            <a:lstStyle/>
            <a:p>
              <a:endParaRPr lang="en-US"/>
            </a:p>
          </p:txBody>
        </p:sp>
        <p:sp>
          <p:nvSpPr>
            <p:cNvPr id="317" name="Freeform 316">
              <a:extLst>
                <a:ext uri="{FF2B5EF4-FFF2-40B4-BE49-F238E27FC236}">
                  <a16:creationId xmlns:a16="http://schemas.microsoft.com/office/drawing/2014/main" id="{20C5955E-D23D-1D4F-A44E-A8EEC64F2AA5}"/>
                </a:ext>
              </a:extLst>
            </p:cNvPr>
            <p:cNvSpPr/>
            <p:nvPr/>
          </p:nvSpPr>
          <p:spPr>
            <a:xfrm>
              <a:off x="6079954" y="453257"/>
              <a:ext cx="7852" cy="7853"/>
            </a:xfrm>
            <a:custGeom>
              <a:avLst/>
              <a:gdLst>
                <a:gd name="connsiteX0" fmla="*/ 2136 w 0"/>
                <a:gd name="connsiteY0" fmla="*/ 392 h 0"/>
                <a:gd name="connsiteX1" fmla="*/ 173 w 0"/>
                <a:gd name="connsiteY1" fmla="*/ 2747 h 0"/>
                <a:gd name="connsiteX2" fmla="*/ 3157 w 0"/>
                <a:gd name="connsiteY2" fmla="*/ 6595 h 0"/>
                <a:gd name="connsiteX3" fmla="*/ 6455 w 0"/>
                <a:gd name="connsiteY3" fmla="*/ 2904 h 0"/>
                <a:gd name="connsiteX4" fmla="*/ 2136 w 0"/>
                <a:gd name="connsiteY4" fmla="*/ 392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136" y="392"/>
                  </a:moveTo>
                  <a:cubicBezTo>
                    <a:pt x="1206" y="898"/>
                    <a:pt x="504" y="1741"/>
                    <a:pt x="173" y="2747"/>
                  </a:cubicBezTo>
                  <a:cubicBezTo>
                    <a:pt x="-455" y="4946"/>
                    <a:pt x="644" y="6517"/>
                    <a:pt x="3157" y="6595"/>
                  </a:cubicBezTo>
                  <a:cubicBezTo>
                    <a:pt x="5670" y="6674"/>
                    <a:pt x="6533" y="5182"/>
                    <a:pt x="6455" y="2904"/>
                  </a:cubicBezTo>
                  <a:cubicBezTo>
                    <a:pt x="6376" y="627"/>
                    <a:pt x="4413" y="-708"/>
                    <a:pt x="2136" y="392"/>
                  </a:cubicBezTo>
                  <a:close/>
                </a:path>
              </a:pathLst>
            </a:custGeom>
            <a:grpFill/>
            <a:ln w="7849" cap="flat">
              <a:noFill/>
              <a:prstDash val="solid"/>
              <a:miter/>
            </a:ln>
          </p:spPr>
          <p:txBody>
            <a:bodyPr rtlCol="0" anchor="ctr"/>
            <a:lstStyle/>
            <a:p>
              <a:endParaRPr lang="en-US"/>
            </a:p>
          </p:txBody>
        </p:sp>
        <p:sp>
          <p:nvSpPr>
            <p:cNvPr id="318" name="Freeform 317">
              <a:extLst>
                <a:ext uri="{FF2B5EF4-FFF2-40B4-BE49-F238E27FC236}">
                  <a16:creationId xmlns:a16="http://schemas.microsoft.com/office/drawing/2014/main" id="{96C997CE-FBF7-A042-8B49-26D8BA786274}"/>
                </a:ext>
              </a:extLst>
            </p:cNvPr>
            <p:cNvSpPr/>
            <p:nvPr/>
          </p:nvSpPr>
          <p:spPr>
            <a:xfrm>
              <a:off x="8142704" y="1609550"/>
              <a:ext cx="7852" cy="7853"/>
            </a:xfrm>
            <a:custGeom>
              <a:avLst/>
              <a:gdLst>
                <a:gd name="connsiteX0" fmla="*/ 4297 w 0"/>
                <a:gd name="connsiteY0" fmla="*/ 2054 h 0"/>
                <a:gd name="connsiteX1" fmla="*/ 2805 w 0"/>
                <a:gd name="connsiteY1" fmla="*/ 91 h 0"/>
                <a:gd name="connsiteX2" fmla="*/ 371 w 0"/>
                <a:gd name="connsiteY2" fmla="*/ 641 h 0"/>
                <a:gd name="connsiteX3" fmla="*/ 763 w 0"/>
                <a:gd name="connsiteY3" fmla="*/ 3075 h 0"/>
                <a:gd name="connsiteX4" fmla="*/ 4297 w 0"/>
                <a:gd name="connsiteY4" fmla="*/ 20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297" y="2054"/>
                  </a:moveTo>
                  <a:cubicBezTo>
                    <a:pt x="4297" y="1347"/>
                    <a:pt x="3433" y="327"/>
                    <a:pt x="2805" y="91"/>
                  </a:cubicBezTo>
                  <a:cubicBezTo>
                    <a:pt x="2177" y="-145"/>
                    <a:pt x="1234" y="91"/>
                    <a:pt x="371" y="641"/>
                  </a:cubicBezTo>
                  <a:cubicBezTo>
                    <a:pt x="-493" y="1190"/>
                    <a:pt x="371" y="2604"/>
                    <a:pt x="763" y="3075"/>
                  </a:cubicBezTo>
                  <a:cubicBezTo>
                    <a:pt x="2648" y="4960"/>
                    <a:pt x="4140" y="4488"/>
                    <a:pt x="4297" y="2054"/>
                  </a:cubicBezTo>
                  <a:close/>
                </a:path>
              </a:pathLst>
            </a:custGeom>
            <a:grpFill/>
            <a:ln w="7849" cap="flat">
              <a:noFill/>
              <a:prstDash val="solid"/>
              <a:miter/>
            </a:ln>
          </p:spPr>
          <p:txBody>
            <a:bodyPr rtlCol="0" anchor="ctr"/>
            <a:lstStyle/>
            <a:p>
              <a:endParaRPr lang="en-US"/>
            </a:p>
          </p:txBody>
        </p:sp>
        <p:sp>
          <p:nvSpPr>
            <p:cNvPr id="319" name="Freeform 318">
              <a:extLst>
                <a:ext uri="{FF2B5EF4-FFF2-40B4-BE49-F238E27FC236}">
                  <a16:creationId xmlns:a16="http://schemas.microsoft.com/office/drawing/2014/main" id="{82E28352-D950-744B-90AF-B92F4386B3DC}"/>
                </a:ext>
              </a:extLst>
            </p:cNvPr>
            <p:cNvSpPr/>
            <p:nvPr/>
          </p:nvSpPr>
          <p:spPr>
            <a:xfrm>
              <a:off x="7886627" y="2200397"/>
              <a:ext cx="7852" cy="7853"/>
            </a:xfrm>
            <a:custGeom>
              <a:avLst/>
              <a:gdLst>
                <a:gd name="connsiteX0" fmla="*/ 2986 w 0"/>
                <a:gd name="connsiteY0" fmla="*/ 8952 h 7852"/>
                <a:gd name="connsiteX1" fmla="*/ 6519 w 0"/>
                <a:gd name="connsiteY1" fmla="*/ 4633 h 7852"/>
                <a:gd name="connsiteX2" fmla="*/ 3300 w 0"/>
                <a:gd name="connsiteY2" fmla="*/ 0 h 7852"/>
                <a:gd name="connsiteX3" fmla="*/ 2 w 0"/>
                <a:gd name="connsiteY3" fmla="*/ 4319 h 7852"/>
                <a:gd name="connsiteX4" fmla="*/ 2986 w 0"/>
                <a:gd name="connsiteY4" fmla="*/ 8952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7852">
                  <a:moveTo>
                    <a:pt x="2986" y="8952"/>
                  </a:moveTo>
                  <a:lnTo>
                    <a:pt x="6519" y="4633"/>
                  </a:lnTo>
                  <a:lnTo>
                    <a:pt x="3300" y="0"/>
                  </a:lnTo>
                  <a:cubicBezTo>
                    <a:pt x="2122" y="1414"/>
                    <a:pt x="81" y="2827"/>
                    <a:pt x="2" y="4319"/>
                  </a:cubicBezTo>
                  <a:cubicBezTo>
                    <a:pt x="-76" y="5811"/>
                    <a:pt x="1887" y="7460"/>
                    <a:pt x="2986" y="8952"/>
                  </a:cubicBezTo>
                  <a:close/>
                </a:path>
              </a:pathLst>
            </a:custGeom>
            <a:grpFill/>
            <a:ln w="7849" cap="flat">
              <a:noFill/>
              <a:prstDash val="solid"/>
              <a:miter/>
            </a:ln>
          </p:spPr>
          <p:txBody>
            <a:bodyPr rtlCol="0" anchor="ctr"/>
            <a:lstStyle/>
            <a:p>
              <a:endParaRPr lang="en-US"/>
            </a:p>
          </p:txBody>
        </p:sp>
        <p:sp>
          <p:nvSpPr>
            <p:cNvPr id="320" name="Freeform 319">
              <a:extLst>
                <a:ext uri="{FF2B5EF4-FFF2-40B4-BE49-F238E27FC236}">
                  <a16:creationId xmlns:a16="http://schemas.microsoft.com/office/drawing/2014/main" id="{9C418F5E-A03E-E54C-AA5E-CF52EB04AE47}"/>
                </a:ext>
              </a:extLst>
            </p:cNvPr>
            <p:cNvSpPr/>
            <p:nvPr/>
          </p:nvSpPr>
          <p:spPr>
            <a:xfrm>
              <a:off x="4382270" y="2277275"/>
              <a:ext cx="7852" cy="7853"/>
            </a:xfrm>
            <a:custGeom>
              <a:avLst/>
              <a:gdLst>
                <a:gd name="connsiteX0" fmla="*/ 9134 w 7851"/>
                <a:gd name="connsiteY0" fmla="*/ 3534 h 7852"/>
                <a:gd name="connsiteX1" fmla="*/ 5208 w 7851"/>
                <a:gd name="connsiteY1" fmla="*/ 0 h 7852"/>
                <a:gd name="connsiteX2" fmla="*/ 575 w 7851"/>
                <a:gd name="connsiteY2" fmla="*/ 6204 h 7852"/>
                <a:gd name="connsiteX3" fmla="*/ 6150 w 7851"/>
                <a:gd name="connsiteY3" fmla="*/ 7931 h 7852"/>
                <a:gd name="connsiteX4" fmla="*/ 9134 w 7851"/>
                <a:gd name="connsiteY4" fmla="*/ 3534 h 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h="7852">
                  <a:moveTo>
                    <a:pt x="9134" y="3534"/>
                  </a:moveTo>
                  <a:cubicBezTo>
                    <a:pt x="9134" y="2277"/>
                    <a:pt x="6542" y="1178"/>
                    <a:pt x="5208" y="0"/>
                  </a:cubicBezTo>
                  <a:cubicBezTo>
                    <a:pt x="1753" y="0"/>
                    <a:pt x="-1309" y="4162"/>
                    <a:pt x="575" y="6204"/>
                  </a:cubicBezTo>
                  <a:cubicBezTo>
                    <a:pt x="2050" y="7637"/>
                    <a:pt x="4122" y="8279"/>
                    <a:pt x="6150" y="7931"/>
                  </a:cubicBezTo>
                  <a:cubicBezTo>
                    <a:pt x="7834" y="7076"/>
                    <a:pt x="8961" y="5415"/>
                    <a:pt x="9134" y="3534"/>
                  </a:cubicBezTo>
                  <a:close/>
                </a:path>
              </a:pathLst>
            </a:custGeom>
            <a:grpFill/>
            <a:ln w="7849" cap="flat">
              <a:noFill/>
              <a:prstDash val="solid"/>
              <a:miter/>
            </a:ln>
          </p:spPr>
          <p:txBody>
            <a:bodyPr rtlCol="0" anchor="ctr"/>
            <a:lstStyle/>
            <a:p>
              <a:endParaRPr lang="en-US"/>
            </a:p>
          </p:txBody>
        </p:sp>
        <p:sp>
          <p:nvSpPr>
            <p:cNvPr id="321" name="Freeform 320">
              <a:extLst>
                <a:ext uri="{FF2B5EF4-FFF2-40B4-BE49-F238E27FC236}">
                  <a16:creationId xmlns:a16="http://schemas.microsoft.com/office/drawing/2014/main" id="{BFB593EF-7F8C-C248-89CE-7CBEDBFFF21E}"/>
                </a:ext>
              </a:extLst>
            </p:cNvPr>
            <p:cNvSpPr/>
            <p:nvPr/>
          </p:nvSpPr>
          <p:spPr>
            <a:xfrm>
              <a:off x="5025322" y="2384769"/>
              <a:ext cx="7852" cy="7853"/>
            </a:xfrm>
            <a:custGeom>
              <a:avLst/>
              <a:gdLst>
                <a:gd name="connsiteX0" fmla="*/ 2484 w 7851"/>
                <a:gd name="connsiteY0" fmla="*/ 8647 h 7852"/>
                <a:gd name="connsiteX1" fmla="*/ 5389 w 7851"/>
                <a:gd name="connsiteY1" fmla="*/ 7705 h 7852"/>
                <a:gd name="connsiteX2" fmla="*/ 9001 w 7851"/>
                <a:gd name="connsiteY2" fmla="*/ 2758 h 7852"/>
                <a:gd name="connsiteX3" fmla="*/ 4683 w 7851"/>
                <a:gd name="connsiteY3" fmla="*/ 9 h 7852"/>
                <a:gd name="connsiteX4" fmla="*/ 7 w 7851"/>
                <a:gd name="connsiteY4" fmla="*/ 5214 h 7852"/>
                <a:gd name="connsiteX5" fmla="*/ 286 w 7851"/>
                <a:gd name="connsiteY5" fmla="*/ 6605 h 7852"/>
                <a:gd name="connsiteX6" fmla="*/ 2484 w 7851"/>
                <a:gd name="connsiteY6" fmla="*/ 8647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2484" y="8647"/>
                  </a:moveTo>
                  <a:cubicBezTo>
                    <a:pt x="3426" y="8647"/>
                    <a:pt x="4839" y="8647"/>
                    <a:pt x="5389" y="7705"/>
                  </a:cubicBezTo>
                  <a:cubicBezTo>
                    <a:pt x="6706" y="6141"/>
                    <a:pt x="7913" y="4488"/>
                    <a:pt x="9001" y="2758"/>
                  </a:cubicBezTo>
                  <a:cubicBezTo>
                    <a:pt x="7509" y="1737"/>
                    <a:pt x="6017" y="-148"/>
                    <a:pt x="4683" y="9"/>
                  </a:cubicBezTo>
                  <a:cubicBezTo>
                    <a:pt x="1954" y="155"/>
                    <a:pt x="-139" y="2485"/>
                    <a:pt x="7" y="5214"/>
                  </a:cubicBezTo>
                  <a:cubicBezTo>
                    <a:pt x="33" y="5689"/>
                    <a:pt x="126" y="6157"/>
                    <a:pt x="286" y="6605"/>
                  </a:cubicBezTo>
                  <a:cubicBezTo>
                    <a:pt x="521" y="7391"/>
                    <a:pt x="2091" y="7940"/>
                    <a:pt x="2484" y="8647"/>
                  </a:cubicBezTo>
                  <a:close/>
                </a:path>
              </a:pathLst>
            </a:custGeom>
            <a:grpFill/>
            <a:ln w="7849" cap="flat">
              <a:noFill/>
              <a:prstDash val="solid"/>
              <a:miter/>
            </a:ln>
          </p:spPr>
          <p:txBody>
            <a:bodyPr rtlCol="0" anchor="ctr"/>
            <a:lstStyle/>
            <a:p>
              <a:endParaRPr lang="en-US"/>
            </a:p>
          </p:txBody>
        </p:sp>
        <p:sp>
          <p:nvSpPr>
            <p:cNvPr id="322" name="Freeform 321">
              <a:extLst>
                <a:ext uri="{FF2B5EF4-FFF2-40B4-BE49-F238E27FC236}">
                  <a16:creationId xmlns:a16="http://schemas.microsoft.com/office/drawing/2014/main" id="{F14669B5-F597-F348-98FD-F55265FBAA11}"/>
                </a:ext>
              </a:extLst>
            </p:cNvPr>
            <p:cNvSpPr/>
            <p:nvPr/>
          </p:nvSpPr>
          <p:spPr>
            <a:xfrm>
              <a:off x="1984305" y="2571122"/>
              <a:ext cx="7852" cy="7853"/>
            </a:xfrm>
            <a:custGeom>
              <a:avLst/>
              <a:gdLst>
                <a:gd name="connsiteX0" fmla="*/ 550 w 0"/>
                <a:gd name="connsiteY0" fmla="*/ 864 h 0"/>
                <a:gd name="connsiteX1" fmla="*/ 550 w 0"/>
                <a:gd name="connsiteY1" fmla="*/ 0 h 0"/>
                <a:gd name="connsiteX2" fmla="*/ 0 w 0"/>
                <a:gd name="connsiteY2" fmla="*/ 0 h 0"/>
                <a:gd name="connsiteX3" fmla="*/ 0 w 0"/>
                <a:gd name="connsiteY3" fmla="*/ 471 h 0"/>
              </a:gdLst>
              <a:ahLst/>
              <a:cxnLst>
                <a:cxn ang="0">
                  <a:pos x="connsiteX0" y="connsiteY0"/>
                </a:cxn>
                <a:cxn ang="0">
                  <a:pos x="connsiteX1" y="connsiteY1"/>
                </a:cxn>
                <a:cxn ang="0">
                  <a:pos x="connsiteX2" y="connsiteY2"/>
                </a:cxn>
                <a:cxn ang="0">
                  <a:pos x="connsiteX3" y="connsiteY3"/>
                </a:cxn>
              </a:cxnLst>
              <a:rect l="l" t="t" r="r" b="b"/>
              <a:pathLst>
                <a:path>
                  <a:moveTo>
                    <a:pt x="550" y="864"/>
                  </a:moveTo>
                  <a:cubicBezTo>
                    <a:pt x="550" y="864"/>
                    <a:pt x="550" y="393"/>
                    <a:pt x="550" y="0"/>
                  </a:cubicBezTo>
                  <a:lnTo>
                    <a:pt x="0" y="0"/>
                  </a:lnTo>
                  <a:cubicBezTo>
                    <a:pt x="0" y="0"/>
                    <a:pt x="0" y="0"/>
                    <a:pt x="0" y="471"/>
                  </a:cubicBezTo>
                  <a:close/>
                </a:path>
              </a:pathLst>
            </a:custGeom>
            <a:grpFill/>
            <a:ln w="7849" cap="flat">
              <a:noFill/>
              <a:prstDash val="solid"/>
              <a:miter/>
            </a:ln>
          </p:spPr>
          <p:txBody>
            <a:bodyPr rtlCol="0" anchor="ctr"/>
            <a:lstStyle/>
            <a:p>
              <a:endParaRPr lang="en-US"/>
            </a:p>
          </p:txBody>
        </p:sp>
        <p:sp>
          <p:nvSpPr>
            <p:cNvPr id="323" name="Freeform 322">
              <a:extLst>
                <a:ext uri="{FF2B5EF4-FFF2-40B4-BE49-F238E27FC236}">
                  <a16:creationId xmlns:a16="http://schemas.microsoft.com/office/drawing/2014/main" id="{7F2C961F-A717-AA41-A63B-3F247DC0F8DD}"/>
                </a:ext>
              </a:extLst>
            </p:cNvPr>
            <p:cNvSpPr/>
            <p:nvPr/>
          </p:nvSpPr>
          <p:spPr>
            <a:xfrm>
              <a:off x="1984832" y="2571986"/>
              <a:ext cx="7852" cy="7853"/>
            </a:xfrm>
            <a:custGeom>
              <a:avLst/>
              <a:gdLst>
                <a:gd name="connsiteX0" fmla="*/ 4340 w 7851"/>
                <a:gd name="connsiteY0" fmla="*/ 6675 h 0"/>
                <a:gd name="connsiteX1" fmla="*/ 9444 w 7851"/>
                <a:gd name="connsiteY1" fmla="*/ 4712 h 0"/>
                <a:gd name="connsiteX2" fmla="*/ 8345 w 7851"/>
                <a:gd name="connsiteY2" fmla="*/ 1963 h 0"/>
                <a:gd name="connsiteX3" fmla="*/ 22 w 7851"/>
                <a:gd name="connsiteY3" fmla="*/ 0 h 0"/>
                <a:gd name="connsiteX4" fmla="*/ 4340 w 7851"/>
                <a:gd name="connsiteY4" fmla="*/ 667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1">
                  <a:moveTo>
                    <a:pt x="4340" y="6675"/>
                  </a:moveTo>
                  <a:cubicBezTo>
                    <a:pt x="6853" y="7853"/>
                    <a:pt x="8738" y="7303"/>
                    <a:pt x="9444" y="4712"/>
                  </a:cubicBezTo>
                  <a:cubicBezTo>
                    <a:pt x="9444" y="3848"/>
                    <a:pt x="8973" y="2120"/>
                    <a:pt x="8345" y="1963"/>
                  </a:cubicBezTo>
                  <a:cubicBezTo>
                    <a:pt x="5597" y="1099"/>
                    <a:pt x="2770" y="628"/>
                    <a:pt x="22" y="0"/>
                  </a:cubicBezTo>
                  <a:cubicBezTo>
                    <a:pt x="-219" y="2947"/>
                    <a:pt x="1554" y="5687"/>
                    <a:pt x="4340" y="6675"/>
                  </a:cubicBezTo>
                  <a:close/>
                </a:path>
              </a:pathLst>
            </a:custGeom>
            <a:grpFill/>
            <a:ln w="7849" cap="flat">
              <a:noFill/>
              <a:prstDash val="solid"/>
              <a:miter/>
            </a:ln>
          </p:spPr>
          <p:txBody>
            <a:bodyPr rtlCol="0" anchor="ctr"/>
            <a:lstStyle/>
            <a:p>
              <a:endParaRPr lang="en-US"/>
            </a:p>
          </p:txBody>
        </p:sp>
        <p:sp>
          <p:nvSpPr>
            <p:cNvPr id="324" name="Freeform 323">
              <a:extLst>
                <a:ext uri="{FF2B5EF4-FFF2-40B4-BE49-F238E27FC236}">
                  <a16:creationId xmlns:a16="http://schemas.microsoft.com/office/drawing/2014/main" id="{E4E7EB47-E603-0945-A2D9-B59249B22BCF}"/>
                </a:ext>
              </a:extLst>
            </p:cNvPr>
            <p:cNvSpPr/>
            <p:nvPr/>
          </p:nvSpPr>
          <p:spPr>
            <a:xfrm>
              <a:off x="2460416" y="589264"/>
              <a:ext cx="7852" cy="7853"/>
            </a:xfrm>
            <a:custGeom>
              <a:avLst/>
              <a:gdLst>
                <a:gd name="connsiteX0" fmla="*/ 1838 w 0"/>
                <a:gd name="connsiteY0" fmla="*/ 2748 h 0"/>
                <a:gd name="connsiteX1" fmla="*/ 2387 w 0"/>
                <a:gd name="connsiteY1" fmla="*/ 707 h 0"/>
                <a:gd name="connsiteX2" fmla="*/ 817 w 0"/>
                <a:gd name="connsiteY2" fmla="*/ 0 h 0"/>
                <a:gd name="connsiteX3" fmla="*/ 1838 w 0"/>
                <a:gd name="connsiteY3" fmla="*/ 2748 h 0"/>
              </a:gdLst>
              <a:ahLst/>
              <a:cxnLst>
                <a:cxn ang="0">
                  <a:pos x="connsiteX0" y="connsiteY0"/>
                </a:cxn>
                <a:cxn ang="0">
                  <a:pos x="connsiteX1" y="connsiteY1"/>
                </a:cxn>
                <a:cxn ang="0">
                  <a:pos x="connsiteX2" y="connsiteY2"/>
                </a:cxn>
                <a:cxn ang="0">
                  <a:pos x="connsiteX3" y="connsiteY3"/>
                </a:cxn>
              </a:cxnLst>
              <a:rect l="l" t="t" r="r" b="b"/>
              <a:pathLst>
                <a:path>
                  <a:moveTo>
                    <a:pt x="1838" y="2748"/>
                  </a:moveTo>
                  <a:cubicBezTo>
                    <a:pt x="1838" y="2748"/>
                    <a:pt x="2466" y="1413"/>
                    <a:pt x="2387" y="707"/>
                  </a:cubicBezTo>
                  <a:cubicBezTo>
                    <a:pt x="2309" y="0"/>
                    <a:pt x="1367" y="236"/>
                    <a:pt x="817" y="0"/>
                  </a:cubicBezTo>
                  <a:cubicBezTo>
                    <a:pt x="-596" y="1885"/>
                    <a:pt x="-125" y="2906"/>
                    <a:pt x="1838" y="2748"/>
                  </a:cubicBezTo>
                  <a:close/>
                </a:path>
              </a:pathLst>
            </a:custGeom>
            <a:grpFill/>
            <a:ln w="7849" cap="flat">
              <a:noFill/>
              <a:prstDash val="solid"/>
              <a:miter/>
            </a:ln>
          </p:spPr>
          <p:txBody>
            <a:bodyPr rtlCol="0" anchor="ctr"/>
            <a:lstStyle/>
            <a:p>
              <a:endParaRPr lang="en-US"/>
            </a:p>
          </p:txBody>
        </p:sp>
        <p:sp>
          <p:nvSpPr>
            <p:cNvPr id="325" name="Freeform 324">
              <a:extLst>
                <a:ext uri="{FF2B5EF4-FFF2-40B4-BE49-F238E27FC236}">
                  <a16:creationId xmlns:a16="http://schemas.microsoft.com/office/drawing/2014/main" id="{87614813-FA85-AA42-A2F8-2AD690291F76}"/>
                </a:ext>
              </a:extLst>
            </p:cNvPr>
            <p:cNvSpPr/>
            <p:nvPr/>
          </p:nvSpPr>
          <p:spPr>
            <a:xfrm>
              <a:off x="2178228" y="593186"/>
              <a:ext cx="7852" cy="7853"/>
            </a:xfrm>
            <a:custGeom>
              <a:avLst/>
              <a:gdLst>
                <a:gd name="connsiteX0" fmla="*/ 805 w 0"/>
                <a:gd name="connsiteY0" fmla="*/ 2125 h 0"/>
                <a:gd name="connsiteX1" fmla="*/ 3004 w 0"/>
                <a:gd name="connsiteY1" fmla="*/ 1654 h 0"/>
                <a:gd name="connsiteX2" fmla="*/ 2297 w 0"/>
                <a:gd name="connsiteY2" fmla="*/ 5 h 0"/>
                <a:gd name="connsiteX3" fmla="*/ 805 w 0"/>
                <a:gd name="connsiteY3" fmla="*/ 2125 h 0"/>
              </a:gdLst>
              <a:ahLst/>
              <a:cxnLst>
                <a:cxn ang="0">
                  <a:pos x="connsiteX0" y="connsiteY0"/>
                </a:cxn>
                <a:cxn ang="0">
                  <a:pos x="connsiteX1" y="connsiteY1"/>
                </a:cxn>
                <a:cxn ang="0">
                  <a:pos x="connsiteX2" y="connsiteY2"/>
                </a:cxn>
                <a:cxn ang="0">
                  <a:pos x="connsiteX3" y="connsiteY3"/>
                </a:cxn>
              </a:cxnLst>
              <a:rect l="l" t="t" r="r" b="b"/>
              <a:pathLst>
                <a:path>
                  <a:moveTo>
                    <a:pt x="805" y="2125"/>
                  </a:moveTo>
                  <a:cubicBezTo>
                    <a:pt x="805" y="2125"/>
                    <a:pt x="2219" y="2125"/>
                    <a:pt x="3004" y="1654"/>
                  </a:cubicBezTo>
                  <a:cubicBezTo>
                    <a:pt x="3789" y="1183"/>
                    <a:pt x="2611" y="5"/>
                    <a:pt x="2297" y="5"/>
                  </a:cubicBezTo>
                  <a:cubicBezTo>
                    <a:pt x="-58" y="-74"/>
                    <a:pt x="-687" y="790"/>
                    <a:pt x="805" y="2125"/>
                  </a:cubicBezTo>
                  <a:close/>
                </a:path>
              </a:pathLst>
            </a:custGeom>
            <a:grpFill/>
            <a:ln w="7849" cap="flat">
              <a:noFill/>
              <a:prstDash val="solid"/>
              <a:miter/>
            </a:ln>
          </p:spPr>
          <p:txBody>
            <a:bodyPr rtlCol="0" anchor="ctr"/>
            <a:lstStyle/>
            <a:p>
              <a:endParaRPr lang="en-US"/>
            </a:p>
          </p:txBody>
        </p:sp>
        <p:sp>
          <p:nvSpPr>
            <p:cNvPr id="326" name="Freeform 325">
              <a:extLst>
                <a:ext uri="{FF2B5EF4-FFF2-40B4-BE49-F238E27FC236}">
                  <a16:creationId xmlns:a16="http://schemas.microsoft.com/office/drawing/2014/main" id="{1B8EDA4B-1D29-334E-A508-B86D1D113B39}"/>
                </a:ext>
              </a:extLst>
            </p:cNvPr>
            <p:cNvSpPr/>
            <p:nvPr/>
          </p:nvSpPr>
          <p:spPr>
            <a:xfrm>
              <a:off x="7601917" y="1484391"/>
              <a:ext cx="7852" cy="7853"/>
            </a:xfrm>
            <a:custGeom>
              <a:avLst/>
              <a:gdLst>
                <a:gd name="connsiteX0" fmla="*/ 0 w 0"/>
                <a:gd name="connsiteY0" fmla="*/ 4555 h 0"/>
                <a:gd name="connsiteX1" fmla="*/ 1884 w 0"/>
                <a:gd name="connsiteY1" fmla="*/ 6282 h 0"/>
                <a:gd name="connsiteX2" fmla="*/ 4534 w 0"/>
                <a:gd name="connsiteY2" fmla="*/ 2856 h 0"/>
                <a:gd name="connsiteX3" fmla="*/ 4240 w 0"/>
                <a:gd name="connsiteY3" fmla="*/ 1885 h 0"/>
                <a:gd name="connsiteX4" fmla="*/ 2277 w 0"/>
                <a:gd name="connsiteY4" fmla="*/ 0 h 0"/>
                <a:gd name="connsiteX5" fmla="*/ 0 w 0"/>
                <a:gd name="connsiteY5" fmla="*/ 4555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0" y="4555"/>
                  </a:moveTo>
                  <a:cubicBezTo>
                    <a:pt x="0" y="4555"/>
                    <a:pt x="1413" y="6361"/>
                    <a:pt x="1884" y="6282"/>
                  </a:cubicBezTo>
                  <a:cubicBezTo>
                    <a:pt x="3562" y="6068"/>
                    <a:pt x="4748" y="4534"/>
                    <a:pt x="4534" y="2856"/>
                  </a:cubicBezTo>
                  <a:cubicBezTo>
                    <a:pt x="4491" y="2518"/>
                    <a:pt x="4391" y="2190"/>
                    <a:pt x="4240" y="1885"/>
                  </a:cubicBezTo>
                  <a:cubicBezTo>
                    <a:pt x="4240" y="1178"/>
                    <a:pt x="2905" y="628"/>
                    <a:pt x="2277" y="0"/>
                  </a:cubicBezTo>
                  <a:cubicBezTo>
                    <a:pt x="1363" y="1435"/>
                    <a:pt x="600" y="2962"/>
                    <a:pt x="0" y="4555"/>
                  </a:cubicBezTo>
                  <a:close/>
                </a:path>
              </a:pathLst>
            </a:custGeom>
            <a:grpFill/>
            <a:ln w="7849" cap="flat">
              <a:noFill/>
              <a:prstDash val="solid"/>
              <a:miter/>
            </a:ln>
          </p:spPr>
          <p:txBody>
            <a:bodyPr rtlCol="0" anchor="ctr"/>
            <a:lstStyle/>
            <a:p>
              <a:endParaRPr lang="en-US"/>
            </a:p>
          </p:txBody>
        </p:sp>
        <p:sp>
          <p:nvSpPr>
            <p:cNvPr id="327" name="Freeform 326">
              <a:extLst>
                <a:ext uri="{FF2B5EF4-FFF2-40B4-BE49-F238E27FC236}">
                  <a16:creationId xmlns:a16="http://schemas.microsoft.com/office/drawing/2014/main" id="{8B5424A6-5054-0441-91EB-466CF2E438D8}"/>
                </a:ext>
              </a:extLst>
            </p:cNvPr>
            <p:cNvSpPr/>
            <p:nvPr/>
          </p:nvSpPr>
          <p:spPr>
            <a:xfrm>
              <a:off x="5947115" y="635250"/>
              <a:ext cx="7852" cy="7853"/>
            </a:xfrm>
            <a:custGeom>
              <a:avLst/>
              <a:gdLst>
                <a:gd name="connsiteX0" fmla="*/ 1727 w 0"/>
                <a:gd name="connsiteY0" fmla="*/ 2780 h 0"/>
                <a:gd name="connsiteX1" fmla="*/ 628 w 0"/>
                <a:gd name="connsiteY1" fmla="*/ 32 h 0"/>
                <a:gd name="connsiteX2" fmla="*/ 0 w 0"/>
                <a:gd name="connsiteY2" fmla="*/ 2073 h 0"/>
                <a:gd name="connsiteX3" fmla="*/ 1727 w 0"/>
                <a:gd name="connsiteY3" fmla="*/ 2780 h 0"/>
              </a:gdLst>
              <a:ahLst/>
              <a:cxnLst>
                <a:cxn ang="0">
                  <a:pos x="connsiteX0" y="connsiteY0"/>
                </a:cxn>
                <a:cxn ang="0">
                  <a:pos x="connsiteX1" y="connsiteY1"/>
                </a:cxn>
                <a:cxn ang="0">
                  <a:pos x="connsiteX2" y="connsiteY2"/>
                </a:cxn>
                <a:cxn ang="0">
                  <a:pos x="connsiteX3" y="connsiteY3"/>
                </a:cxn>
              </a:cxnLst>
              <a:rect l="l" t="t" r="r" b="b"/>
              <a:pathLst>
                <a:path>
                  <a:moveTo>
                    <a:pt x="1727" y="2780"/>
                  </a:moveTo>
                  <a:cubicBezTo>
                    <a:pt x="3141" y="895"/>
                    <a:pt x="2748" y="-204"/>
                    <a:pt x="628" y="32"/>
                  </a:cubicBezTo>
                  <a:cubicBezTo>
                    <a:pt x="222" y="635"/>
                    <a:pt x="4" y="1346"/>
                    <a:pt x="0" y="2073"/>
                  </a:cubicBezTo>
                  <a:cubicBezTo>
                    <a:pt x="0" y="2073"/>
                    <a:pt x="1178" y="2544"/>
                    <a:pt x="1727" y="2780"/>
                  </a:cubicBezTo>
                  <a:close/>
                </a:path>
              </a:pathLst>
            </a:custGeom>
            <a:grpFill/>
            <a:ln w="7849" cap="flat">
              <a:noFill/>
              <a:prstDash val="solid"/>
              <a:miter/>
            </a:ln>
          </p:spPr>
          <p:txBody>
            <a:bodyPr rtlCol="0" anchor="ctr"/>
            <a:lstStyle/>
            <a:p>
              <a:endParaRPr lang="en-US"/>
            </a:p>
          </p:txBody>
        </p:sp>
        <p:sp>
          <p:nvSpPr>
            <p:cNvPr id="328" name="Freeform 327">
              <a:extLst>
                <a:ext uri="{FF2B5EF4-FFF2-40B4-BE49-F238E27FC236}">
                  <a16:creationId xmlns:a16="http://schemas.microsoft.com/office/drawing/2014/main" id="{19DF121D-C0E9-F64D-B959-A45F99F744C5}"/>
                </a:ext>
              </a:extLst>
            </p:cNvPr>
            <p:cNvSpPr/>
            <p:nvPr/>
          </p:nvSpPr>
          <p:spPr>
            <a:xfrm>
              <a:off x="5944210" y="658447"/>
              <a:ext cx="7852" cy="7853"/>
            </a:xfrm>
            <a:custGeom>
              <a:avLst/>
              <a:gdLst>
                <a:gd name="connsiteX0" fmla="*/ 2513 w 0"/>
                <a:gd name="connsiteY0" fmla="*/ 1178 h 0"/>
                <a:gd name="connsiteX1" fmla="*/ 157 w 0"/>
                <a:gd name="connsiteY1" fmla="*/ 0 h 0"/>
                <a:gd name="connsiteX2" fmla="*/ 0 w 0"/>
                <a:gd name="connsiteY2" fmla="*/ 2042 h 0"/>
                <a:gd name="connsiteX3" fmla="*/ 2513 w 0"/>
                <a:gd name="connsiteY3" fmla="*/ 1178 h 0"/>
              </a:gdLst>
              <a:ahLst/>
              <a:cxnLst>
                <a:cxn ang="0">
                  <a:pos x="connsiteX0" y="connsiteY0"/>
                </a:cxn>
                <a:cxn ang="0">
                  <a:pos x="connsiteX1" y="connsiteY1"/>
                </a:cxn>
                <a:cxn ang="0">
                  <a:pos x="connsiteX2" y="connsiteY2"/>
                </a:cxn>
                <a:cxn ang="0">
                  <a:pos x="connsiteX3" y="connsiteY3"/>
                </a:cxn>
              </a:cxnLst>
              <a:rect l="l" t="t" r="r" b="b"/>
              <a:pathLst>
                <a:path>
                  <a:moveTo>
                    <a:pt x="2513" y="1178"/>
                  </a:moveTo>
                  <a:lnTo>
                    <a:pt x="157" y="0"/>
                  </a:lnTo>
                  <a:lnTo>
                    <a:pt x="0" y="2042"/>
                  </a:lnTo>
                  <a:lnTo>
                    <a:pt x="2513" y="1178"/>
                  </a:lnTo>
                  <a:close/>
                </a:path>
              </a:pathLst>
            </a:custGeom>
            <a:grpFill/>
            <a:ln w="7849" cap="flat">
              <a:noFill/>
              <a:prstDash val="solid"/>
              <a:miter/>
            </a:ln>
          </p:spPr>
          <p:txBody>
            <a:bodyPr rtlCol="0" anchor="ctr"/>
            <a:lstStyle/>
            <a:p>
              <a:endParaRPr lang="en-US"/>
            </a:p>
          </p:txBody>
        </p:sp>
        <p:sp>
          <p:nvSpPr>
            <p:cNvPr id="329" name="Freeform 328">
              <a:extLst>
                <a:ext uri="{FF2B5EF4-FFF2-40B4-BE49-F238E27FC236}">
                  <a16:creationId xmlns:a16="http://schemas.microsoft.com/office/drawing/2014/main" id="{2FF9642A-E124-CB40-9178-A2549466407F}"/>
                </a:ext>
              </a:extLst>
            </p:cNvPr>
            <p:cNvSpPr/>
            <p:nvPr/>
          </p:nvSpPr>
          <p:spPr>
            <a:xfrm>
              <a:off x="1386613" y="668655"/>
              <a:ext cx="7852" cy="7853"/>
            </a:xfrm>
            <a:custGeom>
              <a:avLst/>
              <a:gdLst>
                <a:gd name="connsiteX0" fmla="*/ 864 w 0"/>
                <a:gd name="connsiteY0" fmla="*/ 0 h 0"/>
                <a:gd name="connsiteX1" fmla="*/ 0 w 0"/>
                <a:gd name="connsiteY1" fmla="*/ 0 h 0"/>
                <a:gd name="connsiteX2" fmla="*/ 0 w 0"/>
                <a:gd name="connsiteY2" fmla="*/ 0 h 0"/>
                <a:gd name="connsiteX3" fmla="*/ 0 w 0"/>
                <a:gd name="connsiteY3" fmla="*/ 0 h 0"/>
                <a:gd name="connsiteX4" fmla="*/ 864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864" y="0"/>
                  </a:moveTo>
                  <a:lnTo>
                    <a:pt x="0" y="0"/>
                  </a:lnTo>
                  <a:lnTo>
                    <a:pt x="0" y="0"/>
                  </a:lnTo>
                  <a:cubicBezTo>
                    <a:pt x="0" y="0"/>
                    <a:pt x="0" y="0"/>
                    <a:pt x="0" y="0"/>
                  </a:cubicBezTo>
                  <a:cubicBezTo>
                    <a:pt x="285" y="53"/>
                    <a:pt x="578" y="53"/>
                    <a:pt x="864" y="0"/>
                  </a:cubicBezTo>
                  <a:close/>
                </a:path>
              </a:pathLst>
            </a:custGeom>
            <a:grpFill/>
            <a:ln w="7849" cap="flat">
              <a:noFill/>
              <a:prstDash val="solid"/>
              <a:miter/>
            </a:ln>
          </p:spPr>
          <p:txBody>
            <a:bodyPr rtlCol="0" anchor="ctr"/>
            <a:lstStyle/>
            <a:p>
              <a:endParaRPr lang="en-US"/>
            </a:p>
          </p:txBody>
        </p:sp>
        <p:sp>
          <p:nvSpPr>
            <p:cNvPr id="330" name="Freeform 329">
              <a:extLst>
                <a:ext uri="{FF2B5EF4-FFF2-40B4-BE49-F238E27FC236}">
                  <a16:creationId xmlns:a16="http://schemas.microsoft.com/office/drawing/2014/main" id="{88E8B795-362E-1D48-97F7-79786A6AD400}"/>
                </a:ext>
              </a:extLst>
            </p:cNvPr>
            <p:cNvSpPr/>
            <p:nvPr/>
          </p:nvSpPr>
          <p:spPr>
            <a:xfrm>
              <a:off x="1387477" y="664305"/>
              <a:ext cx="7852" cy="7853"/>
            </a:xfrm>
            <a:custGeom>
              <a:avLst/>
              <a:gdLst>
                <a:gd name="connsiteX0" fmla="*/ 7773 w 7851"/>
                <a:gd name="connsiteY0" fmla="*/ 3172 h 0"/>
                <a:gd name="connsiteX1" fmla="*/ 8166 w 7851"/>
                <a:gd name="connsiteY1" fmla="*/ 1209 h 0"/>
                <a:gd name="connsiteX2" fmla="*/ 3062 w 7851"/>
                <a:gd name="connsiteY2" fmla="*/ 188 h 0"/>
                <a:gd name="connsiteX3" fmla="*/ 0 w 7851"/>
                <a:gd name="connsiteY3" fmla="*/ 4193 h 0"/>
                <a:gd name="connsiteX4" fmla="*/ 5182 w 7851"/>
                <a:gd name="connsiteY4" fmla="*/ 4193 h 0"/>
                <a:gd name="connsiteX5" fmla="*/ 7773 w 7851"/>
                <a:gd name="connsiteY5" fmla="*/ 3172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a:moveTo>
                    <a:pt x="7773" y="3172"/>
                  </a:moveTo>
                  <a:cubicBezTo>
                    <a:pt x="8245" y="3172"/>
                    <a:pt x="8245" y="1209"/>
                    <a:pt x="8166" y="1209"/>
                  </a:cubicBezTo>
                  <a:cubicBezTo>
                    <a:pt x="6439" y="659"/>
                    <a:pt x="4319" y="-440"/>
                    <a:pt x="3062" y="188"/>
                  </a:cubicBezTo>
                  <a:cubicBezTo>
                    <a:pt x="1806" y="816"/>
                    <a:pt x="942" y="2701"/>
                    <a:pt x="0" y="4193"/>
                  </a:cubicBezTo>
                  <a:cubicBezTo>
                    <a:pt x="1725" y="4310"/>
                    <a:pt x="3457" y="4310"/>
                    <a:pt x="5182" y="4193"/>
                  </a:cubicBezTo>
                  <a:cubicBezTo>
                    <a:pt x="6138" y="4161"/>
                    <a:pt x="7053" y="3800"/>
                    <a:pt x="7773" y="3172"/>
                  </a:cubicBezTo>
                  <a:close/>
                </a:path>
              </a:pathLst>
            </a:custGeom>
            <a:grpFill/>
            <a:ln w="7849" cap="flat">
              <a:noFill/>
              <a:prstDash val="solid"/>
              <a:miter/>
            </a:ln>
          </p:spPr>
          <p:txBody>
            <a:bodyPr rtlCol="0" anchor="ctr"/>
            <a:lstStyle/>
            <a:p>
              <a:endParaRPr lang="en-US"/>
            </a:p>
          </p:txBody>
        </p:sp>
        <p:sp>
          <p:nvSpPr>
            <p:cNvPr id="331" name="Freeform 330">
              <a:extLst>
                <a:ext uri="{FF2B5EF4-FFF2-40B4-BE49-F238E27FC236}">
                  <a16:creationId xmlns:a16="http://schemas.microsoft.com/office/drawing/2014/main" id="{7B4BDFA6-E239-3247-BA0F-62F74CAC7AFE}"/>
                </a:ext>
              </a:extLst>
            </p:cNvPr>
            <p:cNvSpPr/>
            <p:nvPr/>
          </p:nvSpPr>
          <p:spPr>
            <a:xfrm>
              <a:off x="5835131" y="665592"/>
              <a:ext cx="7852" cy="7853"/>
            </a:xfrm>
            <a:custGeom>
              <a:avLst/>
              <a:gdLst>
                <a:gd name="connsiteX0" fmla="*/ 328 w 0"/>
                <a:gd name="connsiteY0" fmla="*/ 1885 h 0"/>
                <a:gd name="connsiteX1" fmla="*/ 2111 w 0"/>
                <a:gd name="connsiteY1" fmla="*/ 6672 h 0"/>
                <a:gd name="connsiteX2" fmla="*/ 2527 w 0"/>
                <a:gd name="connsiteY2" fmla="*/ 6832 h 0"/>
                <a:gd name="connsiteX3" fmla="*/ 4725 w 0"/>
                <a:gd name="connsiteY3" fmla="*/ 4790 h 0"/>
                <a:gd name="connsiteX4" fmla="*/ 3196 w 0"/>
                <a:gd name="connsiteY4" fmla="*/ 266 h 0"/>
                <a:gd name="connsiteX5" fmla="*/ 2448 w 0"/>
                <a:gd name="connsiteY5" fmla="*/ 0 h 0"/>
                <a:gd name="connsiteX6" fmla="*/ 328 w 0"/>
                <a:gd name="connsiteY6" fmla="*/ 1885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a:moveTo>
                    <a:pt x="328" y="1885"/>
                  </a:moveTo>
                  <a:cubicBezTo>
                    <a:pt x="-502" y="3699"/>
                    <a:pt x="296" y="5842"/>
                    <a:pt x="2111" y="6672"/>
                  </a:cubicBezTo>
                  <a:cubicBezTo>
                    <a:pt x="2246" y="6734"/>
                    <a:pt x="2385" y="6787"/>
                    <a:pt x="2527" y="6832"/>
                  </a:cubicBezTo>
                  <a:cubicBezTo>
                    <a:pt x="3312" y="6125"/>
                    <a:pt x="4411" y="5654"/>
                    <a:pt x="4725" y="4790"/>
                  </a:cubicBezTo>
                  <a:cubicBezTo>
                    <a:pt x="5552" y="3119"/>
                    <a:pt x="4868" y="1093"/>
                    <a:pt x="3196" y="266"/>
                  </a:cubicBezTo>
                  <a:cubicBezTo>
                    <a:pt x="2958" y="148"/>
                    <a:pt x="2707" y="59"/>
                    <a:pt x="2448" y="0"/>
                  </a:cubicBezTo>
                  <a:cubicBezTo>
                    <a:pt x="1977" y="157"/>
                    <a:pt x="1035" y="1335"/>
                    <a:pt x="328" y="1885"/>
                  </a:cubicBezTo>
                  <a:close/>
                </a:path>
              </a:pathLst>
            </a:custGeom>
            <a:grpFill/>
            <a:ln w="7849" cap="flat">
              <a:noFill/>
              <a:prstDash val="solid"/>
              <a:miter/>
            </a:ln>
          </p:spPr>
          <p:txBody>
            <a:bodyPr rtlCol="0" anchor="ctr"/>
            <a:lstStyle/>
            <a:p>
              <a:endParaRPr lang="en-US"/>
            </a:p>
          </p:txBody>
        </p:sp>
        <p:sp>
          <p:nvSpPr>
            <p:cNvPr id="332" name="Freeform 331">
              <a:extLst>
                <a:ext uri="{FF2B5EF4-FFF2-40B4-BE49-F238E27FC236}">
                  <a16:creationId xmlns:a16="http://schemas.microsoft.com/office/drawing/2014/main" id="{9979B249-A602-B14E-BE15-26413F0CB8A9}"/>
                </a:ext>
              </a:extLst>
            </p:cNvPr>
            <p:cNvSpPr/>
            <p:nvPr/>
          </p:nvSpPr>
          <p:spPr>
            <a:xfrm>
              <a:off x="4409246" y="2267884"/>
              <a:ext cx="7852" cy="7853"/>
            </a:xfrm>
            <a:custGeom>
              <a:avLst/>
              <a:gdLst>
                <a:gd name="connsiteX0" fmla="*/ 5086 w 0"/>
                <a:gd name="connsiteY0" fmla="*/ 2716 h 0"/>
                <a:gd name="connsiteX1" fmla="*/ 4458 w 0"/>
                <a:gd name="connsiteY1" fmla="*/ 596 h 0"/>
                <a:gd name="connsiteX2" fmla="*/ 1631 w 0"/>
                <a:gd name="connsiteY2" fmla="*/ 125 h 0"/>
                <a:gd name="connsiteX3" fmla="*/ 2416 w 0"/>
                <a:gd name="connsiteY3" fmla="*/ 3580 h 0"/>
                <a:gd name="connsiteX4" fmla="*/ 5086 w 0"/>
                <a:gd name="connsiteY4" fmla="*/ 271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086" y="2716"/>
                  </a:moveTo>
                  <a:cubicBezTo>
                    <a:pt x="5086" y="2010"/>
                    <a:pt x="5086" y="911"/>
                    <a:pt x="4458" y="596"/>
                  </a:cubicBezTo>
                  <a:cubicBezTo>
                    <a:pt x="3632" y="27"/>
                    <a:pt x="2596" y="-145"/>
                    <a:pt x="1631" y="125"/>
                  </a:cubicBezTo>
                  <a:cubicBezTo>
                    <a:pt x="-803" y="1460"/>
                    <a:pt x="-489" y="2874"/>
                    <a:pt x="2416" y="3580"/>
                  </a:cubicBezTo>
                  <a:cubicBezTo>
                    <a:pt x="3201" y="3816"/>
                    <a:pt x="4143" y="3031"/>
                    <a:pt x="5086" y="2716"/>
                  </a:cubicBezTo>
                  <a:close/>
                </a:path>
              </a:pathLst>
            </a:custGeom>
            <a:grpFill/>
            <a:ln w="7849" cap="flat">
              <a:noFill/>
              <a:prstDash val="solid"/>
              <a:miter/>
            </a:ln>
          </p:spPr>
          <p:txBody>
            <a:bodyPr rtlCol="0" anchor="ctr"/>
            <a:lstStyle/>
            <a:p>
              <a:endParaRPr lang="en-US"/>
            </a:p>
          </p:txBody>
        </p:sp>
        <p:sp>
          <p:nvSpPr>
            <p:cNvPr id="333" name="Freeform 332">
              <a:extLst>
                <a:ext uri="{FF2B5EF4-FFF2-40B4-BE49-F238E27FC236}">
                  <a16:creationId xmlns:a16="http://schemas.microsoft.com/office/drawing/2014/main" id="{9FC0D1FA-F7F5-FF45-9540-2E45659541C3}"/>
                </a:ext>
              </a:extLst>
            </p:cNvPr>
            <p:cNvSpPr/>
            <p:nvPr/>
          </p:nvSpPr>
          <p:spPr>
            <a:xfrm>
              <a:off x="2635940" y="1043856"/>
              <a:ext cx="7852" cy="7853"/>
            </a:xfrm>
            <a:custGeom>
              <a:avLst/>
              <a:gdLst>
                <a:gd name="connsiteX0" fmla="*/ 1570 w 0"/>
                <a:gd name="connsiteY0" fmla="*/ 1885 h 0"/>
                <a:gd name="connsiteX1" fmla="*/ 864 w 0"/>
                <a:gd name="connsiteY1" fmla="*/ 0 h 0"/>
                <a:gd name="connsiteX2" fmla="*/ 0 w 0"/>
                <a:gd name="connsiteY2" fmla="*/ 1806 h 0"/>
                <a:gd name="connsiteX3" fmla="*/ 1570 w 0"/>
                <a:gd name="connsiteY3" fmla="*/ 1885 h 0"/>
              </a:gdLst>
              <a:ahLst/>
              <a:cxnLst>
                <a:cxn ang="0">
                  <a:pos x="connsiteX0" y="connsiteY0"/>
                </a:cxn>
                <a:cxn ang="0">
                  <a:pos x="connsiteX1" y="connsiteY1"/>
                </a:cxn>
                <a:cxn ang="0">
                  <a:pos x="connsiteX2" y="connsiteY2"/>
                </a:cxn>
                <a:cxn ang="0">
                  <a:pos x="connsiteX3" y="connsiteY3"/>
                </a:cxn>
              </a:cxnLst>
              <a:rect l="l" t="t" r="r" b="b"/>
              <a:pathLst>
                <a:path>
                  <a:moveTo>
                    <a:pt x="1570" y="1885"/>
                  </a:moveTo>
                  <a:lnTo>
                    <a:pt x="864" y="0"/>
                  </a:lnTo>
                  <a:lnTo>
                    <a:pt x="0" y="1806"/>
                  </a:lnTo>
                  <a:lnTo>
                    <a:pt x="1570" y="1885"/>
                  </a:lnTo>
                  <a:close/>
                </a:path>
              </a:pathLst>
            </a:custGeom>
            <a:grpFill/>
            <a:ln w="7849" cap="flat">
              <a:noFill/>
              <a:prstDash val="solid"/>
              <a:miter/>
            </a:ln>
          </p:spPr>
          <p:txBody>
            <a:bodyPr rtlCol="0" anchor="ctr"/>
            <a:lstStyle/>
            <a:p>
              <a:endParaRPr lang="en-US"/>
            </a:p>
          </p:txBody>
        </p:sp>
        <p:sp>
          <p:nvSpPr>
            <p:cNvPr id="334" name="Freeform 333">
              <a:extLst>
                <a:ext uri="{FF2B5EF4-FFF2-40B4-BE49-F238E27FC236}">
                  <a16:creationId xmlns:a16="http://schemas.microsoft.com/office/drawing/2014/main" id="{51D0460F-4C9A-934B-BEA7-61134D8E3696}"/>
                </a:ext>
              </a:extLst>
            </p:cNvPr>
            <p:cNvSpPr/>
            <p:nvPr/>
          </p:nvSpPr>
          <p:spPr>
            <a:xfrm>
              <a:off x="5244146" y="229926"/>
              <a:ext cx="7852" cy="7853"/>
            </a:xfrm>
            <a:custGeom>
              <a:avLst/>
              <a:gdLst>
                <a:gd name="connsiteX0" fmla="*/ 4693 w 0"/>
                <a:gd name="connsiteY0" fmla="*/ 5026 h 0"/>
                <a:gd name="connsiteX1" fmla="*/ 3428 w 0"/>
                <a:gd name="connsiteY1" fmla="*/ 306 h 0"/>
                <a:gd name="connsiteX2" fmla="*/ 2730 w 0"/>
                <a:gd name="connsiteY2" fmla="*/ 0 h 0"/>
                <a:gd name="connsiteX3" fmla="*/ 453 w 0"/>
                <a:gd name="connsiteY3" fmla="*/ 1806 h 0"/>
                <a:gd name="connsiteX4" fmla="*/ 1689 w 0"/>
                <a:gd name="connsiteY4" fmla="*/ 6419 h 0"/>
                <a:gd name="connsiteX5" fmla="*/ 2494 w 0"/>
                <a:gd name="connsiteY5" fmla="*/ 6753 h 0"/>
                <a:gd name="connsiteX6" fmla="*/ 4693 w 0"/>
                <a:gd name="connsiteY6" fmla="*/ 5026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a:moveTo>
                    <a:pt x="4693" y="5026"/>
                  </a:moveTo>
                  <a:cubicBezTo>
                    <a:pt x="5647" y="3373"/>
                    <a:pt x="5081" y="1260"/>
                    <a:pt x="3428" y="306"/>
                  </a:cubicBezTo>
                  <a:cubicBezTo>
                    <a:pt x="3207" y="179"/>
                    <a:pt x="2974" y="76"/>
                    <a:pt x="2730" y="0"/>
                  </a:cubicBezTo>
                  <a:cubicBezTo>
                    <a:pt x="1945" y="628"/>
                    <a:pt x="767" y="1021"/>
                    <a:pt x="453" y="1806"/>
                  </a:cubicBezTo>
                  <a:cubicBezTo>
                    <a:pt x="-479" y="3421"/>
                    <a:pt x="74" y="5486"/>
                    <a:pt x="1689" y="6419"/>
                  </a:cubicBezTo>
                  <a:cubicBezTo>
                    <a:pt x="1942" y="6564"/>
                    <a:pt x="2212" y="6677"/>
                    <a:pt x="2494" y="6753"/>
                  </a:cubicBezTo>
                  <a:cubicBezTo>
                    <a:pt x="3123" y="6989"/>
                    <a:pt x="4379" y="5654"/>
                    <a:pt x="4693" y="5026"/>
                  </a:cubicBezTo>
                  <a:close/>
                </a:path>
              </a:pathLst>
            </a:custGeom>
            <a:grpFill/>
            <a:ln w="7849" cap="flat">
              <a:noFill/>
              <a:prstDash val="solid"/>
              <a:miter/>
            </a:ln>
          </p:spPr>
          <p:txBody>
            <a:bodyPr rtlCol="0" anchor="ctr"/>
            <a:lstStyle/>
            <a:p>
              <a:endParaRPr lang="en-US"/>
            </a:p>
          </p:txBody>
        </p:sp>
        <p:sp>
          <p:nvSpPr>
            <p:cNvPr id="335" name="Freeform 334">
              <a:extLst>
                <a:ext uri="{FF2B5EF4-FFF2-40B4-BE49-F238E27FC236}">
                  <a16:creationId xmlns:a16="http://schemas.microsoft.com/office/drawing/2014/main" id="{78480FC7-FA74-1843-839C-515AB381A848}"/>
                </a:ext>
              </a:extLst>
            </p:cNvPr>
            <p:cNvSpPr/>
            <p:nvPr/>
          </p:nvSpPr>
          <p:spPr>
            <a:xfrm>
              <a:off x="7680437" y="2412733"/>
              <a:ext cx="7852" cy="7853"/>
            </a:xfrm>
            <a:custGeom>
              <a:avLst/>
              <a:gdLst>
                <a:gd name="connsiteX0" fmla="*/ 2748 w 0"/>
                <a:gd name="connsiteY0" fmla="*/ 2591 h 0"/>
                <a:gd name="connsiteX1" fmla="*/ 2042 w 0"/>
                <a:gd name="connsiteY1" fmla="*/ 0 h 0"/>
                <a:gd name="connsiteX2" fmla="*/ 0 w 0"/>
                <a:gd name="connsiteY2" fmla="*/ 707 h 0"/>
                <a:gd name="connsiteX3" fmla="*/ 628 w 0"/>
                <a:gd name="connsiteY3" fmla="*/ 3298 h 0"/>
              </a:gdLst>
              <a:ahLst/>
              <a:cxnLst>
                <a:cxn ang="0">
                  <a:pos x="connsiteX0" y="connsiteY0"/>
                </a:cxn>
                <a:cxn ang="0">
                  <a:pos x="connsiteX1" y="connsiteY1"/>
                </a:cxn>
                <a:cxn ang="0">
                  <a:pos x="connsiteX2" y="connsiteY2"/>
                </a:cxn>
                <a:cxn ang="0">
                  <a:pos x="connsiteX3" y="connsiteY3"/>
                </a:cxn>
              </a:cxnLst>
              <a:rect l="l" t="t" r="r" b="b"/>
              <a:pathLst>
                <a:path>
                  <a:moveTo>
                    <a:pt x="2748" y="2591"/>
                  </a:moveTo>
                  <a:lnTo>
                    <a:pt x="2042" y="0"/>
                  </a:lnTo>
                  <a:cubicBezTo>
                    <a:pt x="1335" y="0"/>
                    <a:pt x="0" y="393"/>
                    <a:pt x="0" y="707"/>
                  </a:cubicBezTo>
                  <a:cubicBezTo>
                    <a:pt x="97" y="1594"/>
                    <a:pt x="308" y="2465"/>
                    <a:pt x="628" y="3298"/>
                  </a:cubicBezTo>
                  <a:close/>
                </a:path>
              </a:pathLst>
            </a:custGeom>
            <a:grpFill/>
            <a:ln w="7849" cap="flat">
              <a:noFill/>
              <a:prstDash val="solid"/>
              <a:miter/>
            </a:ln>
          </p:spPr>
          <p:txBody>
            <a:bodyPr rtlCol="0" anchor="ctr"/>
            <a:lstStyle/>
            <a:p>
              <a:endParaRPr lang="en-US"/>
            </a:p>
          </p:txBody>
        </p:sp>
        <p:sp>
          <p:nvSpPr>
            <p:cNvPr id="336" name="Freeform 335">
              <a:extLst>
                <a:ext uri="{FF2B5EF4-FFF2-40B4-BE49-F238E27FC236}">
                  <a16:creationId xmlns:a16="http://schemas.microsoft.com/office/drawing/2014/main" id="{F8098F6C-CAFC-3743-935C-DDBA5B5CA8F4}"/>
                </a:ext>
              </a:extLst>
            </p:cNvPr>
            <p:cNvSpPr/>
            <p:nvPr/>
          </p:nvSpPr>
          <p:spPr>
            <a:xfrm>
              <a:off x="5924546" y="690100"/>
              <a:ext cx="7852" cy="7853"/>
            </a:xfrm>
            <a:custGeom>
              <a:avLst/>
              <a:gdLst>
                <a:gd name="connsiteX0" fmla="*/ 33 w 0"/>
                <a:gd name="connsiteY0" fmla="*/ 1878 h 0"/>
                <a:gd name="connsiteX1" fmla="*/ 2154 w 0"/>
                <a:gd name="connsiteY1" fmla="*/ 2506 h 0"/>
                <a:gd name="connsiteX2" fmla="*/ 2860 w 0"/>
                <a:gd name="connsiteY2" fmla="*/ 778 h 0"/>
                <a:gd name="connsiteX3" fmla="*/ 33 w 0"/>
                <a:gd name="connsiteY3" fmla="*/ 1878 h 0"/>
              </a:gdLst>
              <a:ahLst/>
              <a:cxnLst>
                <a:cxn ang="0">
                  <a:pos x="connsiteX0" y="connsiteY0"/>
                </a:cxn>
                <a:cxn ang="0">
                  <a:pos x="connsiteX1" y="connsiteY1"/>
                </a:cxn>
                <a:cxn ang="0">
                  <a:pos x="connsiteX2" y="connsiteY2"/>
                </a:cxn>
                <a:cxn ang="0">
                  <a:pos x="connsiteX3" y="connsiteY3"/>
                </a:cxn>
              </a:cxnLst>
              <a:rect l="l" t="t" r="r" b="b"/>
              <a:pathLst>
                <a:path>
                  <a:moveTo>
                    <a:pt x="33" y="1878"/>
                  </a:moveTo>
                  <a:cubicBezTo>
                    <a:pt x="33" y="1878"/>
                    <a:pt x="1447" y="2584"/>
                    <a:pt x="2154" y="2506"/>
                  </a:cubicBezTo>
                  <a:cubicBezTo>
                    <a:pt x="2860" y="2427"/>
                    <a:pt x="2625" y="1406"/>
                    <a:pt x="2860" y="778"/>
                  </a:cubicBezTo>
                  <a:cubicBezTo>
                    <a:pt x="818" y="-557"/>
                    <a:pt x="-202" y="-164"/>
                    <a:pt x="33" y="1878"/>
                  </a:cubicBezTo>
                  <a:close/>
                </a:path>
              </a:pathLst>
            </a:custGeom>
            <a:grpFill/>
            <a:ln w="7849" cap="flat">
              <a:noFill/>
              <a:prstDash val="solid"/>
              <a:miter/>
            </a:ln>
          </p:spPr>
          <p:txBody>
            <a:bodyPr rtlCol="0" anchor="ctr"/>
            <a:lstStyle/>
            <a:p>
              <a:endParaRPr lang="en-US"/>
            </a:p>
          </p:txBody>
        </p:sp>
        <p:sp>
          <p:nvSpPr>
            <p:cNvPr id="337" name="Freeform 336">
              <a:extLst>
                <a:ext uri="{FF2B5EF4-FFF2-40B4-BE49-F238E27FC236}">
                  <a16:creationId xmlns:a16="http://schemas.microsoft.com/office/drawing/2014/main" id="{65826529-66B1-164F-90E4-61CECBE9B178}"/>
                </a:ext>
              </a:extLst>
            </p:cNvPr>
            <p:cNvSpPr/>
            <p:nvPr/>
          </p:nvSpPr>
          <p:spPr>
            <a:xfrm>
              <a:off x="3919658" y="696218"/>
              <a:ext cx="7852" cy="7853"/>
            </a:xfrm>
            <a:custGeom>
              <a:avLst/>
              <a:gdLst>
                <a:gd name="connsiteX0" fmla="*/ 0 w 0"/>
                <a:gd name="connsiteY0" fmla="*/ 0 h 7852"/>
                <a:gd name="connsiteX1" fmla="*/ 0 w 0"/>
                <a:gd name="connsiteY1" fmla="*/ 10523 h 7852"/>
                <a:gd name="connsiteX2" fmla="*/ 0 w 0"/>
                <a:gd name="connsiteY2" fmla="*/ 0 h 7852"/>
              </a:gdLst>
              <a:ahLst/>
              <a:cxnLst>
                <a:cxn ang="0">
                  <a:pos x="connsiteX0" y="connsiteY0"/>
                </a:cxn>
                <a:cxn ang="0">
                  <a:pos x="connsiteX1" y="connsiteY1"/>
                </a:cxn>
                <a:cxn ang="0">
                  <a:pos x="connsiteX2" y="connsiteY2"/>
                </a:cxn>
              </a:cxnLst>
              <a:rect l="l" t="t" r="r" b="b"/>
              <a:pathLst>
                <a:path h="7852">
                  <a:moveTo>
                    <a:pt x="0" y="0"/>
                  </a:moveTo>
                  <a:lnTo>
                    <a:pt x="0" y="10523"/>
                  </a:lnTo>
                  <a:cubicBezTo>
                    <a:pt x="4947" y="5104"/>
                    <a:pt x="4868" y="4162"/>
                    <a:pt x="0" y="0"/>
                  </a:cubicBezTo>
                  <a:close/>
                </a:path>
              </a:pathLst>
            </a:custGeom>
            <a:grpFill/>
            <a:ln w="7849" cap="flat">
              <a:noFill/>
              <a:prstDash val="solid"/>
              <a:miter/>
            </a:ln>
          </p:spPr>
          <p:txBody>
            <a:bodyPr rtlCol="0" anchor="ctr"/>
            <a:lstStyle/>
            <a:p>
              <a:endParaRPr lang="en-US"/>
            </a:p>
          </p:txBody>
        </p:sp>
        <p:sp>
          <p:nvSpPr>
            <p:cNvPr id="338" name="Freeform 337">
              <a:extLst>
                <a:ext uri="{FF2B5EF4-FFF2-40B4-BE49-F238E27FC236}">
                  <a16:creationId xmlns:a16="http://schemas.microsoft.com/office/drawing/2014/main" id="{25FBCC2F-D2DD-154A-A584-B927881FC472}"/>
                </a:ext>
              </a:extLst>
            </p:cNvPr>
            <p:cNvSpPr/>
            <p:nvPr/>
          </p:nvSpPr>
          <p:spPr>
            <a:xfrm>
              <a:off x="2479725" y="286387"/>
              <a:ext cx="7852" cy="7853"/>
            </a:xfrm>
            <a:custGeom>
              <a:avLst/>
              <a:gdLst>
                <a:gd name="connsiteX0" fmla="*/ 1217 w 0"/>
                <a:gd name="connsiteY0" fmla="*/ 5497 h 0"/>
                <a:gd name="connsiteX1" fmla="*/ 4122 w 0"/>
                <a:gd name="connsiteY1" fmla="*/ 0 h 0"/>
                <a:gd name="connsiteX2" fmla="*/ 353 w 0"/>
                <a:gd name="connsiteY2" fmla="*/ 3220 h 0"/>
                <a:gd name="connsiteX3" fmla="*/ 1217 w 0"/>
                <a:gd name="connsiteY3" fmla="*/ 5497 h 0"/>
              </a:gdLst>
              <a:ahLst/>
              <a:cxnLst>
                <a:cxn ang="0">
                  <a:pos x="connsiteX0" y="connsiteY0"/>
                </a:cxn>
                <a:cxn ang="0">
                  <a:pos x="connsiteX1" y="connsiteY1"/>
                </a:cxn>
                <a:cxn ang="0">
                  <a:pos x="connsiteX2" y="connsiteY2"/>
                </a:cxn>
                <a:cxn ang="0">
                  <a:pos x="connsiteX3" y="connsiteY3"/>
                </a:cxn>
              </a:cxnLst>
              <a:rect l="l" t="t" r="r" b="b"/>
              <a:pathLst>
                <a:path>
                  <a:moveTo>
                    <a:pt x="1217" y="5497"/>
                  </a:moveTo>
                  <a:cubicBezTo>
                    <a:pt x="4828" y="4790"/>
                    <a:pt x="4514" y="2434"/>
                    <a:pt x="4122" y="0"/>
                  </a:cubicBezTo>
                  <a:cubicBezTo>
                    <a:pt x="2865" y="1099"/>
                    <a:pt x="1452" y="2042"/>
                    <a:pt x="353" y="3220"/>
                  </a:cubicBezTo>
                  <a:cubicBezTo>
                    <a:pt x="-746" y="4397"/>
                    <a:pt x="1060" y="5575"/>
                    <a:pt x="1217" y="5497"/>
                  </a:cubicBezTo>
                  <a:close/>
                </a:path>
              </a:pathLst>
            </a:custGeom>
            <a:grpFill/>
            <a:ln w="7849" cap="flat">
              <a:noFill/>
              <a:prstDash val="solid"/>
              <a:miter/>
            </a:ln>
          </p:spPr>
          <p:txBody>
            <a:bodyPr rtlCol="0" anchor="ctr"/>
            <a:lstStyle/>
            <a:p>
              <a:endParaRPr lang="en-US"/>
            </a:p>
          </p:txBody>
        </p:sp>
        <p:sp>
          <p:nvSpPr>
            <p:cNvPr id="339" name="Freeform 338">
              <a:extLst>
                <a:ext uri="{FF2B5EF4-FFF2-40B4-BE49-F238E27FC236}">
                  <a16:creationId xmlns:a16="http://schemas.microsoft.com/office/drawing/2014/main" id="{D3BFAB03-2519-C344-A0F6-B17415DC28AC}"/>
                </a:ext>
              </a:extLst>
            </p:cNvPr>
            <p:cNvSpPr/>
            <p:nvPr/>
          </p:nvSpPr>
          <p:spPr>
            <a:xfrm>
              <a:off x="5814102" y="774588"/>
              <a:ext cx="7852" cy="7853"/>
            </a:xfrm>
            <a:custGeom>
              <a:avLst/>
              <a:gdLst>
                <a:gd name="connsiteX0" fmla="*/ 4161 w 0"/>
                <a:gd name="connsiteY0" fmla="*/ 942 h 0"/>
                <a:gd name="connsiteX1" fmla="*/ 2042 w 0"/>
                <a:gd name="connsiteY1" fmla="*/ 0 h 0"/>
                <a:gd name="connsiteX2" fmla="*/ 0 w 0"/>
                <a:gd name="connsiteY2" fmla="*/ 1256 h 0"/>
                <a:gd name="connsiteX3" fmla="*/ 1099 w 0"/>
                <a:gd name="connsiteY3" fmla="*/ 2984 h 0"/>
                <a:gd name="connsiteX4" fmla="*/ 4161 w 0"/>
                <a:gd name="connsiteY4" fmla="*/ 942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161" y="942"/>
                  </a:moveTo>
                  <a:cubicBezTo>
                    <a:pt x="4161" y="471"/>
                    <a:pt x="2748" y="314"/>
                    <a:pt x="2042" y="0"/>
                  </a:cubicBezTo>
                  <a:cubicBezTo>
                    <a:pt x="1288" y="287"/>
                    <a:pt x="596" y="713"/>
                    <a:pt x="0" y="1256"/>
                  </a:cubicBezTo>
                  <a:cubicBezTo>
                    <a:pt x="0" y="1256"/>
                    <a:pt x="550" y="2906"/>
                    <a:pt x="1099" y="2984"/>
                  </a:cubicBezTo>
                  <a:cubicBezTo>
                    <a:pt x="3298" y="3534"/>
                    <a:pt x="4554" y="2827"/>
                    <a:pt x="4161" y="942"/>
                  </a:cubicBezTo>
                  <a:close/>
                </a:path>
              </a:pathLst>
            </a:custGeom>
            <a:grpFill/>
            <a:ln w="7849" cap="flat">
              <a:noFill/>
              <a:prstDash val="solid"/>
              <a:miter/>
            </a:ln>
          </p:spPr>
          <p:txBody>
            <a:bodyPr rtlCol="0" anchor="ctr"/>
            <a:lstStyle/>
            <a:p>
              <a:endParaRPr lang="en-US"/>
            </a:p>
          </p:txBody>
        </p:sp>
        <p:sp>
          <p:nvSpPr>
            <p:cNvPr id="340" name="Freeform 339">
              <a:extLst>
                <a:ext uri="{FF2B5EF4-FFF2-40B4-BE49-F238E27FC236}">
                  <a16:creationId xmlns:a16="http://schemas.microsoft.com/office/drawing/2014/main" id="{7FAB85EC-3044-834E-B08C-F93F78BA6957}"/>
                </a:ext>
              </a:extLst>
            </p:cNvPr>
            <p:cNvSpPr/>
            <p:nvPr/>
          </p:nvSpPr>
          <p:spPr>
            <a:xfrm>
              <a:off x="4010584" y="293219"/>
              <a:ext cx="7852" cy="7853"/>
            </a:xfrm>
            <a:custGeom>
              <a:avLst/>
              <a:gdLst>
                <a:gd name="connsiteX0" fmla="*/ 3926 w 0"/>
                <a:gd name="connsiteY0" fmla="*/ 5654 h 0"/>
                <a:gd name="connsiteX1" fmla="*/ 3298 w 0"/>
                <a:gd name="connsiteY1" fmla="*/ 2984 h 0"/>
                <a:gd name="connsiteX2" fmla="*/ 0 w 0"/>
                <a:gd name="connsiteY2" fmla="*/ 0 h 0"/>
                <a:gd name="connsiteX3" fmla="*/ 550 w 0"/>
                <a:gd name="connsiteY3" fmla="*/ 4162 h 0"/>
                <a:gd name="connsiteX4" fmla="*/ 3926 w 0"/>
                <a:gd name="connsiteY4" fmla="*/ 56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926" y="5654"/>
                  </a:moveTo>
                  <a:cubicBezTo>
                    <a:pt x="4318" y="5183"/>
                    <a:pt x="3926" y="3612"/>
                    <a:pt x="3298" y="2984"/>
                  </a:cubicBezTo>
                  <a:cubicBezTo>
                    <a:pt x="2293" y="1890"/>
                    <a:pt x="1189" y="891"/>
                    <a:pt x="0" y="0"/>
                  </a:cubicBezTo>
                  <a:cubicBezTo>
                    <a:pt x="0" y="1413"/>
                    <a:pt x="393" y="2748"/>
                    <a:pt x="550" y="4162"/>
                  </a:cubicBezTo>
                  <a:cubicBezTo>
                    <a:pt x="1178" y="7224"/>
                    <a:pt x="2434" y="7853"/>
                    <a:pt x="3926" y="5654"/>
                  </a:cubicBezTo>
                  <a:close/>
                </a:path>
              </a:pathLst>
            </a:custGeom>
            <a:grpFill/>
            <a:ln w="7849" cap="flat">
              <a:noFill/>
              <a:prstDash val="solid"/>
              <a:miter/>
            </a:ln>
          </p:spPr>
          <p:txBody>
            <a:bodyPr rtlCol="0" anchor="ctr"/>
            <a:lstStyle/>
            <a:p>
              <a:endParaRPr lang="en-US"/>
            </a:p>
          </p:txBody>
        </p:sp>
        <p:sp>
          <p:nvSpPr>
            <p:cNvPr id="341" name="Freeform 340">
              <a:extLst>
                <a:ext uri="{FF2B5EF4-FFF2-40B4-BE49-F238E27FC236}">
                  <a16:creationId xmlns:a16="http://schemas.microsoft.com/office/drawing/2014/main" id="{F22520CE-EA0E-BA47-9BF7-053D52BE832C}"/>
                </a:ext>
              </a:extLst>
            </p:cNvPr>
            <p:cNvSpPr/>
            <p:nvPr/>
          </p:nvSpPr>
          <p:spPr>
            <a:xfrm>
              <a:off x="4009956" y="291491"/>
              <a:ext cx="7852" cy="7853"/>
            </a:xfrm>
            <a:custGeom>
              <a:avLst/>
              <a:gdLst>
                <a:gd name="connsiteX0" fmla="*/ 864 w 0"/>
                <a:gd name="connsiteY0" fmla="*/ 1728 h 0"/>
                <a:gd name="connsiteX1" fmla="*/ 864 w 0"/>
                <a:gd name="connsiteY1" fmla="*/ 0 h 0"/>
                <a:gd name="connsiteX2" fmla="*/ 393 w 0"/>
                <a:gd name="connsiteY2" fmla="*/ 0 h 0"/>
                <a:gd name="connsiteX3" fmla="*/ 0 w 0"/>
                <a:gd name="connsiteY3" fmla="*/ 942 h 0"/>
              </a:gdLst>
              <a:ahLst/>
              <a:cxnLst>
                <a:cxn ang="0">
                  <a:pos x="connsiteX0" y="connsiteY0"/>
                </a:cxn>
                <a:cxn ang="0">
                  <a:pos x="connsiteX1" y="connsiteY1"/>
                </a:cxn>
                <a:cxn ang="0">
                  <a:pos x="connsiteX2" y="connsiteY2"/>
                </a:cxn>
                <a:cxn ang="0">
                  <a:pos x="connsiteX3" y="connsiteY3"/>
                </a:cxn>
              </a:cxnLst>
              <a:rect l="l" t="t" r="r" b="b"/>
              <a:pathLst>
                <a:path>
                  <a:moveTo>
                    <a:pt x="864" y="1728"/>
                  </a:moveTo>
                  <a:lnTo>
                    <a:pt x="864" y="0"/>
                  </a:lnTo>
                  <a:lnTo>
                    <a:pt x="393" y="0"/>
                  </a:lnTo>
                  <a:cubicBezTo>
                    <a:pt x="295" y="327"/>
                    <a:pt x="164" y="643"/>
                    <a:pt x="0" y="942"/>
                  </a:cubicBezTo>
                  <a:close/>
                </a:path>
              </a:pathLst>
            </a:custGeom>
            <a:grpFill/>
            <a:ln w="7849" cap="flat">
              <a:noFill/>
              <a:prstDash val="solid"/>
              <a:miter/>
            </a:ln>
          </p:spPr>
          <p:txBody>
            <a:bodyPr rtlCol="0" anchor="ctr"/>
            <a:lstStyle/>
            <a:p>
              <a:endParaRPr lang="en-US"/>
            </a:p>
          </p:txBody>
        </p:sp>
        <p:sp>
          <p:nvSpPr>
            <p:cNvPr id="342" name="Freeform 341">
              <a:extLst>
                <a:ext uri="{FF2B5EF4-FFF2-40B4-BE49-F238E27FC236}">
                  <a16:creationId xmlns:a16="http://schemas.microsoft.com/office/drawing/2014/main" id="{758A5409-ABDA-A448-96E8-B07C4ABD9F44}"/>
                </a:ext>
              </a:extLst>
            </p:cNvPr>
            <p:cNvSpPr/>
            <p:nvPr/>
          </p:nvSpPr>
          <p:spPr>
            <a:xfrm>
              <a:off x="5548627" y="1054300"/>
              <a:ext cx="7852" cy="7853"/>
            </a:xfrm>
            <a:custGeom>
              <a:avLst/>
              <a:gdLst>
                <a:gd name="connsiteX0" fmla="*/ 0 w 0"/>
                <a:gd name="connsiteY0" fmla="*/ 2120 h 0"/>
                <a:gd name="connsiteX1" fmla="*/ 2669 w 0"/>
                <a:gd name="connsiteY1" fmla="*/ 1099 h 0"/>
                <a:gd name="connsiteX2" fmla="*/ 79 w 0"/>
                <a:gd name="connsiteY2" fmla="*/ 0 h 0"/>
                <a:gd name="connsiteX3" fmla="*/ 0 w 0"/>
                <a:gd name="connsiteY3" fmla="*/ 2120 h 0"/>
              </a:gdLst>
              <a:ahLst/>
              <a:cxnLst>
                <a:cxn ang="0">
                  <a:pos x="connsiteX0" y="connsiteY0"/>
                </a:cxn>
                <a:cxn ang="0">
                  <a:pos x="connsiteX1" y="connsiteY1"/>
                </a:cxn>
                <a:cxn ang="0">
                  <a:pos x="connsiteX2" y="connsiteY2"/>
                </a:cxn>
                <a:cxn ang="0">
                  <a:pos x="connsiteX3" y="connsiteY3"/>
                </a:cxn>
              </a:cxnLst>
              <a:rect l="l" t="t" r="r" b="b"/>
              <a:pathLst>
                <a:path>
                  <a:moveTo>
                    <a:pt x="0" y="2120"/>
                  </a:moveTo>
                  <a:lnTo>
                    <a:pt x="2669" y="1099"/>
                  </a:lnTo>
                  <a:lnTo>
                    <a:pt x="79" y="0"/>
                  </a:lnTo>
                  <a:lnTo>
                    <a:pt x="0" y="2120"/>
                  </a:lnTo>
                  <a:close/>
                </a:path>
              </a:pathLst>
            </a:custGeom>
            <a:grpFill/>
            <a:ln w="7849" cap="flat">
              <a:noFill/>
              <a:prstDash val="solid"/>
              <a:miter/>
            </a:ln>
          </p:spPr>
          <p:txBody>
            <a:bodyPr rtlCol="0" anchor="ctr"/>
            <a:lstStyle/>
            <a:p>
              <a:endParaRPr lang="en-US"/>
            </a:p>
          </p:txBody>
        </p:sp>
        <p:sp>
          <p:nvSpPr>
            <p:cNvPr id="343" name="Freeform 342">
              <a:extLst>
                <a:ext uri="{FF2B5EF4-FFF2-40B4-BE49-F238E27FC236}">
                  <a16:creationId xmlns:a16="http://schemas.microsoft.com/office/drawing/2014/main" id="{CBC29245-2EBA-674C-B8B4-A0305EF5A7C0}"/>
                </a:ext>
              </a:extLst>
            </p:cNvPr>
            <p:cNvSpPr/>
            <p:nvPr/>
          </p:nvSpPr>
          <p:spPr>
            <a:xfrm>
              <a:off x="2226610" y="822367"/>
              <a:ext cx="7852" cy="7853"/>
            </a:xfrm>
            <a:custGeom>
              <a:avLst/>
              <a:gdLst>
                <a:gd name="connsiteX0" fmla="*/ 2362 w 0"/>
                <a:gd name="connsiteY0" fmla="*/ 4048 h 0"/>
                <a:gd name="connsiteX1" fmla="*/ 3383 w 0"/>
                <a:gd name="connsiteY1" fmla="*/ 1928 h 0"/>
                <a:gd name="connsiteX2" fmla="*/ 1969 w 0"/>
                <a:gd name="connsiteY2" fmla="*/ 43 h 0"/>
                <a:gd name="connsiteX3" fmla="*/ 163 w 0"/>
                <a:gd name="connsiteY3" fmla="*/ 1064 h 0"/>
                <a:gd name="connsiteX4" fmla="*/ 2362 w 0"/>
                <a:gd name="connsiteY4" fmla="*/ 404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362" y="4048"/>
                  </a:moveTo>
                  <a:cubicBezTo>
                    <a:pt x="2833" y="4048"/>
                    <a:pt x="2990" y="2713"/>
                    <a:pt x="3383" y="1928"/>
                  </a:cubicBezTo>
                  <a:cubicBezTo>
                    <a:pt x="3775" y="1142"/>
                    <a:pt x="2597" y="279"/>
                    <a:pt x="1969" y="43"/>
                  </a:cubicBezTo>
                  <a:cubicBezTo>
                    <a:pt x="1341" y="-193"/>
                    <a:pt x="242" y="593"/>
                    <a:pt x="163" y="1064"/>
                  </a:cubicBezTo>
                  <a:cubicBezTo>
                    <a:pt x="-386" y="3341"/>
                    <a:pt x="477" y="4519"/>
                    <a:pt x="2362" y="4048"/>
                  </a:cubicBezTo>
                  <a:close/>
                </a:path>
              </a:pathLst>
            </a:custGeom>
            <a:grpFill/>
            <a:ln w="7849" cap="flat">
              <a:noFill/>
              <a:prstDash val="solid"/>
              <a:miter/>
            </a:ln>
          </p:spPr>
          <p:txBody>
            <a:bodyPr rtlCol="0" anchor="ctr"/>
            <a:lstStyle/>
            <a:p>
              <a:endParaRPr lang="en-US"/>
            </a:p>
          </p:txBody>
        </p:sp>
        <p:sp>
          <p:nvSpPr>
            <p:cNvPr id="344" name="Freeform 343">
              <a:extLst>
                <a:ext uri="{FF2B5EF4-FFF2-40B4-BE49-F238E27FC236}">
                  <a16:creationId xmlns:a16="http://schemas.microsoft.com/office/drawing/2014/main" id="{D89B7419-36E4-454D-B300-B762BD3F9723}"/>
                </a:ext>
              </a:extLst>
            </p:cNvPr>
            <p:cNvSpPr/>
            <p:nvPr/>
          </p:nvSpPr>
          <p:spPr>
            <a:xfrm>
              <a:off x="2627999" y="338450"/>
              <a:ext cx="7852" cy="7853"/>
            </a:xfrm>
            <a:custGeom>
              <a:avLst/>
              <a:gdLst>
                <a:gd name="connsiteX0" fmla="*/ 3622 w 0"/>
                <a:gd name="connsiteY0" fmla="*/ 5890 h 0"/>
                <a:gd name="connsiteX1" fmla="*/ 3622 w 0"/>
                <a:gd name="connsiteY1" fmla="*/ 3063 h 0"/>
                <a:gd name="connsiteX2" fmla="*/ 88 w 0"/>
                <a:gd name="connsiteY2" fmla="*/ 0 h 0"/>
                <a:gd name="connsiteX3" fmla="*/ 88 w 0"/>
                <a:gd name="connsiteY3" fmla="*/ 4398 h 0"/>
                <a:gd name="connsiteX4" fmla="*/ 3622 w 0"/>
                <a:gd name="connsiteY4" fmla="*/ 589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622" y="5890"/>
                  </a:moveTo>
                  <a:cubicBezTo>
                    <a:pt x="4083" y="5004"/>
                    <a:pt x="4083" y="3949"/>
                    <a:pt x="3622" y="3063"/>
                  </a:cubicBezTo>
                  <a:cubicBezTo>
                    <a:pt x="2556" y="1919"/>
                    <a:pt x="1372" y="892"/>
                    <a:pt x="88" y="0"/>
                  </a:cubicBezTo>
                  <a:cubicBezTo>
                    <a:pt x="-29" y="1463"/>
                    <a:pt x="-29" y="2934"/>
                    <a:pt x="88" y="4398"/>
                  </a:cubicBezTo>
                  <a:cubicBezTo>
                    <a:pt x="246" y="7067"/>
                    <a:pt x="1816" y="8010"/>
                    <a:pt x="3622" y="5890"/>
                  </a:cubicBezTo>
                  <a:close/>
                </a:path>
              </a:pathLst>
            </a:custGeom>
            <a:grpFill/>
            <a:ln w="7849" cap="flat">
              <a:noFill/>
              <a:prstDash val="solid"/>
              <a:miter/>
            </a:ln>
          </p:spPr>
          <p:txBody>
            <a:bodyPr rtlCol="0" anchor="ctr"/>
            <a:lstStyle/>
            <a:p>
              <a:endParaRPr lang="en-US"/>
            </a:p>
          </p:txBody>
        </p:sp>
        <p:sp>
          <p:nvSpPr>
            <p:cNvPr id="345" name="Freeform 344">
              <a:extLst>
                <a:ext uri="{FF2B5EF4-FFF2-40B4-BE49-F238E27FC236}">
                  <a16:creationId xmlns:a16="http://schemas.microsoft.com/office/drawing/2014/main" id="{BC330AC7-3F5F-2743-AB0C-AA537A461E0D}"/>
                </a:ext>
              </a:extLst>
            </p:cNvPr>
            <p:cNvSpPr/>
            <p:nvPr/>
          </p:nvSpPr>
          <p:spPr>
            <a:xfrm>
              <a:off x="5218295" y="351149"/>
              <a:ext cx="7852" cy="7853"/>
            </a:xfrm>
            <a:custGeom>
              <a:avLst/>
              <a:gdLst>
                <a:gd name="connsiteX0" fmla="*/ 10365 w 7851"/>
                <a:gd name="connsiteY0" fmla="*/ 2849 h 0"/>
                <a:gd name="connsiteX1" fmla="*/ 5261 w 7851"/>
                <a:gd name="connsiteY1" fmla="*/ 179 h 0"/>
                <a:gd name="connsiteX2" fmla="*/ 0 w 7851"/>
                <a:gd name="connsiteY2" fmla="*/ 179 h 0"/>
                <a:gd name="connsiteX3" fmla="*/ 0 w 7851"/>
                <a:gd name="connsiteY3" fmla="*/ 6069 h 0"/>
                <a:gd name="connsiteX4" fmla="*/ 5182 w 7851"/>
                <a:gd name="connsiteY4" fmla="*/ 6069 h 0"/>
                <a:gd name="connsiteX5" fmla="*/ 10364 w 7851"/>
                <a:gd name="connsiteY5" fmla="*/ 2849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a:moveTo>
                    <a:pt x="10365" y="2849"/>
                  </a:moveTo>
                  <a:cubicBezTo>
                    <a:pt x="8793" y="1731"/>
                    <a:pt x="7076" y="833"/>
                    <a:pt x="5261" y="179"/>
                  </a:cubicBezTo>
                  <a:cubicBezTo>
                    <a:pt x="3515" y="-60"/>
                    <a:pt x="1745" y="-60"/>
                    <a:pt x="0" y="179"/>
                  </a:cubicBezTo>
                  <a:cubicBezTo>
                    <a:pt x="0" y="2221"/>
                    <a:pt x="0" y="4106"/>
                    <a:pt x="0" y="6069"/>
                  </a:cubicBezTo>
                  <a:cubicBezTo>
                    <a:pt x="1719" y="6310"/>
                    <a:pt x="3464" y="6310"/>
                    <a:pt x="5182" y="6069"/>
                  </a:cubicBezTo>
                  <a:cubicBezTo>
                    <a:pt x="7031" y="5205"/>
                    <a:pt x="8771" y="4124"/>
                    <a:pt x="10364" y="2849"/>
                  </a:cubicBezTo>
                  <a:close/>
                </a:path>
              </a:pathLst>
            </a:custGeom>
            <a:grpFill/>
            <a:ln w="7849" cap="flat">
              <a:noFill/>
              <a:prstDash val="solid"/>
              <a:miter/>
            </a:ln>
          </p:spPr>
          <p:txBody>
            <a:bodyPr rtlCol="0" anchor="ctr"/>
            <a:lstStyle/>
            <a:p>
              <a:endParaRPr lang="en-US"/>
            </a:p>
          </p:txBody>
        </p:sp>
        <p:sp>
          <p:nvSpPr>
            <p:cNvPr id="346" name="Freeform 345">
              <a:extLst>
                <a:ext uri="{FF2B5EF4-FFF2-40B4-BE49-F238E27FC236}">
                  <a16:creationId xmlns:a16="http://schemas.microsoft.com/office/drawing/2014/main" id="{E0A58CD0-F31E-324A-A852-DEBF7E7724FE}"/>
                </a:ext>
              </a:extLst>
            </p:cNvPr>
            <p:cNvSpPr/>
            <p:nvPr/>
          </p:nvSpPr>
          <p:spPr>
            <a:xfrm>
              <a:off x="5216175" y="356904"/>
              <a:ext cx="7852" cy="7853"/>
            </a:xfrm>
            <a:custGeom>
              <a:avLst/>
              <a:gdLst>
                <a:gd name="connsiteX0" fmla="*/ 1963 w 0"/>
                <a:gd name="connsiteY0" fmla="*/ 0 h 0"/>
                <a:gd name="connsiteX1" fmla="*/ 1021 w 0"/>
                <a:gd name="connsiteY1" fmla="*/ 0 h 0"/>
                <a:gd name="connsiteX2" fmla="*/ 0 w 0"/>
                <a:gd name="connsiteY2" fmla="*/ 942 h 0"/>
                <a:gd name="connsiteX3" fmla="*/ 1963 w 0"/>
                <a:gd name="connsiteY3" fmla="*/ 942 h 0"/>
              </a:gdLst>
              <a:ahLst/>
              <a:cxnLst>
                <a:cxn ang="0">
                  <a:pos x="connsiteX0" y="connsiteY0"/>
                </a:cxn>
                <a:cxn ang="0">
                  <a:pos x="connsiteX1" y="connsiteY1"/>
                </a:cxn>
                <a:cxn ang="0">
                  <a:pos x="connsiteX2" y="connsiteY2"/>
                </a:cxn>
                <a:cxn ang="0">
                  <a:pos x="connsiteX3" y="connsiteY3"/>
                </a:cxn>
              </a:cxnLst>
              <a:rect l="l" t="t" r="r" b="b"/>
              <a:pathLst>
                <a:path>
                  <a:moveTo>
                    <a:pt x="1963" y="0"/>
                  </a:moveTo>
                  <a:lnTo>
                    <a:pt x="1021" y="0"/>
                  </a:lnTo>
                  <a:lnTo>
                    <a:pt x="0" y="942"/>
                  </a:lnTo>
                  <a:lnTo>
                    <a:pt x="1963" y="942"/>
                  </a:lnTo>
                  <a:close/>
                </a:path>
              </a:pathLst>
            </a:custGeom>
            <a:grpFill/>
            <a:ln w="7849" cap="flat">
              <a:noFill/>
              <a:prstDash val="solid"/>
              <a:miter/>
            </a:ln>
          </p:spPr>
          <p:txBody>
            <a:bodyPr rtlCol="0" anchor="ctr"/>
            <a:lstStyle/>
            <a:p>
              <a:endParaRPr lang="en-US"/>
            </a:p>
          </p:txBody>
        </p:sp>
        <p:sp>
          <p:nvSpPr>
            <p:cNvPr id="347" name="Freeform 346">
              <a:extLst>
                <a:ext uri="{FF2B5EF4-FFF2-40B4-BE49-F238E27FC236}">
                  <a16:creationId xmlns:a16="http://schemas.microsoft.com/office/drawing/2014/main" id="{D2097F2C-234D-1440-A509-686B06D84661}"/>
                </a:ext>
              </a:extLst>
            </p:cNvPr>
            <p:cNvSpPr/>
            <p:nvPr/>
          </p:nvSpPr>
          <p:spPr>
            <a:xfrm>
              <a:off x="7711452" y="2416581"/>
              <a:ext cx="7852" cy="7853"/>
            </a:xfrm>
            <a:custGeom>
              <a:avLst/>
              <a:gdLst>
                <a:gd name="connsiteX0" fmla="*/ 0 w 0"/>
                <a:gd name="connsiteY0" fmla="*/ 0 h 7852"/>
                <a:gd name="connsiteX1" fmla="*/ 5653 w 0"/>
                <a:gd name="connsiteY1" fmla="*/ 11465 h 7852"/>
                <a:gd name="connsiteX2" fmla="*/ 0 w 0"/>
                <a:gd name="connsiteY2" fmla="*/ 0 h 7852"/>
              </a:gdLst>
              <a:ahLst/>
              <a:cxnLst>
                <a:cxn ang="0">
                  <a:pos x="connsiteX0" y="connsiteY0"/>
                </a:cxn>
                <a:cxn ang="0">
                  <a:pos x="connsiteX1" y="connsiteY1"/>
                </a:cxn>
                <a:cxn ang="0">
                  <a:pos x="connsiteX2" y="connsiteY2"/>
                </a:cxn>
              </a:cxnLst>
              <a:rect l="l" t="t" r="r" b="b"/>
              <a:pathLst>
                <a:path h="7852">
                  <a:moveTo>
                    <a:pt x="0" y="0"/>
                  </a:moveTo>
                  <a:cubicBezTo>
                    <a:pt x="403" y="4389"/>
                    <a:pt x="2416" y="8474"/>
                    <a:pt x="5653" y="11465"/>
                  </a:cubicBezTo>
                  <a:cubicBezTo>
                    <a:pt x="5932" y="6912"/>
                    <a:pt x="3782" y="2551"/>
                    <a:pt x="0" y="0"/>
                  </a:cubicBezTo>
                  <a:close/>
                </a:path>
              </a:pathLst>
            </a:custGeom>
            <a:grpFill/>
            <a:ln w="7849" cap="flat">
              <a:noFill/>
              <a:prstDash val="solid"/>
              <a:miter/>
            </a:ln>
          </p:spPr>
          <p:txBody>
            <a:bodyPr rtlCol="0" anchor="ctr"/>
            <a:lstStyle/>
            <a:p>
              <a:endParaRPr lang="en-US"/>
            </a:p>
          </p:txBody>
        </p:sp>
        <p:sp>
          <p:nvSpPr>
            <p:cNvPr id="348" name="Freeform 347">
              <a:extLst>
                <a:ext uri="{FF2B5EF4-FFF2-40B4-BE49-F238E27FC236}">
                  <a16:creationId xmlns:a16="http://schemas.microsoft.com/office/drawing/2014/main" id="{067A2AC9-A96A-6C4E-A570-79E0AC7667E7}"/>
                </a:ext>
              </a:extLst>
            </p:cNvPr>
            <p:cNvSpPr/>
            <p:nvPr/>
          </p:nvSpPr>
          <p:spPr>
            <a:xfrm>
              <a:off x="2738015" y="364757"/>
              <a:ext cx="7852" cy="7853"/>
            </a:xfrm>
            <a:custGeom>
              <a:avLst/>
              <a:gdLst>
                <a:gd name="connsiteX0" fmla="*/ 3062 w 0"/>
                <a:gd name="connsiteY0" fmla="*/ 5575 h 0"/>
                <a:gd name="connsiteX1" fmla="*/ 3612 w 0"/>
                <a:gd name="connsiteY1" fmla="*/ 3063 h 0"/>
                <a:gd name="connsiteX2" fmla="*/ 0 w 0"/>
                <a:gd name="connsiteY2" fmla="*/ 0 h 0"/>
                <a:gd name="connsiteX3" fmla="*/ 3062 w 0"/>
                <a:gd name="connsiteY3" fmla="*/ 5575 h 0"/>
              </a:gdLst>
              <a:ahLst/>
              <a:cxnLst>
                <a:cxn ang="0">
                  <a:pos x="connsiteX0" y="connsiteY0"/>
                </a:cxn>
                <a:cxn ang="0">
                  <a:pos x="connsiteX1" y="connsiteY1"/>
                </a:cxn>
                <a:cxn ang="0">
                  <a:pos x="connsiteX2" y="connsiteY2"/>
                </a:cxn>
                <a:cxn ang="0">
                  <a:pos x="connsiteX3" y="connsiteY3"/>
                </a:cxn>
              </a:cxnLst>
              <a:rect l="l" t="t" r="r" b="b"/>
              <a:pathLst>
                <a:path>
                  <a:moveTo>
                    <a:pt x="3062" y="5575"/>
                  </a:moveTo>
                  <a:cubicBezTo>
                    <a:pt x="3062" y="4712"/>
                    <a:pt x="4004" y="3377"/>
                    <a:pt x="3612" y="3063"/>
                  </a:cubicBezTo>
                  <a:cubicBezTo>
                    <a:pt x="2518" y="1918"/>
                    <a:pt x="1308" y="892"/>
                    <a:pt x="0" y="0"/>
                  </a:cubicBezTo>
                  <a:cubicBezTo>
                    <a:pt x="235" y="2199"/>
                    <a:pt x="0" y="4319"/>
                    <a:pt x="3062" y="5575"/>
                  </a:cubicBezTo>
                  <a:close/>
                </a:path>
              </a:pathLst>
            </a:custGeom>
            <a:grpFill/>
            <a:ln w="7849" cap="flat">
              <a:noFill/>
              <a:prstDash val="solid"/>
              <a:miter/>
            </a:ln>
          </p:spPr>
          <p:txBody>
            <a:bodyPr rtlCol="0" anchor="ctr"/>
            <a:lstStyle/>
            <a:p>
              <a:endParaRPr lang="en-US"/>
            </a:p>
          </p:txBody>
        </p:sp>
        <p:sp>
          <p:nvSpPr>
            <p:cNvPr id="349" name="Freeform 348">
              <a:extLst>
                <a:ext uri="{FF2B5EF4-FFF2-40B4-BE49-F238E27FC236}">
                  <a16:creationId xmlns:a16="http://schemas.microsoft.com/office/drawing/2014/main" id="{1C80B2BD-EDD6-A84B-AF16-A7B3C970870D}"/>
                </a:ext>
              </a:extLst>
            </p:cNvPr>
            <p:cNvSpPr/>
            <p:nvPr/>
          </p:nvSpPr>
          <p:spPr>
            <a:xfrm>
              <a:off x="8406508" y="3500721"/>
              <a:ext cx="7852" cy="7853"/>
            </a:xfrm>
            <a:custGeom>
              <a:avLst/>
              <a:gdLst>
                <a:gd name="connsiteX0" fmla="*/ 11778 w 7851"/>
                <a:gd name="connsiteY0" fmla="*/ 4712 h 0"/>
                <a:gd name="connsiteX1" fmla="*/ 0 w 7851"/>
                <a:gd name="connsiteY1" fmla="*/ 0 h 0"/>
                <a:gd name="connsiteX2" fmla="*/ 11778 w 7851"/>
                <a:gd name="connsiteY2" fmla="*/ 4712 h 0"/>
              </a:gdLst>
              <a:ahLst/>
              <a:cxnLst>
                <a:cxn ang="0">
                  <a:pos x="connsiteX0" y="connsiteY0"/>
                </a:cxn>
                <a:cxn ang="0">
                  <a:pos x="connsiteX1" y="connsiteY1"/>
                </a:cxn>
                <a:cxn ang="0">
                  <a:pos x="connsiteX2" y="connsiteY2"/>
                </a:cxn>
              </a:cxnLst>
              <a:rect l="l" t="t" r="r" b="b"/>
              <a:pathLst>
                <a:path w="7851">
                  <a:moveTo>
                    <a:pt x="11778" y="4712"/>
                  </a:moveTo>
                  <a:cubicBezTo>
                    <a:pt x="8357" y="2094"/>
                    <a:pt x="4283" y="464"/>
                    <a:pt x="0" y="0"/>
                  </a:cubicBezTo>
                  <a:cubicBezTo>
                    <a:pt x="2697" y="3700"/>
                    <a:pt x="7273" y="5530"/>
                    <a:pt x="11778" y="4712"/>
                  </a:cubicBezTo>
                  <a:close/>
                </a:path>
              </a:pathLst>
            </a:custGeom>
            <a:grpFill/>
            <a:ln w="7849" cap="flat">
              <a:noFill/>
              <a:prstDash val="solid"/>
              <a:miter/>
            </a:ln>
          </p:spPr>
          <p:txBody>
            <a:bodyPr rtlCol="0" anchor="ctr"/>
            <a:lstStyle/>
            <a:p>
              <a:endParaRPr lang="en-US"/>
            </a:p>
          </p:txBody>
        </p:sp>
        <p:sp>
          <p:nvSpPr>
            <p:cNvPr id="350" name="Freeform 349">
              <a:extLst>
                <a:ext uri="{FF2B5EF4-FFF2-40B4-BE49-F238E27FC236}">
                  <a16:creationId xmlns:a16="http://schemas.microsoft.com/office/drawing/2014/main" id="{5EED8F6F-6EAD-3D43-9348-10FC71F62D16}"/>
                </a:ext>
              </a:extLst>
            </p:cNvPr>
            <p:cNvSpPr/>
            <p:nvPr/>
          </p:nvSpPr>
          <p:spPr>
            <a:xfrm>
              <a:off x="8418286" y="3505433"/>
              <a:ext cx="7852" cy="7853"/>
            </a:xfrm>
            <a:custGeom>
              <a:avLst/>
              <a:gdLst>
                <a:gd name="connsiteX0" fmla="*/ 0 w 0"/>
                <a:gd name="connsiteY0" fmla="*/ 0 h 0"/>
                <a:gd name="connsiteX1" fmla="*/ 1178 w 0"/>
                <a:gd name="connsiteY1" fmla="*/ 864 h 0"/>
                <a:gd name="connsiteX2" fmla="*/ 1884 w 0"/>
                <a:gd name="connsiteY2" fmla="*/ 1414 h 0"/>
                <a:gd name="connsiteX3" fmla="*/ 1884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78" y="864"/>
                  </a:lnTo>
                  <a:cubicBezTo>
                    <a:pt x="1428" y="1028"/>
                    <a:pt x="1664" y="1212"/>
                    <a:pt x="1884" y="1414"/>
                  </a:cubicBezTo>
                  <a:cubicBezTo>
                    <a:pt x="1884" y="942"/>
                    <a:pt x="1884" y="471"/>
                    <a:pt x="1884" y="0"/>
                  </a:cubicBezTo>
                  <a:close/>
                </a:path>
              </a:pathLst>
            </a:custGeom>
            <a:grpFill/>
            <a:ln w="7849" cap="flat">
              <a:noFill/>
              <a:prstDash val="solid"/>
              <a:miter/>
            </a:ln>
          </p:spPr>
          <p:txBody>
            <a:bodyPr rtlCol="0" anchor="ctr"/>
            <a:lstStyle/>
            <a:p>
              <a:endParaRPr lang="en-US"/>
            </a:p>
          </p:txBody>
        </p:sp>
        <p:sp>
          <p:nvSpPr>
            <p:cNvPr id="351" name="Freeform 350">
              <a:extLst>
                <a:ext uri="{FF2B5EF4-FFF2-40B4-BE49-F238E27FC236}">
                  <a16:creationId xmlns:a16="http://schemas.microsoft.com/office/drawing/2014/main" id="{E5E07192-7E39-CB4B-B508-600435B9F456}"/>
                </a:ext>
              </a:extLst>
            </p:cNvPr>
            <p:cNvSpPr/>
            <p:nvPr/>
          </p:nvSpPr>
          <p:spPr>
            <a:xfrm>
              <a:off x="4647221" y="383533"/>
              <a:ext cx="7852" cy="7853"/>
            </a:xfrm>
            <a:custGeom>
              <a:avLst/>
              <a:gdLst>
                <a:gd name="connsiteX0" fmla="*/ 7381 w 0"/>
                <a:gd name="connsiteY0" fmla="*/ 1876 h 0"/>
                <a:gd name="connsiteX1" fmla="*/ 5025 w 0"/>
                <a:gd name="connsiteY1" fmla="*/ 148 h 0"/>
                <a:gd name="connsiteX2" fmla="*/ 0 w 0"/>
                <a:gd name="connsiteY2" fmla="*/ 148 h 0"/>
                <a:gd name="connsiteX3" fmla="*/ 3062 w 0"/>
                <a:gd name="connsiteY3" fmla="*/ 4232 h 0"/>
                <a:gd name="connsiteX4" fmla="*/ 7381 w 0"/>
                <a:gd name="connsiteY4" fmla="*/ 187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7381" y="1876"/>
                  </a:moveTo>
                  <a:cubicBezTo>
                    <a:pt x="7381" y="1326"/>
                    <a:pt x="5889" y="227"/>
                    <a:pt x="5025" y="148"/>
                  </a:cubicBezTo>
                  <a:cubicBezTo>
                    <a:pt x="3356" y="-49"/>
                    <a:pt x="1669" y="-49"/>
                    <a:pt x="0" y="148"/>
                  </a:cubicBezTo>
                  <a:cubicBezTo>
                    <a:pt x="943" y="1640"/>
                    <a:pt x="1649" y="3446"/>
                    <a:pt x="3062" y="4232"/>
                  </a:cubicBezTo>
                  <a:cubicBezTo>
                    <a:pt x="4476" y="5017"/>
                    <a:pt x="7303" y="4467"/>
                    <a:pt x="7381" y="1876"/>
                  </a:cubicBezTo>
                  <a:close/>
                </a:path>
              </a:pathLst>
            </a:custGeom>
            <a:grpFill/>
            <a:ln w="7849" cap="flat">
              <a:noFill/>
              <a:prstDash val="solid"/>
              <a:miter/>
            </a:ln>
          </p:spPr>
          <p:txBody>
            <a:bodyPr rtlCol="0" anchor="ctr"/>
            <a:lstStyle/>
            <a:p>
              <a:endParaRPr lang="en-US"/>
            </a:p>
          </p:txBody>
        </p:sp>
        <p:sp>
          <p:nvSpPr>
            <p:cNvPr id="352" name="Freeform 351">
              <a:extLst>
                <a:ext uri="{FF2B5EF4-FFF2-40B4-BE49-F238E27FC236}">
                  <a16:creationId xmlns:a16="http://schemas.microsoft.com/office/drawing/2014/main" id="{93E266C6-7F34-464E-A86F-B469F5BB6775}"/>
                </a:ext>
              </a:extLst>
            </p:cNvPr>
            <p:cNvSpPr/>
            <p:nvPr/>
          </p:nvSpPr>
          <p:spPr>
            <a:xfrm>
              <a:off x="4645023" y="381718"/>
              <a:ext cx="7852" cy="7853"/>
            </a:xfrm>
            <a:custGeom>
              <a:avLst/>
              <a:gdLst>
                <a:gd name="connsiteX0" fmla="*/ 2199 w 0"/>
                <a:gd name="connsiteY0" fmla="*/ 2277 h 0"/>
                <a:gd name="connsiteX1" fmla="*/ 1806 w 0"/>
                <a:gd name="connsiteY1" fmla="*/ 1571 h 0"/>
                <a:gd name="connsiteX2" fmla="*/ 0 w 0"/>
                <a:gd name="connsiteY2" fmla="*/ 0 h 0"/>
                <a:gd name="connsiteX3" fmla="*/ 1021 w 0"/>
                <a:gd name="connsiteY3" fmla="*/ 2277 h 0"/>
              </a:gdLst>
              <a:ahLst/>
              <a:cxnLst>
                <a:cxn ang="0">
                  <a:pos x="connsiteX0" y="connsiteY0"/>
                </a:cxn>
                <a:cxn ang="0">
                  <a:pos x="connsiteX1" y="connsiteY1"/>
                </a:cxn>
                <a:cxn ang="0">
                  <a:pos x="connsiteX2" y="connsiteY2"/>
                </a:cxn>
                <a:cxn ang="0">
                  <a:pos x="connsiteX3" y="connsiteY3"/>
                </a:cxn>
              </a:cxnLst>
              <a:rect l="l" t="t" r="r" b="b"/>
              <a:pathLst>
                <a:path>
                  <a:moveTo>
                    <a:pt x="2199" y="2277"/>
                  </a:moveTo>
                  <a:cubicBezTo>
                    <a:pt x="2085" y="2033"/>
                    <a:pt x="1953" y="1797"/>
                    <a:pt x="1806" y="1571"/>
                  </a:cubicBezTo>
                  <a:lnTo>
                    <a:pt x="0" y="0"/>
                  </a:lnTo>
                  <a:lnTo>
                    <a:pt x="1021" y="2277"/>
                  </a:lnTo>
                  <a:close/>
                </a:path>
              </a:pathLst>
            </a:custGeom>
            <a:grpFill/>
            <a:ln w="7849" cap="flat">
              <a:noFill/>
              <a:prstDash val="solid"/>
              <a:miter/>
            </a:ln>
          </p:spPr>
          <p:txBody>
            <a:bodyPr rtlCol="0" anchor="ctr"/>
            <a:lstStyle/>
            <a:p>
              <a:endParaRPr lang="en-US"/>
            </a:p>
          </p:txBody>
        </p:sp>
        <p:sp>
          <p:nvSpPr>
            <p:cNvPr id="353" name="Freeform 352">
              <a:extLst>
                <a:ext uri="{FF2B5EF4-FFF2-40B4-BE49-F238E27FC236}">
                  <a16:creationId xmlns:a16="http://schemas.microsoft.com/office/drawing/2014/main" id="{8F911685-5BCD-DF4A-8E36-3F93FA20C69D}"/>
                </a:ext>
              </a:extLst>
            </p:cNvPr>
            <p:cNvSpPr/>
            <p:nvPr/>
          </p:nvSpPr>
          <p:spPr>
            <a:xfrm>
              <a:off x="6930574" y="390834"/>
              <a:ext cx="7852" cy="7853"/>
            </a:xfrm>
            <a:custGeom>
              <a:avLst/>
              <a:gdLst>
                <a:gd name="connsiteX0" fmla="*/ 4868 w 0"/>
                <a:gd name="connsiteY0" fmla="*/ 465 h 0"/>
                <a:gd name="connsiteX1" fmla="*/ 448 w 0"/>
                <a:gd name="connsiteY1" fmla="*/ 1555 h 0"/>
                <a:gd name="connsiteX2" fmla="*/ 0 w 0"/>
                <a:gd name="connsiteY2" fmla="*/ 2899 h 0"/>
                <a:gd name="connsiteX3" fmla="*/ 2042 w 0"/>
                <a:gd name="connsiteY3" fmla="*/ 5098 h 0"/>
                <a:gd name="connsiteX4" fmla="*/ 7617 w 0"/>
                <a:gd name="connsiteY4" fmla="*/ 5098 h 0"/>
                <a:gd name="connsiteX5" fmla="*/ 4869 w 0"/>
                <a:gd name="connsiteY5" fmla="*/ 464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4868" y="465"/>
                  </a:moveTo>
                  <a:cubicBezTo>
                    <a:pt x="3347" y="-455"/>
                    <a:pt x="1367" y="33"/>
                    <a:pt x="448" y="1555"/>
                  </a:cubicBezTo>
                  <a:cubicBezTo>
                    <a:pt x="201" y="1964"/>
                    <a:pt x="48" y="2423"/>
                    <a:pt x="0" y="2899"/>
                  </a:cubicBezTo>
                  <a:cubicBezTo>
                    <a:pt x="0" y="3527"/>
                    <a:pt x="1256" y="5019"/>
                    <a:pt x="2042" y="5098"/>
                  </a:cubicBezTo>
                  <a:cubicBezTo>
                    <a:pt x="3895" y="5293"/>
                    <a:pt x="5763" y="5293"/>
                    <a:pt x="7617" y="5098"/>
                  </a:cubicBezTo>
                  <a:cubicBezTo>
                    <a:pt x="7993" y="3082"/>
                    <a:pt x="6818" y="1100"/>
                    <a:pt x="4869" y="464"/>
                  </a:cubicBezTo>
                  <a:close/>
                </a:path>
              </a:pathLst>
            </a:custGeom>
            <a:grpFill/>
            <a:ln w="7849" cap="flat">
              <a:noFill/>
              <a:prstDash val="solid"/>
              <a:miter/>
            </a:ln>
          </p:spPr>
          <p:txBody>
            <a:bodyPr rtlCol="0" anchor="ctr"/>
            <a:lstStyle/>
            <a:p>
              <a:endParaRPr lang="en-US"/>
            </a:p>
          </p:txBody>
        </p:sp>
        <p:sp>
          <p:nvSpPr>
            <p:cNvPr id="354" name="Freeform 353">
              <a:extLst>
                <a:ext uri="{FF2B5EF4-FFF2-40B4-BE49-F238E27FC236}">
                  <a16:creationId xmlns:a16="http://schemas.microsoft.com/office/drawing/2014/main" id="{4C2902ED-3C44-0148-BA5B-766BC4FBDC84}"/>
                </a:ext>
              </a:extLst>
            </p:cNvPr>
            <p:cNvSpPr/>
            <p:nvPr/>
          </p:nvSpPr>
          <p:spPr>
            <a:xfrm>
              <a:off x="6938112" y="395853"/>
              <a:ext cx="7852" cy="7853"/>
            </a:xfrm>
            <a:custGeom>
              <a:avLst/>
              <a:gdLst>
                <a:gd name="connsiteX0" fmla="*/ 0 w 0"/>
                <a:gd name="connsiteY0" fmla="*/ 0 h 0"/>
                <a:gd name="connsiteX1" fmla="*/ 0 w 0"/>
                <a:gd name="connsiteY1" fmla="*/ 707 h 0"/>
                <a:gd name="connsiteX2" fmla="*/ 785 w 0"/>
                <a:gd name="connsiteY2" fmla="*/ 707 h 0"/>
                <a:gd name="connsiteX3" fmla="*/ 785 w 0"/>
                <a:gd name="connsiteY3" fmla="*/ 157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0"/>
                    <a:pt x="0" y="393"/>
                    <a:pt x="0" y="707"/>
                  </a:cubicBezTo>
                  <a:lnTo>
                    <a:pt x="785" y="707"/>
                  </a:lnTo>
                  <a:lnTo>
                    <a:pt x="785" y="157"/>
                  </a:lnTo>
                  <a:close/>
                </a:path>
              </a:pathLst>
            </a:custGeom>
            <a:grpFill/>
            <a:ln w="7849" cap="flat">
              <a:noFill/>
              <a:prstDash val="solid"/>
              <a:miter/>
            </a:ln>
          </p:spPr>
          <p:txBody>
            <a:bodyPr rtlCol="0" anchor="ctr"/>
            <a:lstStyle/>
            <a:p>
              <a:endParaRPr lang="en-US"/>
            </a:p>
          </p:txBody>
        </p:sp>
        <p:sp>
          <p:nvSpPr>
            <p:cNvPr id="355" name="Freeform 354">
              <a:extLst>
                <a:ext uri="{FF2B5EF4-FFF2-40B4-BE49-F238E27FC236}">
                  <a16:creationId xmlns:a16="http://schemas.microsoft.com/office/drawing/2014/main" id="{C68854BA-B28C-B349-9ABC-6B08D243E9B3}"/>
                </a:ext>
              </a:extLst>
            </p:cNvPr>
            <p:cNvSpPr/>
            <p:nvPr/>
          </p:nvSpPr>
          <p:spPr>
            <a:xfrm>
              <a:off x="2185001" y="881855"/>
              <a:ext cx="7852" cy="7853"/>
            </a:xfrm>
            <a:custGeom>
              <a:avLst/>
              <a:gdLst>
                <a:gd name="connsiteX0" fmla="*/ 0 w 0"/>
                <a:gd name="connsiteY0" fmla="*/ 1806 h 0"/>
                <a:gd name="connsiteX1" fmla="*/ 785 w 0"/>
                <a:gd name="connsiteY1" fmla="*/ 864 h 0"/>
                <a:gd name="connsiteX2" fmla="*/ 157 w 0"/>
                <a:gd name="connsiteY2" fmla="*/ 0 h 0"/>
                <a:gd name="connsiteX3" fmla="*/ 157 w 0"/>
                <a:gd name="connsiteY3" fmla="*/ 0 h 0"/>
                <a:gd name="connsiteX4" fmla="*/ 0 w 0"/>
                <a:gd name="connsiteY4" fmla="*/ 180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1806"/>
                  </a:moveTo>
                  <a:lnTo>
                    <a:pt x="785" y="864"/>
                  </a:lnTo>
                  <a:cubicBezTo>
                    <a:pt x="785" y="864"/>
                    <a:pt x="314" y="314"/>
                    <a:pt x="157" y="0"/>
                  </a:cubicBezTo>
                  <a:lnTo>
                    <a:pt x="157" y="0"/>
                  </a:lnTo>
                  <a:cubicBezTo>
                    <a:pt x="62" y="598"/>
                    <a:pt x="9" y="1201"/>
                    <a:pt x="0" y="1806"/>
                  </a:cubicBezTo>
                  <a:close/>
                </a:path>
              </a:pathLst>
            </a:custGeom>
            <a:grpFill/>
            <a:ln w="7849" cap="flat">
              <a:noFill/>
              <a:prstDash val="solid"/>
              <a:miter/>
            </a:ln>
          </p:spPr>
          <p:txBody>
            <a:bodyPr rtlCol="0" anchor="ctr"/>
            <a:lstStyle/>
            <a:p>
              <a:endParaRPr lang="en-US"/>
            </a:p>
          </p:txBody>
        </p:sp>
        <p:sp>
          <p:nvSpPr>
            <p:cNvPr id="356" name="Freeform 355">
              <a:extLst>
                <a:ext uri="{FF2B5EF4-FFF2-40B4-BE49-F238E27FC236}">
                  <a16:creationId xmlns:a16="http://schemas.microsoft.com/office/drawing/2014/main" id="{F4DB17E0-7298-8745-8CD9-B4A8384389A6}"/>
                </a:ext>
              </a:extLst>
            </p:cNvPr>
            <p:cNvSpPr/>
            <p:nvPr/>
          </p:nvSpPr>
          <p:spPr>
            <a:xfrm>
              <a:off x="2181281" y="883661"/>
              <a:ext cx="7852" cy="7853"/>
            </a:xfrm>
            <a:custGeom>
              <a:avLst/>
              <a:gdLst>
                <a:gd name="connsiteX0" fmla="*/ 2856 w 0"/>
                <a:gd name="connsiteY0" fmla="*/ 7460 h 0"/>
                <a:gd name="connsiteX1" fmla="*/ 3642 w 0"/>
                <a:gd name="connsiteY1" fmla="*/ 4633 h 0"/>
                <a:gd name="connsiteX2" fmla="*/ 3642 w 0"/>
                <a:gd name="connsiteY2" fmla="*/ 0 h 0"/>
                <a:gd name="connsiteX3" fmla="*/ 658 w 0"/>
                <a:gd name="connsiteY3" fmla="*/ 4162 h 0"/>
                <a:gd name="connsiteX4" fmla="*/ 2856 w 0"/>
                <a:gd name="connsiteY4" fmla="*/ 746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856" y="7460"/>
                  </a:moveTo>
                  <a:cubicBezTo>
                    <a:pt x="3328" y="7460"/>
                    <a:pt x="3642" y="5575"/>
                    <a:pt x="3642" y="4633"/>
                  </a:cubicBezTo>
                  <a:cubicBezTo>
                    <a:pt x="3642" y="3691"/>
                    <a:pt x="3642" y="1492"/>
                    <a:pt x="3642" y="0"/>
                  </a:cubicBezTo>
                  <a:cubicBezTo>
                    <a:pt x="2466" y="1248"/>
                    <a:pt x="1463" y="2648"/>
                    <a:pt x="658" y="4162"/>
                  </a:cubicBezTo>
                  <a:cubicBezTo>
                    <a:pt x="-834" y="6832"/>
                    <a:pt x="344" y="8245"/>
                    <a:pt x="2856" y="7460"/>
                  </a:cubicBezTo>
                  <a:close/>
                </a:path>
              </a:pathLst>
            </a:custGeom>
            <a:grpFill/>
            <a:ln w="7849" cap="flat">
              <a:noFill/>
              <a:prstDash val="solid"/>
              <a:miter/>
            </a:ln>
          </p:spPr>
          <p:txBody>
            <a:bodyPr rtlCol="0" anchor="ctr"/>
            <a:lstStyle/>
            <a:p>
              <a:endParaRPr lang="en-US"/>
            </a:p>
          </p:txBody>
        </p:sp>
        <p:sp>
          <p:nvSpPr>
            <p:cNvPr id="357" name="Freeform 356">
              <a:extLst>
                <a:ext uri="{FF2B5EF4-FFF2-40B4-BE49-F238E27FC236}">
                  <a16:creationId xmlns:a16="http://schemas.microsoft.com/office/drawing/2014/main" id="{7FED87B9-9039-6744-A074-5E5376EA76FB}"/>
                </a:ext>
              </a:extLst>
            </p:cNvPr>
            <p:cNvSpPr/>
            <p:nvPr/>
          </p:nvSpPr>
          <p:spPr>
            <a:xfrm>
              <a:off x="4232716" y="1600767"/>
              <a:ext cx="7852" cy="7853"/>
            </a:xfrm>
            <a:custGeom>
              <a:avLst/>
              <a:gdLst>
                <a:gd name="connsiteX0" fmla="*/ 2748 w 0"/>
                <a:gd name="connsiteY0" fmla="*/ 2356 h 0"/>
                <a:gd name="connsiteX1" fmla="*/ 0 w 0"/>
                <a:gd name="connsiteY1" fmla="*/ 2356 h 0"/>
                <a:gd name="connsiteX2" fmla="*/ 1178 w 0"/>
                <a:gd name="connsiteY2" fmla="*/ 4712 h 0"/>
              </a:gdLst>
              <a:ahLst/>
              <a:cxnLst>
                <a:cxn ang="0">
                  <a:pos x="connsiteX0" y="connsiteY0"/>
                </a:cxn>
                <a:cxn ang="0">
                  <a:pos x="connsiteX1" y="connsiteY1"/>
                </a:cxn>
                <a:cxn ang="0">
                  <a:pos x="connsiteX2" y="connsiteY2"/>
                </a:cxn>
              </a:cxnLst>
              <a:rect l="l" t="t" r="r" b="b"/>
              <a:pathLst>
                <a:path>
                  <a:moveTo>
                    <a:pt x="2748" y="2356"/>
                  </a:moveTo>
                  <a:cubicBezTo>
                    <a:pt x="2042" y="-706"/>
                    <a:pt x="942" y="-863"/>
                    <a:pt x="0" y="2356"/>
                  </a:cubicBezTo>
                  <a:cubicBezTo>
                    <a:pt x="0" y="2984"/>
                    <a:pt x="785" y="3927"/>
                    <a:pt x="1178" y="4712"/>
                  </a:cubicBezTo>
                  <a:close/>
                </a:path>
              </a:pathLst>
            </a:custGeom>
            <a:grpFill/>
            <a:ln w="7849" cap="flat">
              <a:noFill/>
              <a:prstDash val="solid"/>
              <a:miter/>
            </a:ln>
          </p:spPr>
          <p:txBody>
            <a:bodyPr rtlCol="0" anchor="ctr"/>
            <a:lstStyle/>
            <a:p>
              <a:endParaRPr lang="en-US"/>
            </a:p>
          </p:txBody>
        </p:sp>
        <p:sp>
          <p:nvSpPr>
            <p:cNvPr id="358" name="Freeform 357">
              <a:extLst>
                <a:ext uri="{FF2B5EF4-FFF2-40B4-BE49-F238E27FC236}">
                  <a16:creationId xmlns:a16="http://schemas.microsoft.com/office/drawing/2014/main" id="{0412DD06-92B5-0342-8C2F-8CA6FC410580}"/>
                </a:ext>
              </a:extLst>
            </p:cNvPr>
            <p:cNvSpPr/>
            <p:nvPr/>
          </p:nvSpPr>
          <p:spPr>
            <a:xfrm>
              <a:off x="2700249" y="2979775"/>
              <a:ext cx="7852" cy="7853"/>
            </a:xfrm>
            <a:custGeom>
              <a:avLst/>
              <a:gdLst>
                <a:gd name="connsiteX0" fmla="*/ 2510 w 0"/>
                <a:gd name="connsiteY0" fmla="*/ 4241 h 0"/>
                <a:gd name="connsiteX1" fmla="*/ 3610 w 0"/>
                <a:gd name="connsiteY1" fmla="*/ 2042 h 0"/>
                <a:gd name="connsiteX2" fmla="*/ 2118 w 0"/>
                <a:gd name="connsiteY2" fmla="*/ 0 h 0"/>
                <a:gd name="connsiteX3" fmla="*/ 155 w 0"/>
                <a:gd name="connsiteY3" fmla="*/ 1021 h 0"/>
                <a:gd name="connsiteX4" fmla="*/ 2510 w 0"/>
                <a:gd name="connsiteY4" fmla="*/ 424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510" y="4241"/>
                  </a:moveTo>
                  <a:cubicBezTo>
                    <a:pt x="2982" y="4241"/>
                    <a:pt x="3217" y="2827"/>
                    <a:pt x="3610" y="2042"/>
                  </a:cubicBezTo>
                  <a:cubicBezTo>
                    <a:pt x="4002" y="1256"/>
                    <a:pt x="2825" y="314"/>
                    <a:pt x="2118" y="0"/>
                  </a:cubicBezTo>
                  <a:cubicBezTo>
                    <a:pt x="1338" y="6"/>
                    <a:pt x="608" y="386"/>
                    <a:pt x="155" y="1021"/>
                  </a:cubicBezTo>
                  <a:cubicBezTo>
                    <a:pt x="-395" y="3298"/>
                    <a:pt x="547" y="4241"/>
                    <a:pt x="2510" y="4241"/>
                  </a:cubicBezTo>
                  <a:close/>
                </a:path>
              </a:pathLst>
            </a:custGeom>
            <a:grpFill/>
            <a:ln w="7849" cap="flat">
              <a:noFill/>
              <a:prstDash val="solid"/>
              <a:miter/>
            </a:ln>
          </p:spPr>
          <p:txBody>
            <a:bodyPr rtlCol="0" anchor="ctr"/>
            <a:lstStyle/>
            <a:p>
              <a:endParaRPr lang="en-US"/>
            </a:p>
          </p:txBody>
        </p:sp>
        <p:sp>
          <p:nvSpPr>
            <p:cNvPr id="359" name="Freeform 358">
              <a:extLst>
                <a:ext uri="{FF2B5EF4-FFF2-40B4-BE49-F238E27FC236}">
                  <a16:creationId xmlns:a16="http://schemas.microsoft.com/office/drawing/2014/main" id="{A512FC8D-5282-0443-8183-9F79B3E0EE63}"/>
                </a:ext>
              </a:extLst>
            </p:cNvPr>
            <p:cNvSpPr/>
            <p:nvPr/>
          </p:nvSpPr>
          <p:spPr>
            <a:xfrm>
              <a:off x="4846818" y="2337426"/>
              <a:ext cx="7852" cy="7853"/>
            </a:xfrm>
            <a:custGeom>
              <a:avLst/>
              <a:gdLst>
                <a:gd name="connsiteX0" fmla="*/ 0 w 0"/>
                <a:gd name="connsiteY0" fmla="*/ 942 h 0"/>
                <a:gd name="connsiteX1" fmla="*/ 1492 w 0"/>
                <a:gd name="connsiteY1" fmla="*/ 942 h 0"/>
                <a:gd name="connsiteX2" fmla="*/ 1492 w 0"/>
                <a:gd name="connsiteY2" fmla="*/ 550 h 0"/>
                <a:gd name="connsiteX3" fmla="*/ 707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942"/>
                  </a:moveTo>
                  <a:lnTo>
                    <a:pt x="1492" y="942"/>
                  </a:lnTo>
                  <a:lnTo>
                    <a:pt x="1492" y="550"/>
                  </a:lnTo>
                  <a:lnTo>
                    <a:pt x="707" y="0"/>
                  </a:lnTo>
                  <a:close/>
                </a:path>
              </a:pathLst>
            </a:custGeom>
            <a:grpFill/>
            <a:ln w="7849" cap="flat">
              <a:noFill/>
              <a:prstDash val="solid"/>
              <a:miter/>
            </a:ln>
          </p:spPr>
          <p:txBody>
            <a:bodyPr rtlCol="0" anchor="ctr"/>
            <a:lstStyle/>
            <a:p>
              <a:endParaRPr lang="en-US"/>
            </a:p>
          </p:txBody>
        </p:sp>
        <p:sp>
          <p:nvSpPr>
            <p:cNvPr id="360" name="Freeform 359">
              <a:extLst>
                <a:ext uri="{FF2B5EF4-FFF2-40B4-BE49-F238E27FC236}">
                  <a16:creationId xmlns:a16="http://schemas.microsoft.com/office/drawing/2014/main" id="{54FF111A-0857-A34B-A096-A10DA111BA28}"/>
                </a:ext>
              </a:extLst>
            </p:cNvPr>
            <p:cNvSpPr/>
            <p:nvPr/>
          </p:nvSpPr>
          <p:spPr>
            <a:xfrm>
              <a:off x="4841793" y="2338230"/>
              <a:ext cx="7852" cy="7853"/>
            </a:xfrm>
            <a:custGeom>
              <a:avLst/>
              <a:gdLst>
                <a:gd name="connsiteX0" fmla="*/ 0 w 0"/>
                <a:gd name="connsiteY0" fmla="*/ 2730 h 0"/>
                <a:gd name="connsiteX1" fmla="*/ 2199 w 0"/>
                <a:gd name="connsiteY1" fmla="*/ 3594 h 0"/>
                <a:gd name="connsiteX2" fmla="*/ 5340 w 0"/>
                <a:gd name="connsiteY2" fmla="*/ 139 h 0"/>
                <a:gd name="connsiteX3" fmla="*/ 0 w 0"/>
                <a:gd name="connsiteY3" fmla="*/ 2730 h 0"/>
              </a:gdLst>
              <a:ahLst/>
              <a:cxnLst>
                <a:cxn ang="0">
                  <a:pos x="connsiteX0" y="connsiteY0"/>
                </a:cxn>
                <a:cxn ang="0">
                  <a:pos x="connsiteX1" y="connsiteY1"/>
                </a:cxn>
                <a:cxn ang="0">
                  <a:pos x="connsiteX2" y="connsiteY2"/>
                </a:cxn>
                <a:cxn ang="0">
                  <a:pos x="connsiteX3" y="connsiteY3"/>
                </a:cxn>
              </a:cxnLst>
              <a:rect l="l" t="t" r="r" b="b"/>
              <a:pathLst>
                <a:path>
                  <a:moveTo>
                    <a:pt x="0" y="2730"/>
                  </a:moveTo>
                  <a:cubicBezTo>
                    <a:pt x="0" y="2730"/>
                    <a:pt x="1963" y="3830"/>
                    <a:pt x="2199" y="3594"/>
                  </a:cubicBezTo>
                  <a:cubicBezTo>
                    <a:pt x="3325" y="2517"/>
                    <a:pt x="4374" y="1362"/>
                    <a:pt x="5340" y="139"/>
                  </a:cubicBezTo>
                  <a:cubicBezTo>
                    <a:pt x="3141" y="-97"/>
                    <a:pt x="942" y="-411"/>
                    <a:pt x="0" y="2730"/>
                  </a:cubicBezTo>
                  <a:close/>
                </a:path>
              </a:pathLst>
            </a:custGeom>
            <a:grpFill/>
            <a:ln w="7849" cap="flat">
              <a:noFill/>
              <a:prstDash val="solid"/>
              <a:miter/>
            </a:ln>
          </p:spPr>
          <p:txBody>
            <a:bodyPr rtlCol="0" anchor="ctr"/>
            <a:lstStyle/>
            <a:p>
              <a:endParaRPr lang="en-US"/>
            </a:p>
          </p:txBody>
        </p:sp>
        <p:sp>
          <p:nvSpPr>
            <p:cNvPr id="361" name="Freeform 360">
              <a:extLst>
                <a:ext uri="{FF2B5EF4-FFF2-40B4-BE49-F238E27FC236}">
                  <a16:creationId xmlns:a16="http://schemas.microsoft.com/office/drawing/2014/main" id="{C4A13558-DE58-134A-B88B-2A6DC7D7BF40}"/>
                </a:ext>
              </a:extLst>
            </p:cNvPr>
            <p:cNvSpPr/>
            <p:nvPr/>
          </p:nvSpPr>
          <p:spPr>
            <a:xfrm>
              <a:off x="7745373" y="2492421"/>
              <a:ext cx="7852" cy="7853"/>
            </a:xfrm>
            <a:custGeom>
              <a:avLst/>
              <a:gdLst>
                <a:gd name="connsiteX0" fmla="*/ 0 w 0"/>
                <a:gd name="connsiteY0" fmla="*/ 2216 h 0"/>
                <a:gd name="connsiteX1" fmla="*/ 1256 w 0"/>
                <a:gd name="connsiteY1" fmla="*/ 4807 h 0"/>
                <a:gd name="connsiteX2" fmla="*/ 3141 w 0"/>
                <a:gd name="connsiteY2" fmla="*/ 2687 h 0"/>
                <a:gd name="connsiteX3" fmla="*/ 0 w 0"/>
                <a:gd name="connsiteY3" fmla="*/ 2216 h 0"/>
              </a:gdLst>
              <a:ahLst/>
              <a:cxnLst>
                <a:cxn ang="0">
                  <a:pos x="connsiteX0" y="connsiteY0"/>
                </a:cxn>
                <a:cxn ang="0">
                  <a:pos x="connsiteX1" y="connsiteY1"/>
                </a:cxn>
                <a:cxn ang="0">
                  <a:pos x="connsiteX2" y="connsiteY2"/>
                </a:cxn>
                <a:cxn ang="0">
                  <a:pos x="connsiteX3" y="connsiteY3"/>
                </a:cxn>
              </a:cxnLst>
              <a:rect l="l" t="t" r="r" b="b"/>
              <a:pathLst>
                <a:path>
                  <a:moveTo>
                    <a:pt x="0" y="2216"/>
                  </a:moveTo>
                  <a:cubicBezTo>
                    <a:pt x="0" y="2844"/>
                    <a:pt x="785" y="3943"/>
                    <a:pt x="1256" y="4807"/>
                  </a:cubicBezTo>
                  <a:lnTo>
                    <a:pt x="3141" y="2687"/>
                  </a:lnTo>
                  <a:cubicBezTo>
                    <a:pt x="2434" y="-690"/>
                    <a:pt x="1256" y="-925"/>
                    <a:pt x="0" y="2216"/>
                  </a:cubicBezTo>
                  <a:close/>
                </a:path>
              </a:pathLst>
            </a:custGeom>
            <a:grpFill/>
            <a:ln w="7849" cap="flat">
              <a:noFill/>
              <a:prstDash val="solid"/>
              <a:miter/>
            </a:ln>
          </p:spPr>
          <p:txBody>
            <a:bodyPr rtlCol="0" anchor="ctr"/>
            <a:lstStyle/>
            <a:p>
              <a:endParaRPr lang="en-US"/>
            </a:p>
          </p:txBody>
        </p:sp>
        <p:sp>
          <p:nvSpPr>
            <p:cNvPr id="362" name="Freeform 361">
              <a:extLst>
                <a:ext uri="{FF2B5EF4-FFF2-40B4-BE49-F238E27FC236}">
                  <a16:creationId xmlns:a16="http://schemas.microsoft.com/office/drawing/2014/main" id="{430A8BE8-4548-C249-A4A3-5DF61C9C75DE}"/>
                </a:ext>
              </a:extLst>
            </p:cNvPr>
            <p:cNvSpPr/>
            <p:nvPr/>
          </p:nvSpPr>
          <p:spPr>
            <a:xfrm>
              <a:off x="3237165" y="941457"/>
              <a:ext cx="7852" cy="7853"/>
            </a:xfrm>
            <a:custGeom>
              <a:avLst/>
              <a:gdLst>
                <a:gd name="connsiteX0" fmla="*/ 0 w 0"/>
                <a:gd name="connsiteY0" fmla="*/ 0 h 0"/>
                <a:gd name="connsiteX1" fmla="*/ 0 w 0"/>
                <a:gd name="connsiteY1" fmla="*/ 864 h 0"/>
                <a:gd name="connsiteX2" fmla="*/ 0 w 0"/>
                <a:gd name="connsiteY2" fmla="*/ 864 h 0"/>
                <a:gd name="connsiteX3" fmla="*/ 471 w 0"/>
                <a:gd name="connsiteY3" fmla="*/ 23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0" y="864"/>
                  </a:lnTo>
                  <a:lnTo>
                    <a:pt x="0" y="864"/>
                  </a:lnTo>
                  <a:lnTo>
                    <a:pt x="471" y="236"/>
                  </a:lnTo>
                  <a:close/>
                </a:path>
              </a:pathLst>
            </a:custGeom>
            <a:grpFill/>
            <a:ln w="7849" cap="flat">
              <a:noFill/>
              <a:prstDash val="solid"/>
              <a:miter/>
            </a:ln>
          </p:spPr>
          <p:txBody>
            <a:bodyPr rtlCol="0" anchor="ctr"/>
            <a:lstStyle/>
            <a:p>
              <a:endParaRPr lang="en-US"/>
            </a:p>
          </p:txBody>
        </p:sp>
        <p:sp>
          <p:nvSpPr>
            <p:cNvPr id="363" name="Freeform 362">
              <a:extLst>
                <a:ext uri="{FF2B5EF4-FFF2-40B4-BE49-F238E27FC236}">
                  <a16:creationId xmlns:a16="http://schemas.microsoft.com/office/drawing/2014/main" id="{77DBAC21-6A44-BC48-9A84-D979945D313D}"/>
                </a:ext>
              </a:extLst>
            </p:cNvPr>
            <p:cNvSpPr/>
            <p:nvPr/>
          </p:nvSpPr>
          <p:spPr>
            <a:xfrm>
              <a:off x="3227193" y="935457"/>
              <a:ext cx="7852" cy="7853"/>
            </a:xfrm>
            <a:custGeom>
              <a:avLst/>
              <a:gdLst>
                <a:gd name="connsiteX0" fmla="*/ 4868 w 7851"/>
                <a:gd name="connsiteY0" fmla="*/ 267 h 0"/>
                <a:gd name="connsiteX1" fmla="*/ 0 w 7851"/>
                <a:gd name="connsiteY1" fmla="*/ 3172 h 0"/>
                <a:gd name="connsiteX2" fmla="*/ 4868 w 7851"/>
                <a:gd name="connsiteY2" fmla="*/ 5999 h 0"/>
                <a:gd name="connsiteX3" fmla="*/ 9972 w 7851"/>
                <a:gd name="connsiteY3" fmla="*/ 5999 h 0"/>
                <a:gd name="connsiteX4" fmla="*/ 9972 w 7851"/>
                <a:gd name="connsiteY4" fmla="*/ 110 h 0"/>
                <a:gd name="connsiteX5" fmla="*/ 4868 w 7851"/>
                <a:gd name="connsiteY5" fmla="*/ 267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a:moveTo>
                    <a:pt x="4868" y="267"/>
                  </a:moveTo>
                  <a:cubicBezTo>
                    <a:pt x="3112" y="993"/>
                    <a:pt x="1472" y="1972"/>
                    <a:pt x="0" y="3172"/>
                  </a:cubicBezTo>
                  <a:cubicBezTo>
                    <a:pt x="1456" y="4377"/>
                    <a:pt x="3100" y="5332"/>
                    <a:pt x="4868" y="5999"/>
                  </a:cubicBezTo>
                  <a:cubicBezTo>
                    <a:pt x="6555" y="6314"/>
                    <a:pt x="8285" y="6314"/>
                    <a:pt x="9972" y="5999"/>
                  </a:cubicBezTo>
                  <a:lnTo>
                    <a:pt x="9972" y="110"/>
                  </a:lnTo>
                  <a:cubicBezTo>
                    <a:pt x="8272" y="-78"/>
                    <a:pt x="6554" y="-25"/>
                    <a:pt x="4868" y="267"/>
                  </a:cubicBezTo>
                  <a:close/>
                </a:path>
              </a:pathLst>
            </a:custGeom>
            <a:grpFill/>
            <a:ln w="7849" cap="flat">
              <a:noFill/>
              <a:prstDash val="solid"/>
              <a:miter/>
            </a:ln>
          </p:spPr>
          <p:txBody>
            <a:bodyPr rtlCol="0" anchor="ctr"/>
            <a:lstStyle/>
            <a:p>
              <a:endParaRPr lang="en-US"/>
            </a:p>
          </p:txBody>
        </p:sp>
        <p:sp>
          <p:nvSpPr>
            <p:cNvPr id="364" name="Freeform 363">
              <a:extLst>
                <a:ext uri="{FF2B5EF4-FFF2-40B4-BE49-F238E27FC236}">
                  <a16:creationId xmlns:a16="http://schemas.microsoft.com/office/drawing/2014/main" id="{BD0C7B0C-C26E-E843-911B-177B4646C006}"/>
                </a:ext>
              </a:extLst>
            </p:cNvPr>
            <p:cNvSpPr/>
            <p:nvPr/>
          </p:nvSpPr>
          <p:spPr>
            <a:xfrm>
              <a:off x="3019113" y="501157"/>
              <a:ext cx="7852" cy="7853"/>
            </a:xfrm>
            <a:custGeom>
              <a:avLst/>
              <a:gdLst>
                <a:gd name="connsiteX0" fmla="*/ 6598 w 0"/>
                <a:gd name="connsiteY0" fmla="*/ 2434 h 0"/>
                <a:gd name="connsiteX1" fmla="*/ 1887 w 0"/>
                <a:gd name="connsiteY1" fmla="*/ 0 h 0"/>
                <a:gd name="connsiteX2" fmla="*/ 3 w 0"/>
                <a:gd name="connsiteY2" fmla="*/ 1806 h 0"/>
                <a:gd name="connsiteX3" fmla="*/ 3480 w 0"/>
                <a:gd name="connsiteY3" fmla="*/ 4570 h 0"/>
                <a:gd name="connsiteX4" fmla="*/ 4400 w 0"/>
                <a:gd name="connsiteY4" fmla="*/ 431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598" y="2434"/>
                  </a:moveTo>
                  <a:cubicBezTo>
                    <a:pt x="5103" y="1485"/>
                    <a:pt x="3527" y="670"/>
                    <a:pt x="1887" y="0"/>
                  </a:cubicBezTo>
                  <a:cubicBezTo>
                    <a:pt x="1495" y="0"/>
                    <a:pt x="-76" y="1335"/>
                    <a:pt x="3" y="1806"/>
                  </a:cubicBezTo>
                  <a:cubicBezTo>
                    <a:pt x="200" y="3530"/>
                    <a:pt x="1757" y="4767"/>
                    <a:pt x="3480" y="4570"/>
                  </a:cubicBezTo>
                  <a:cubicBezTo>
                    <a:pt x="3798" y="4534"/>
                    <a:pt x="4108" y="4449"/>
                    <a:pt x="4400" y="4319"/>
                  </a:cubicBezTo>
                  <a:close/>
                </a:path>
              </a:pathLst>
            </a:custGeom>
            <a:grpFill/>
            <a:ln w="7849" cap="flat">
              <a:noFill/>
              <a:prstDash val="solid"/>
              <a:miter/>
            </a:ln>
          </p:spPr>
          <p:txBody>
            <a:bodyPr rtlCol="0" anchor="ctr"/>
            <a:lstStyle/>
            <a:p>
              <a:endParaRPr lang="en-US"/>
            </a:p>
          </p:txBody>
        </p:sp>
        <p:sp>
          <p:nvSpPr>
            <p:cNvPr id="365" name="Freeform 364">
              <a:extLst>
                <a:ext uri="{FF2B5EF4-FFF2-40B4-BE49-F238E27FC236}">
                  <a16:creationId xmlns:a16="http://schemas.microsoft.com/office/drawing/2014/main" id="{9F994035-49C7-ED42-BDE5-5724DA4973AB}"/>
                </a:ext>
              </a:extLst>
            </p:cNvPr>
            <p:cNvSpPr/>
            <p:nvPr/>
          </p:nvSpPr>
          <p:spPr>
            <a:xfrm>
              <a:off x="4963342" y="2359728"/>
              <a:ext cx="7852" cy="7853"/>
            </a:xfrm>
            <a:custGeom>
              <a:avLst/>
              <a:gdLst>
                <a:gd name="connsiteX0" fmla="*/ 2120 w 0"/>
                <a:gd name="connsiteY0" fmla="*/ 1728 h 0"/>
                <a:gd name="connsiteX1" fmla="*/ 2120 w 0"/>
                <a:gd name="connsiteY1" fmla="*/ 0 h 0"/>
                <a:gd name="connsiteX2" fmla="*/ 0 w 0"/>
                <a:gd name="connsiteY2" fmla="*/ 864 h 0"/>
                <a:gd name="connsiteX3" fmla="*/ 2120 w 0"/>
                <a:gd name="connsiteY3" fmla="*/ 1728 h 0"/>
              </a:gdLst>
              <a:ahLst/>
              <a:cxnLst>
                <a:cxn ang="0">
                  <a:pos x="connsiteX0" y="connsiteY0"/>
                </a:cxn>
                <a:cxn ang="0">
                  <a:pos x="connsiteX1" y="connsiteY1"/>
                </a:cxn>
                <a:cxn ang="0">
                  <a:pos x="connsiteX2" y="connsiteY2"/>
                </a:cxn>
                <a:cxn ang="0">
                  <a:pos x="connsiteX3" y="connsiteY3"/>
                </a:cxn>
              </a:cxnLst>
              <a:rect l="l" t="t" r="r" b="b"/>
              <a:pathLst>
                <a:path>
                  <a:moveTo>
                    <a:pt x="2120" y="1728"/>
                  </a:moveTo>
                  <a:lnTo>
                    <a:pt x="2120" y="0"/>
                  </a:lnTo>
                  <a:lnTo>
                    <a:pt x="0" y="864"/>
                  </a:lnTo>
                  <a:lnTo>
                    <a:pt x="2120" y="1728"/>
                  </a:lnTo>
                  <a:close/>
                </a:path>
              </a:pathLst>
            </a:custGeom>
            <a:grpFill/>
            <a:ln w="7849" cap="flat">
              <a:noFill/>
              <a:prstDash val="solid"/>
              <a:miter/>
            </a:ln>
          </p:spPr>
          <p:txBody>
            <a:bodyPr rtlCol="0" anchor="ctr"/>
            <a:lstStyle/>
            <a:p>
              <a:endParaRPr lang="en-US"/>
            </a:p>
          </p:txBody>
        </p:sp>
        <p:sp>
          <p:nvSpPr>
            <p:cNvPr id="366" name="Freeform 365">
              <a:extLst>
                <a:ext uri="{FF2B5EF4-FFF2-40B4-BE49-F238E27FC236}">
                  <a16:creationId xmlns:a16="http://schemas.microsoft.com/office/drawing/2014/main" id="{F2B7E6FB-DEA3-7F4D-9307-F8FE92DA7A25}"/>
                </a:ext>
              </a:extLst>
            </p:cNvPr>
            <p:cNvSpPr/>
            <p:nvPr/>
          </p:nvSpPr>
          <p:spPr>
            <a:xfrm>
              <a:off x="2349887" y="2756288"/>
              <a:ext cx="7852" cy="7853"/>
            </a:xfrm>
            <a:custGeom>
              <a:avLst/>
              <a:gdLst>
                <a:gd name="connsiteX0" fmla="*/ 1654 w 0"/>
                <a:gd name="connsiteY0" fmla="*/ 0 h 0"/>
                <a:gd name="connsiteX1" fmla="*/ 5 w 0"/>
                <a:gd name="connsiteY1" fmla="*/ 2042 h 0"/>
                <a:gd name="connsiteX2" fmla="*/ 1105 w 0"/>
                <a:gd name="connsiteY2" fmla="*/ 4554 h 0"/>
                <a:gd name="connsiteX3" fmla="*/ 2675 w 0"/>
                <a:gd name="connsiteY3" fmla="*/ 2513 h 0"/>
                <a:gd name="connsiteX4" fmla="*/ 1654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654" y="0"/>
                  </a:moveTo>
                  <a:cubicBezTo>
                    <a:pt x="1026" y="707"/>
                    <a:pt x="84" y="1335"/>
                    <a:pt x="5" y="2042"/>
                  </a:cubicBezTo>
                  <a:cubicBezTo>
                    <a:pt x="-73" y="2748"/>
                    <a:pt x="712" y="3769"/>
                    <a:pt x="1105" y="4554"/>
                  </a:cubicBezTo>
                  <a:cubicBezTo>
                    <a:pt x="1654" y="3926"/>
                    <a:pt x="2597" y="3220"/>
                    <a:pt x="2675" y="2513"/>
                  </a:cubicBezTo>
                  <a:cubicBezTo>
                    <a:pt x="2754" y="1806"/>
                    <a:pt x="2047" y="1099"/>
                    <a:pt x="1654" y="0"/>
                  </a:cubicBezTo>
                  <a:close/>
                </a:path>
              </a:pathLst>
            </a:custGeom>
            <a:grpFill/>
            <a:ln w="7849" cap="flat">
              <a:noFill/>
              <a:prstDash val="solid"/>
              <a:miter/>
            </a:ln>
          </p:spPr>
          <p:txBody>
            <a:bodyPr rtlCol="0" anchor="ctr"/>
            <a:lstStyle/>
            <a:p>
              <a:endParaRPr lang="en-US"/>
            </a:p>
          </p:txBody>
        </p:sp>
        <p:sp>
          <p:nvSpPr>
            <p:cNvPr id="367" name="Freeform 366">
              <a:extLst>
                <a:ext uri="{FF2B5EF4-FFF2-40B4-BE49-F238E27FC236}">
                  <a16:creationId xmlns:a16="http://schemas.microsoft.com/office/drawing/2014/main" id="{62D1BA51-44CA-434F-8A14-889803187C1A}"/>
                </a:ext>
              </a:extLst>
            </p:cNvPr>
            <p:cNvSpPr/>
            <p:nvPr/>
          </p:nvSpPr>
          <p:spPr>
            <a:xfrm>
              <a:off x="4574276" y="2169144"/>
              <a:ext cx="7852" cy="7853"/>
            </a:xfrm>
            <a:custGeom>
              <a:avLst/>
              <a:gdLst>
                <a:gd name="connsiteX0" fmla="*/ 0 w 0"/>
                <a:gd name="connsiteY0" fmla="*/ 471 h 0"/>
                <a:gd name="connsiteX1" fmla="*/ 1570 w 0"/>
                <a:gd name="connsiteY1" fmla="*/ 471 h 0"/>
                <a:gd name="connsiteX2" fmla="*/ 1570 w 0"/>
                <a:gd name="connsiteY2" fmla="*/ 471 h 0"/>
                <a:gd name="connsiteX3" fmla="*/ 102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471"/>
                  </a:moveTo>
                  <a:lnTo>
                    <a:pt x="1570" y="471"/>
                  </a:lnTo>
                  <a:lnTo>
                    <a:pt x="1570" y="471"/>
                  </a:lnTo>
                  <a:lnTo>
                    <a:pt x="1021" y="0"/>
                  </a:lnTo>
                  <a:close/>
                </a:path>
              </a:pathLst>
            </a:custGeom>
            <a:grpFill/>
            <a:ln w="7849" cap="flat">
              <a:noFill/>
              <a:prstDash val="solid"/>
              <a:miter/>
            </a:ln>
          </p:spPr>
          <p:txBody>
            <a:bodyPr rtlCol="0" anchor="ctr"/>
            <a:lstStyle/>
            <a:p>
              <a:endParaRPr lang="en-US"/>
            </a:p>
          </p:txBody>
        </p:sp>
        <p:sp>
          <p:nvSpPr>
            <p:cNvPr id="368" name="Freeform 367">
              <a:extLst>
                <a:ext uri="{FF2B5EF4-FFF2-40B4-BE49-F238E27FC236}">
                  <a16:creationId xmlns:a16="http://schemas.microsoft.com/office/drawing/2014/main" id="{28D201C6-669D-4F47-9B70-22C3CA3FF0FE}"/>
                </a:ext>
              </a:extLst>
            </p:cNvPr>
            <p:cNvSpPr/>
            <p:nvPr/>
          </p:nvSpPr>
          <p:spPr>
            <a:xfrm>
              <a:off x="4568780" y="2169615"/>
              <a:ext cx="7852" cy="7853"/>
            </a:xfrm>
            <a:custGeom>
              <a:avLst/>
              <a:gdLst>
                <a:gd name="connsiteX0" fmla="*/ 2198 w 0"/>
                <a:gd name="connsiteY0" fmla="*/ 3063 h 0"/>
                <a:gd name="connsiteX1" fmla="*/ 5496 w 0"/>
                <a:gd name="connsiteY1" fmla="*/ 0 h 0"/>
                <a:gd name="connsiteX2" fmla="*/ 0 w 0"/>
                <a:gd name="connsiteY2" fmla="*/ 2356 h 0"/>
                <a:gd name="connsiteX3" fmla="*/ 2198 w 0"/>
                <a:gd name="connsiteY3" fmla="*/ 3063 h 0"/>
              </a:gdLst>
              <a:ahLst/>
              <a:cxnLst>
                <a:cxn ang="0">
                  <a:pos x="connsiteX0" y="connsiteY0"/>
                </a:cxn>
                <a:cxn ang="0">
                  <a:pos x="connsiteX1" y="connsiteY1"/>
                </a:cxn>
                <a:cxn ang="0">
                  <a:pos x="connsiteX2" y="connsiteY2"/>
                </a:cxn>
                <a:cxn ang="0">
                  <a:pos x="connsiteX3" y="connsiteY3"/>
                </a:cxn>
              </a:cxnLst>
              <a:rect l="l" t="t" r="r" b="b"/>
              <a:pathLst>
                <a:path>
                  <a:moveTo>
                    <a:pt x="2198" y="3063"/>
                  </a:moveTo>
                  <a:cubicBezTo>
                    <a:pt x="3407" y="2167"/>
                    <a:pt x="4514" y="1140"/>
                    <a:pt x="5496" y="0"/>
                  </a:cubicBezTo>
                  <a:cubicBezTo>
                    <a:pt x="3376" y="0"/>
                    <a:pt x="1256" y="0"/>
                    <a:pt x="0" y="2356"/>
                  </a:cubicBezTo>
                  <a:cubicBezTo>
                    <a:pt x="785" y="2670"/>
                    <a:pt x="1884" y="3298"/>
                    <a:pt x="2198" y="3063"/>
                  </a:cubicBezTo>
                  <a:close/>
                </a:path>
              </a:pathLst>
            </a:custGeom>
            <a:grpFill/>
            <a:ln w="7849" cap="flat">
              <a:noFill/>
              <a:prstDash val="solid"/>
              <a:miter/>
            </a:ln>
          </p:spPr>
          <p:txBody>
            <a:bodyPr rtlCol="0" anchor="ctr"/>
            <a:lstStyle/>
            <a:p>
              <a:endParaRPr lang="en-US"/>
            </a:p>
          </p:txBody>
        </p:sp>
        <p:sp>
          <p:nvSpPr>
            <p:cNvPr id="369" name="Freeform 368">
              <a:extLst>
                <a:ext uri="{FF2B5EF4-FFF2-40B4-BE49-F238E27FC236}">
                  <a16:creationId xmlns:a16="http://schemas.microsoft.com/office/drawing/2014/main" id="{DA57C6ED-B36E-D04F-9A59-DC4FA915709E}"/>
                </a:ext>
              </a:extLst>
            </p:cNvPr>
            <p:cNvSpPr/>
            <p:nvPr/>
          </p:nvSpPr>
          <p:spPr>
            <a:xfrm>
              <a:off x="4770887" y="535395"/>
              <a:ext cx="7852" cy="7853"/>
            </a:xfrm>
            <a:custGeom>
              <a:avLst/>
              <a:gdLst>
                <a:gd name="connsiteX0" fmla="*/ 3 w 0"/>
                <a:gd name="connsiteY0" fmla="*/ 1885 h 0"/>
                <a:gd name="connsiteX1" fmla="*/ 1966 w 0"/>
                <a:gd name="connsiteY1" fmla="*/ 7303 h 0"/>
                <a:gd name="connsiteX2" fmla="*/ 4321 w 0"/>
                <a:gd name="connsiteY2" fmla="*/ 5340 h 0"/>
                <a:gd name="connsiteX3" fmla="*/ 2536 w 0"/>
                <a:gd name="connsiteY3" fmla="*/ 82 h 0"/>
                <a:gd name="connsiteX4" fmla="*/ 2358 w 0"/>
                <a:gd name="connsiteY4" fmla="*/ 0 h 0"/>
                <a:gd name="connsiteX5" fmla="*/ 3 w 0"/>
                <a:gd name="connsiteY5" fmla="*/ 1885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3" y="1885"/>
                  </a:moveTo>
                  <a:cubicBezTo>
                    <a:pt x="505" y="3742"/>
                    <a:pt x="1161" y="5555"/>
                    <a:pt x="1966" y="7303"/>
                  </a:cubicBezTo>
                  <a:cubicBezTo>
                    <a:pt x="2751" y="6596"/>
                    <a:pt x="3929" y="6125"/>
                    <a:pt x="4321" y="5340"/>
                  </a:cubicBezTo>
                  <a:cubicBezTo>
                    <a:pt x="5280" y="3395"/>
                    <a:pt x="4480" y="1041"/>
                    <a:pt x="2536" y="82"/>
                  </a:cubicBezTo>
                  <a:cubicBezTo>
                    <a:pt x="2477" y="53"/>
                    <a:pt x="2418" y="26"/>
                    <a:pt x="2358" y="0"/>
                  </a:cubicBezTo>
                  <a:cubicBezTo>
                    <a:pt x="1495" y="628"/>
                    <a:pt x="-76" y="1413"/>
                    <a:pt x="3" y="1885"/>
                  </a:cubicBezTo>
                  <a:close/>
                </a:path>
              </a:pathLst>
            </a:custGeom>
            <a:grpFill/>
            <a:ln w="7849" cap="flat">
              <a:noFill/>
              <a:prstDash val="solid"/>
              <a:miter/>
            </a:ln>
          </p:spPr>
          <p:txBody>
            <a:bodyPr rtlCol="0" anchor="ctr"/>
            <a:lstStyle/>
            <a:p>
              <a:endParaRPr lang="en-US"/>
            </a:p>
          </p:txBody>
        </p:sp>
        <p:sp>
          <p:nvSpPr>
            <p:cNvPr id="370" name="Freeform 369">
              <a:extLst>
                <a:ext uri="{FF2B5EF4-FFF2-40B4-BE49-F238E27FC236}">
                  <a16:creationId xmlns:a16="http://schemas.microsoft.com/office/drawing/2014/main" id="{50446213-1468-1A49-8412-BF5219B1945A}"/>
                </a:ext>
              </a:extLst>
            </p:cNvPr>
            <p:cNvSpPr/>
            <p:nvPr/>
          </p:nvSpPr>
          <p:spPr>
            <a:xfrm>
              <a:off x="5857012" y="565905"/>
              <a:ext cx="7852" cy="7853"/>
            </a:xfrm>
            <a:custGeom>
              <a:avLst/>
              <a:gdLst>
                <a:gd name="connsiteX0" fmla="*/ 5223 w 0"/>
                <a:gd name="connsiteY0" fmla="*/ 3021 h 0"/>
                <a:gd name="connsiteX1" fmla="*/ 4594 w 0"/>
                <a:gd name="connsiteY1" fmla="*/ 744 h 0"/>
                <a:gd name="connsiteX2" fmla="*/ 1689 w 0"/>
                <a:gd name="connsiteY2" fmla="*/ 116 h 0"/>
                <a:gd name="connsiteX3" fmla="*/ 2474 w 0"/>
                <a:gd name="connsiteY3" fmla="*/ 4042 h 0"/>
                <a:gd name="connsiteX4" fmla="*/ 5223 w 0"/>
                <a:gd name="connsiteY4" fmla="*/ 302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223" y="3021"/>
                  </a:moveTo>
                  <a:cubicBezTo>
                    <a:pt x="5223" y="2236"/>
                    <a:pt x="5223" y="1058"/>
                    <a:pt x="4594" y="744"/>
                  </a:cubicBezTo>
                  <a:cubicBezTo>
                    <a:pt x="3966" y="430"/>
                    <a:pt x="2317" y="-277"/>
                    <a:pt x="1689" y="116"/>
                  </a:cubicBezTo>
                  <a:cubicBezTo>
                    <a:pt x="-824" y="1686"/>
                    <a:pt x="-509" y="3335"/>
                    <a:pt x="2474" y="4042"/>
                  </a:cubicBezTo>
                  <a:cubicBezTo>
                    <a:pt x="3260" y="4199"/>
                    <a:pt x="4359" y="3414"/>
                    <a:pt x="5223" y="3021"/>
                  </a:cubicBezTo>
                  <a:close/>
                </a:path>
              </a:pathLst>
            </a:custGeom>
            <a:grpFill/>
            <a:ln w="7849" cap="flat">
              <a:noFill/>
              <a:prstDash val="solid"/>
              <a:miter/>
            </a:ln>
          </p:spPr>
          <p:txBody>
            <a:bodyPr rtlCol="0" anchor="ctr"/>
            <a:lstStyle/>
            <a:p>
              <a:endParaRPr lang="en-US"/>
            </a:p>
          </p:txBody>
        </p:sp>
        <p:sp>
          <p:nvSpPr>
            <p:cNvPr id="371" name="Freeform 370">
              <a:extLst>
                <a:ext uri="{FF2B5EF4-FFF2-40B4-BE49-F238E27FC236}">
                  <a16:creationId xmlns:a16="http://schemas.microsoft.com/office/drawing/2014/main" id="{99F4C7F0-3F56-9C42-AE62-1BC3C21BD860}"/>
                </a:ext>
              </a:extLst>
            </p:cNvPr>
            <p:cNvSpPr/>
            <p:nvPr/>
          </p:nvSpPr>
          <p:spPr>
            <a:xfrm>
              <a:off x="5840437" y="573218"/>
              <a:ext cx="7852" cy="7853"/>
            </a:xfrm>
            <a:custGeom>
              <a:avLst/>
              <a:gdLst>
                <a:gd name="connsiteX0" fmla="*/ 48 w 0"/>
                <a:gd name="connsiteY0" fmla="*/ 2068 h 0"/>
                <a:gd name="connsiteX1" fmla="*/ 2482 w 0"/>
                <a:gd name="connsiteY1" fmla="*/ 2775 h 0"/>
                <a:gd name="connsiteX2" fmla="*/ 3267 w 0"/>
                <a:gd name="connsiteY2" fmla="*/ 890 h 0"/>
                <a:gd name="connsiteX3" fmla="*/ 48 w 0"/>
                <a:gd name="connsiteY3" fmla="*/ 2068 h 0"/>
              </a:gdLst>
              <a:ahLst/>
              <a:cxnLst>
                <a:cxn ang="0">
                  <a:pos x="connsiteX0" y="connsiteY0"/>
                </a:cxn>
                <a:cxn ang="0">
                  <a:pos x="connsiteX1" y="connsiteY1"/>
                </a:cxn>
                <a:cxn ang="0">
                  <a:pos x="connsiteX2" y="connsiteY2"/>
                </a:cxn>
                <a:cxn ang="0">
                  <a:pos x="connsiteX3" y="connsiteY3"/>
                </a:cxn>
              </a:cxnLst>
              <a:rect l="l" t="t" r="r" b="b"/>
              <a:pathLst>
                <a:path>
                  <a:moveTo>
                    <a:pt x="48" y="2068"/>
                  </a:moveTo>
                  <a:cubicBezTo>
                    <a:pt x="48" y="2068"/>
                    <a:pt x="1618" y="2775"/>
                    <a:pt x="2482" y="2775"/>
                  </a:cubicBezTo>
                  <a:cubicBezTo>
                    <a:pt x="3345" y="2775"/>
                    <a:pt x="3031" y="1519"/>
                    <a:pt x="3267" y="890"/>
                  </a:cubicBezTo>
                  <a:cubicBezTo>
                    <a:pt x="990" y="-759"/>
                    <a:pt x="-266" y="27"/>
                    <a:pt x="48" y="2068"/>
                  </a:cubicBezTo>
                  <a:close/>
                </a:path>
              </a:pathLst>
            </a:custGeom>
            <a:grpFill/>
            <a:ln w="7849" cap="flat">
              <a:noFill/>
              <a:prstDash val="solid"/>
              <a:miter/>
            </a:ln>
          </p:spPr>
          <p:txBody>
            <a:bodyPr rtlCol="0" anchor="ctr"/>
            <a:lstStyle/>
            <a:p>
              <a:endParaRPr lang="en-US"/>
            </a:p>
          </p:txBody>
        </p:sp>
        <p:sp>
          <p:nvSpPr>
            <p:cNvPr id="372" name="Freeform 371">
              <a:extLst>
                <a:ext uri="{FF2B5EF4-FFF2-40B4-BE49-F238E27FC236}">
                  <a16:creationId xmlns:a16="http://schemas.microsoft.com/office/drawing/2014/main" id="{6C8B4782-3BAD-BE47-A02C-88472C4D87C4}"/>
                </a:ext>
              </a:extLst>
            </p:cNvPr>
            <p:cNvSpPr/>
            <p:nvPr/>
          </p:nvSpPr>
          <p:spPr>
            <a:xfrm>
              <a:off x="8189737" y="3027671"/>
              <a:ext cx="7852" cy="7853"/>
            </a:xfrm>
            <a:custGeom>
              <a:avLst/>
              <a:gdLst>
                <a:gd name="connsiteX0" fmla="*/ 2884 w 0"/>
                <a:gd name="connsiteY0" fmla="*/ 84 h 0"/>
                <a:gd name="connsiteX1" fmla="*/ 293 w 0"/>
                <a:gd name="connsiteY1" fmla="*/ 2518 h 0"/>
                <a:gd name="connsiteX2" fmla="*/ 2570 w 0"/>
                <a:gd name="connsiteY2" fmla="*/ 3303 h 0"/>
                <a:gd name="connsiteX3" fmla="*/ 4768 w 0"/>
                <a:gd name="connsiteY3" fmla="*/ 1811 h 0"/>
                <a:gd name="connsiteX4" fmla="*/ 2884 w 0"/>
                <a:gd name="connsiteY4" fmla="*/ 8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884" y="84"/>
                  </a:moveTo>
                  <a:cubicBezTo>
                    <a:pt x="529" y="-309"/>
                    <a:pt x="-571" y="712"/>
                    <a:pt x="293" y="2518"/>
                  </a:cubicBezTo>
                  <a:cubicBezTo>
                    <a:pt x="293" y="2989"/>
                    <a:pt x="1785" y="3068"/>
                    <a:pt x="2570" y="3303"/>
                  </a:cubicBezTo>
                  <a:lnTo>
                    <a:pt x="4768" y="1811"/>
                  </a:lnTo>
                  <a:cubicBezTo>
                    <a:pt x="4141" y="1183"/>
                    <a:pt x="3591" y="84"/>
                    <a:pt x="2884" y="84"/>
                  </a:cubicBezTo>
                  <a:close/>
                </a:path>
              </a:pathLst>
            </a:custGeom>
            <a:grpFill/>
            <a:ln w="7849" cap="flat">
              <a:noFill/>
              <a:prstDash val="solid"/>
              <a:miter/>
            </a:ln>
          </p:spPr>
          <p:txBody>
            <a:bodyPr rtlCol="0" anchor="ctr"/>
            <a:lstStyle/>
            <a:p>
              <a:endParaRPr lang="en-US"/>
            </a:p>
          </p:txBody>
        </p:sp>
        <p:sp>
          <p:nvSpPr>
            <p:cNvPr id="373" name="Freeform 372">
              <a:extLst>
                <a:ext uri="{FF2B5EF4-FFF2-40B4-BE49-F238E27FC236}">
                  <a16:creationId xmlns:a16="http://schemas.microsoft.com/office/drawing/2014/main" id="{619F2AC0-1BD7-E347-9888-079F91EA7F95}"/>
                </a:ext>
              </a:extLst>
            </p:cNvPr>
            <p:cNvSpPr/>
            <p:nvPr/>
          </p:nvSpPr>
          <p:spPr>
            <a:xfrm>
              <a:off x="4172099" y="1720834"/>
              <a:ext cx="7852" cy="7853"/>
            </a:xfrm>
            <a:custGeom>
              <a:avLst/>
              <a:gdLst>
                <a:gd name="connsiteX0" fmla="*/ 0 w 0"/>
                <a:gd name="connsiteY0" fmla="*/ 707 h 0"/>
                <a:gd name="connsiteX1" fmla="*/ 942 w 0"/>
                <a:gd name="connsiteY1" fmla="*/ 707 h 0"/>
                <a:gd name="connsiteX2" fmla="*/ 236 w 0"/>
                <a:gd name="connsiteY2" fmla="*/ 0 h 0"/>
              </a:gdLst>
              <a:ahLst/>
              <a:cxnLst>
                <a:cxn ang="0">
                  <a:pos x="connsiteX0" y="connsiteY0"/>
                </a:cxn>
                <a:cxn ang="0">
                  <a:pos x="connsiteX1" y="connsiteY1"/>
                </a:cxn>
                <a:cxn ang="0">
                  <a:pos x="connsiteX2" y="connsiteY2"/>
                </a:cxn>
              </a:cxnLst>
              <a:rect l="l" t="t" r="r" b="b"/>
              <a:pathLst>
                <a:path>
                  <a:moveTo>
                    <a:pt x="0" y="707"/>
                  </a:moveTo>
                  <a:lnTo>
                    <a:pt x="942" y="707"/>
                  </a:lnTo>
                  <a:lnTo>
                    <a:pt x="236" y="0"/>
                  </a:lnTo>
                  <a:close/>
                </a:path>
              </a:pathLst>
            </a:custGeom>
            <a:grpFill/>
            <a:ln w="7849" cap="flat">
              <a:noFill/>
              <a:prstDash val="solid"/>
              <a:miter/>
            </a:ln>
          </p:spPr>
          <p:txBody>
            <a:bodyPr rtlCol="0" anchor="ctr"/>
            <a:lstStyle/>
            <a:p>
              <a:endParaRPr lang="en-US"/>
            </a:p>
          </p:txBody>
        </p:sp>
        <p:sp>
          <p:nvSpPr>
            <p:cNvPr id="374" name="Freeform 373">
              <a:extLst>
                <a:ext uri="{FF2B5EF4-FFF2-40B4-BE49-F238E27FC236}">
                  <a16:creationId xmlns:a16="http://schemas.microsoft.com/office/drawing/2014/main" id="{EB9A16D1-058F-DD42-998D-EA316635E87D}"/>
                </a:ext>
              </a:extLst>
            </p:cNvPr>
            <p:cNvSpPr/>
            <p:nvPr/>
          </p:nvSpPr>
          <p:spPr>
            <a:xfrm>
              <a:off x="4164953" y="1721425"/>
              <a:ext cx="7852" cy="7853"/>
            </a:xfrm>
            <a:custGeom>
              <a:avLst/>
              <a:gdLst>
                <a:gd name="connsiteX0" fmla="*/ 0 w 0"/>
                <a:gd name="connsiteY0" fmla="*/ 2158 h 0"/>
                <a:gd name="connsiteX1" fmla="*/ 4790 w 0"/>
                <a:gd name="connsiteY1" fmla="*/ 4671 h 0"/>
                <a:gd name="connsiteX2" fmla="*/ 7145 w 0"/>
                <a:gd name="connsiteY2" fmla="*/ 116 h 0"/>
                <a:gd name="connsiteX3" fmla="*/ 1963 w 0"/>
                <a:gd name="connsiteY3" fmla="*/ 116 h 0"/>
                <a:gd name="connsiteX4" fmla="*/ 0 w 0"/>
                <a:gd name="connsiteY4" fmla="*/ 215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2158"/>
                  </a:moveTo>
                  <a:cubicBezTo>
                    <a:pt x="550" y="4749"/>
                    <a:pt x="2670" y="6084"/>
                    <a:pt x="4790" y="4671"/>
                  </a:cubicBezTo>
                  <a:cubicBezTo>
                    <a:pt x="6910" y="3257"/>
                    <a:pt x="6439" y="1844"/>
                    <a:pt x="7145" y="116"/>
                  </a:cubicBezTo>
                  <a:cubicBezTo>
                    <a:pt x="5421" y="-39"/>
                    <a:pt x="3687" y="-39"/>
                    <a:pt x="1963" y="116"/>
                  </a:cubicBezTo>
                  <a:cubicBezTo>
                    <a:pt x="1022" y="446"/>
                    <a:pt x="293" y="1204"/>
                    <a:pt x="0" y="2158"/>
                  </a:cubicBezTo>
                  <a:close/>
                </a:path>
              </a:pathLst>
            </a:custGeom>
            <a:grpFill/>
            <a:ln w="7849" cap="flat">
              <a:noFill/>
              <a:prstDash val="solid"/>
              <a:miter/>
            </a:ln>
          </p:spPr>
          <p:txBody>
            <a:bodyPr rtlCol="0" anchor="ctr"/>
            <a:lstStyle/>
            <a:p>
              <a:endParaRPr lang="en-US"/>
            </a:p>
          </p:txBody>
        </p:sp>
        <p:sp>
          <p:nvSpPr>
            <p:cNvPr id="375" name="Freeform 374">
              <a:extLst>
                <a:ext uri="{FF2B5EF4-FFF2-40B4-BE49-F238E27FC236}">
                  <a16:creationId xmlns:a16="http://schemas.microsoft.com/office/drawing/2014/main" id="{9192AD31-D554-864B-A854-7A889498D202}"/>
                </a:ext>
              </a:extLst>
            </p:cNvPr>
            <p:cNvSpPr/>
            <p:nvPr/>
          </p:nvSpPr>
          <p:spPr>
            <a:xfrm>
              <a:off x="2691767" y="3073369"/>
              <a:ext cx="7852" cy="7853"/>
            </a:xfrm>
            <a:custGeom>
              <a:avLst/>
              <a:gdLst>
                <a:gd name="connsiteX0" fmla="*/ 0 w 0"/>
                <a:gd name="connsiteY0" fmla="*/ 1895 h 0"/>
                <a:gd name="connsiteX1" fmla="*/ 3298 w 0"/>
                <a:gd name="connsiteY1" fmla="*/ 717 h 0"/>
                <a:gd name="connsiteX2" fmla="*/ 864 w 0"/>
                <a:gd name="connsiteY2" fmla="*/ 10 h 0"/>
                <a:gd name="connsiteX3" fmla="*/ 0 w 0"/>
                <a:gd name="connsiteY3" fmla="*/ 1895 h 0"/>
              </a:gdLst>
              <a:ahLst/>
              <a:cxnLst>
                <a:cxn ang="0">
                  <a:pos x="connsiteX0" y="connsiteY0"/>
                </a:cxn>
                <a:cxn ang="0">
                  <a:pos x="connsiteX1" y="connsiteY1"/>
                </a:cxn>
                <a:cxn ang="0">
                  <a:pos x="connsiteX2" y="connsiteY2"/>
                </a:cxn>
                <a:cxn ang="0">
                  <a:pos x="connsiteX3" y="connsiteY3"/>
                </a:cxn>
              </a:cxnLst>
              <a:rect l="l" t="t" r="r" b="b"/>
              <a:pathLst>
                <a:path>
                  <a:moveTo>
                    <a:pt x="0" y="1895"/>
                  </a:moveTo>
                  <a:cubicBezTo>
                    <a:pt x="2355" y="3544"/>
                    <a:pt x="3533" y="3151"/>
                    <a:pt x="3298" y="717"/>
                  </a:cubicBezTo>
                  <a:cubicBezTo>
                    <a:pt x="3298" y="324"/>
                    <a:pt x="1727" y="-68"/>
                    <a:pt x="864" y="10"/>
                  </a:cubicBezTo>
                  <a:cubicBezTo>
                    <a:pt x="0" y="89"/>
                    <a:pt x="314" y="1267"/>
                    <a:pt x="0" y="1895"/>
                  </a:cubicBezTo>
                  <a:close/>
                </a:path>
              </a:pathLst>
            </a:custGeom>
            <a:grpFill/>
            <a:ln w="7849" cap="flat">
              <a:noFill/>
              <a:prstDash val="solid"/>
              <a:miter/>
            </a:ln>
          </p:spPr>
          <p:txBody>
            <a:bodyPr rtlCol="0" anchor="ctr"/>
            <a:lstStyle/>
            <a:p>
              <a:endParaRPr lang="en-US"/>
            </a:p>
          </p:txBody>
        </p:sp>
        <p:sp>
          <p:nvSpPr>
            <p:cNvPr id="376" name="Freeform 375">
              <a:extLst>
                <a:ext uri="{FF2B5EF4-FFF2-40B4-BE49-F238E27FC236}">
                  <a16:creationId xmlns:a16="http://schemas.microsoft.com/office/drawing/2014/main" id="{BCF92B93-F63D-F848-BB6B-5250E987D03A}"/>
                </a:ext>
              </a:extLst>
            </p:cNvPr>
            <p:cNvSpPr/>
            <p:nvPr/>
          </p:nvSpPr>
          <p:spPr>
            <a:xfrm>
              <a:off x="298173" y="1399189"/>
              <a:ext cx="7852" cy="7853"/>
            </a:xfrm>
            <a:custGeom>
              <a:avLst/>
              <a:gdLst>
                <a:gd name="connsiteX0" fmla="*/ 0 w 0"/>
                <a:gd name="connsiteY0" fmla="*/ 2356 h 0"/>
                <a:gd name="connsiteX1" fmla="*/ 1335 w 0"/>
                <a:gd name="connsiteY1" fmla="*/ 4790 h 0"/>
                <a:gd name="connsiteX2" fmla="*/ 3141 w 0"/>
                <a:gd name="connsiteY2" fmla="*/ 2513 h 0"/>
                <a:gd name="connsiteX3" fmla="*/ 1649 w 0"/>
                <a:gd name="connsiteY3" fmla="*/ 0 h 0"/>
                <a:gd name="connsiteX4" fmla="*/ 0 w 0"/>
                <a:gd name="connsiteY4" fmla="*/ 235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2356"/>
                  </a:moveTo>
                  <a:cubicBezTo>
                    <a:pt x="0" y="3141"/>
                    <a:pt x="864" y="3926"/>
                    <a:pt x="1335" y="4790"/>
                  </a:cubicBezTo>
                  <a:lnTo>
                    <a:pt x="3141" y="2513"/>
                  </a:lnTo>
                  <a:lnTo>
                    <a:pt x="1649" y="0"/>
                  </a:lnTo>
                  <a:cubicBezTo>
                    <a:pt x="1021" y="785"/>
                    <a:pt x="79" y="1492"/>
                    <a:pt x="0" y="2356"/>
                  </a:cubicBezTo>
                  <a:close/>
                </a:path>
              </a:pathLst>
            </a:custGeom>
            <a:grpFill/>
            <a:ln w="7849" cap="flat">
              <a:noFill/>
              <a:prstDash val="solid"/>
              <a:miter/>
            </a:ln>
          </p:spPr>
          <p:txBody>
            <a:bodyPr rtlCol="0" anchor="ctr"/>
            <a:lstStyle/>
            <a:p>
              <a:endParaRPr lang="en-US"/>
            </a:p>
          </p:txBody>
        </p:sp>
        <p:sp>
          <p:nvSpPr>
            <p:cNvPr id="377" name="Freeform 376">
              <a:extLst>
                <a:ext uri="{FF2B5EF4-FFF2-40B4-BE49-F238E27FC236}">
                  <a16:creationId xmlns:a16="http://schemas.microsoft.com/office/drawing/2014/main" id="{027201E7-3D99-EC4B-9FC4-C88D2D2916AB}"/>
                </a:ext>
              </a:extLst>
            </p:cNvPr>
            <p:cNvSpPr/>
            <p:nvPr/>
          </p:nvSpPr>
          <p:spPr>
            <a:xfrm>
              <a:off x="6796541" y="3109579"/>
              <a:ext cx="7852" cy="7853"/>
            </a:xfrm>
            <a:custGeom>
              <a:avLst/>
              <a:gdLst>
                <a:gd name="connsiteX0" fmla="*/ 0 w 0"/>
                <a:gd name="connsiteY0" fmla="*/ 4397 h 0"/>
                <a:gd name="connsiteX1" fmla="*/ 2120 w 0"/>
                <a:gd name="connsiteY1" fmla="*/ 5890 h 0"/>
                <a:gd name="connsiteX2" fmla="*/ 4162 w 0"/>
                <a:gd name="connsiteY2" fmla="*/ 4476 h 0"/>
                <a:gd name="connsiteX3" fmla="*/ 2199 w 0"/>
                <a:gd name="connsiteY3" fmla="*/ 0 h 0"/>
                <a:gd name="connsiteX4" fmla="*/ 0 w 0"/>
                <a:gd name="connsiteY4" fmla="*/ 4397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4397"/>
                  </a:moveTo>
                  <a:cubicBezTo>
                    <a:pt x="0" y="4397"/>
                    <a:pt x="1335" y="5890"/>
                    <a:pt x="2120" y="5890"/>
                  </a:cubicBezTo>
                  <a:cubicBezTo>
                    <a:pt x="2905" y="5890"/>
                    <a:pt x="4240" y="4790"/>
                    <a:pt x="4162" y="4476"/>
                  </a:cubicBezTo>
                  <a:cubicBezTo>
                    <a:pt x="3607" y="2942"/>
                    <a:pt x="2951" y="1447"/>
                    <a:pt x="2199" y="0"/>
                  </a:cubicBezTo>
                  <a:cubicBezTo>
                    <a:pt x="1373" y="1417"/>
                    <a:pt x="638" y="2886"/>
                    <a:pt x="0" y="4397"/>
                  </a:cubicBezTo>
                  <a:close/>
                </a:path>
              </a:pathLst>
            </a:custGeom>
            <a:grpFill/>
            <a:ln w="7849" cap="flat">
              <a:noFill/>
              <a:prstDash val="solid"/>
              <a:miter/>
            </a:ln>
          </p:spPr>
          <p:txBody>
            <a:bodyPr rtlCol="0" anchor="ctr"/>
            <a:lstStyle/>
            <a:p>
              <a:endParaRPr lang="en-US"/>
            </a:p>
          </p:txBody>
        </p:sp>
        <p:sp>
          <p:nvSpPr>
            <p:cNvPr id="378" name="Freeform 377">
              <a:extLst>
                <a:ext uri="{FF2B5EF4-FFF2-40B4-BE49-F238E27FC236}">
                  <a16:creationId xmlns:a16="http://schemas.microsoft.com/office/drawing/2014/main" id="{4638050B-EA86-9846-B3F6-CB8380375076}"/>
                </a:ext>
              </a:extLst>
            </p:cNvPr>
            <p:cNvSpPr/>
            <p:nvPr/>
          </p:nvSpPr>
          <p:spPr>
            <a:xfrm>
              <a:off x="1097445" y="1383405"/>
              <a:ext cx="7852" cy="7853"/>
            </a:xfrm>
            <a:custGeom>
              <a:avLst/>
              <a:gdLst>
                <a:gd name="connsiteX0" fmla="*/ 2414 w 0"/>
                <a:gd name="connsiteY0" fmla="*/ 6518 h 0"/>
                <a:gd name="connsiteX1" fmla="*/ 3042 w 0"/>
                <a:gd name="connsiteY1" fmla="*/ 3848 h 0"/>
                <a:gd name="connsiteX2" fmla="*/ 3042 w 0"/>
                <a:gd name="connsiteY2" fmla="*/ 0 h 0"/>
                <a:gd name="connsiteX3" fmla="*/ 686 w 0"/>
                <a:gd name="connsiteY3" fmla="*/ 3691 h 0"/>
                <a:gd name="connsiteX4" fmla="*/ 2414 w 0"/>
                <a:gd name="connsiteY4" fmla="*/ 651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414" y="6518"/>
                  </a:moveTo>
                  <a:cubicBezTo>
                    <a:pt x="2885" y="6518"/>
                    <a:pt x="3042" y="4790"/>
                    <a:pt x="3042" y="3848"/>
                  </a:cubicBezTo>
                  <a:cubicBezTo>
                    <a:pt x="3042" y="2905"/>
                    <a:pt x="3042" y="1335"/>
                    <a:pt x="3042" y="0"/>
                  </a:cubicBezTo>
                  <a:cubicBezTo>
                    <a:pt x="2174" y="1175"/>
                    <a:pt x="1387" y="2408"/>
                    <a:pt x="686" y="3691"/>
                  </a:cubicBezTo>
                  <a:cubicBezTo>
                    <a:pt x="-727" y="6518"/>
                    <a:pt x="137" y="7696"/>
                    <a:pt x="2414" y="6518"/>
                  </a:cubicBezTo>
                  <a:close/>
                </a:path>
              </a:pathLst>
            </a:custGeom>
            <a:grpFill/>
            <a:ln w="7849" cap="flat">
              <a:noFill/>
              <a:prstDash val="solid"/>
              <a:miter/>
            </a:ln>
          </p:spPr>
          <p:txBody>
            <a:bodyPr rtlCol="0" anchor="ctr"/>
            <a:lstStyle/>
            <a:p>
              <a:endParaRPr lang="en-US"/>
            </a:p>
          </p:txBody>
        </p:sp>
        <p:sp>
          <p:nvSpPr>
            <p:cNvPr id="379" name="Freeform 378">
              <a:extLst>
                <a:ext uri="{FF2B5EF4-FFF2-40B4-BE49-F238E27FC236}">
                  <a16:creationId xmlns:a16="http://schemas.microsoft.com/office/drawing/2014/main" id="{33F5A8E5-C2D7-CF41-BE8B-9472283CA96F}"/>
                </a:ext>
              </a:extLst>
            </p:cNvPr>
            <p:cNvSpPr/>
            <p:nvPr/>
          </p:nvSpPr>
          <p:spPr>
            <a:xfrm>
              <a:off x="7456185" y="3184573"/>
              <a:ext cx="7852" cy="7853"/>
            </a:xfrm>
            <a:custGeom>
              <a:avLst/>
              <a:gdLst>
                <a:gd name="connsiteX0" fmla="*/ 0 w 0"/>
                <a:gd name="connsiteY0" fmla="*/ 628 h 0"/>
                <a:gd name="connsiteX1" fmla="*/ 1963 w 0"/>
                <a:gd name="connsiteY1" fmla="*/ 1885 h 0"/>
                <a:gd name="connsiteX2" fmla="*/ 2277 w 0"/>
                <a:gd name="connsiteY2" fmla="*/ 0 h 0"/>
                <a:gd name="connsiteX3" fmla="*/ 0 w 0"/>
                <a:gd name="connsiteY3" fmla="*/ 628 h 0"/>
              </a:gdLst>
              <a:ahLst/>
              <a:cxnLst>
                <a:cxn ang="0">
                  <a:pos x="connsiteX0" y="connsiteY0"/>
                </a:cxn>
                <a:cxn ang="0">
                  <a:pos x="connsiteX1" y="connsiteY1"/>
                </a:cxn>
                <a:cxn ang="0">
                  <a:pos x="connsiteX2" y="connsiteY2"/>
                </a:cxn>
                <a:cxn ang="0">
                  <a:pos x="connsiteX3" y="connsiteY3"/>
                </a:cxn>
              </a:cxnLst>
              <a:rect l="l" t="t" r="r" b="b"/>
              <a:pathLst>
                <a:path>
                  <a:moveTo>
                    <a:pt x="0" y="628"/>
                  </a:moveTo>
                  <a:lnTo>
                    <a:pt x="1963" y="1885"/>
                  </a:lnTo>
                  <a:lnTo>
                    <a:pt x="2277" y="0"/>
                  </a:lnTo>
                  <a:lnTo>
                    <a:pt x="0" y="628"/>
                  </a:lnTo>
                  <a:close/>
                </a:path>
              </a:pathLst>
            </a:custGeom>
            <a:grpFill/>
            <a:ln w="7849" cap="flat">
              <a:noFill/>
              <a:prstDash val="solid"/>
              <a:miter/>
            </a:ln>
          </p:spPr>
          <p:txBody>
            <a:bodyPr rtlCol="0" anchor="ctr"/>
            <a:lstStyle/>
            <a:p>
              <a:endParaRPr lang="en-US"/>
            </a:p>
          </p:txBody>
        </p:sp>
        <p:sp>
          <p:nvSpPr>
            <p:cNvPr id="380" name="Freeform 379">
              <a:extLst>
                <a:ext uri="{FF2B5EF4-FFF2-40B4-BE49-F238E27FC236}">
                  <a16:creationId xmlns:a16="http://schemas.microsoft.com/office/drawing/2014/main" id="{E25A3A44-92C0-6941-BFAD-B657D121CCFF}"/>
                </a:ext>
              </a:extLst>
            </p:cNvPr>
            <p:cNvSpPr/>
            <p:nvPr/>
          </p:nvSpPr>
          <p:spPr>
            <a:xfrm>
              <a:off x="6835496" y="3210405"/>
              <a:ext cx="7852" cy="7853"/>
            </a:xfrm>
            <a:custGeom>
              <a:avLst/>
              <a:gdLst>
                <a:gd name="connsiteX0" fmla="*/ 2503 w 0"/>
                <a:gd name="connsiteY0" fmla="*/ 3 h 0"/>
                <a:gd name="connsiteX1" fmla="*/ 28 w 0"/>
                <a:gd name="connsiteY1" fmla="*/ 3283 h 0"/>
                <a:gd name="connsiteX2" fmla="*/ 383 w 0"/>
                <a:gd name="connsiteY2" fmla="*/ 4322 h 0"/>
                <a:gd name="connsiteX3" fmla="*/ 2189 w 0"/>
                <a:gd name="connsiteY3" fmla="*/ 6285 h 0"/>
                <a:gd name="connsiteX4" fmla="*/ 4466 w 0"/>
                <a:gd name="connsiteY4" fmla="*/ 1731 h 0"/>
                <a:gd name="connsiteX5" fmla="*/ 2503 w 0"/>
                <a:gd name="connsiteY5" fmla="*/ 3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2503" y="3"/>
                  </a:moveTo>
                  <a:cubicBezTo>
                    <a:pt x="914" y="226"/>
                    <a:pt x="-194" y="1694"/>
                    <a:pt x="28" y="3283"/>
                  </a:cubicBezTo>
                  <a:cubicBezTo>
                    <a:pt x="80" y="3649"/>
                    <a:pt x="200" y="4002"/>
                    <a:pt x="383" y="4322"/>
                  </a:cubicBezTo>
                  <a:cubicBezTo>
                    <a:pt x="383" y="5108"/>
                    <a:pt x="1561" y="5579"/>
                    <a:pt x="2189" y="6285"/>
                  </a:cubicBezTo>
                  <a:lnTo>
                    <a:pt x="4466" y="1731"/>
                  </a:lnTo>
                  <a:cubicBezTo>
                    <a:pt x="3759" y="1338"/>
                    <a:pt x="2974" y="-75"/>
                    <a:pt x="2503" y="3"/>
                  </a:cubicBezTo>
                  <a:close/>
                </a:path>
              </a:pathLst>
            </a:custGeom>
            <a:grpFill/>
            <a:ln w="7849" cap="flat">
              <a:noFill/>
              <a:prstDash val="solid"/>
              <a:miter/>
            </a:ln>
          </p:spPr>
          <p:txBody>
            <a:bodyPr rtlCol="0" anchor="ctr"/>
            <a:lstStyle/>
            <a:p>
              <a:endParaRPr lang="en-US"/>
            </a:p>
          </p:txBody>
        </p:sp>
        <p:sp>
          <p:nvSpPr>
            <p:cNvPr id="381" name="Freeform 380">
              <a:extLst>
                <a:ext uri="{FF2B5EF4-FFF2-40B4-BE49-F238E27FC236}">
                  <a16:creationId xmlns:a16="http://schemas.microsoft.com/office/drawing/2014/main" id="{A6D115EE-355E-5147-AF42-71FAC32CF47B}"/>
                </a:ext>
              </a:extLst>
            </p:cNvPr>
            <p:cNvSpPr/>
            <p:nvPr/>
          </p:nvSpPr>
          <p:spPr>
            <a:xfrm>
              <a:off x="7567054" y="3242211"/>
              <a:ext cx="7852" cy="7853"/>
            </a:xfrm>
            <a:custGeom>
              <a:avLst/>
              <a:gdLst>
                <a:gd name="connsiteX0" fmla="*/ 2670 w 0"/>
                <a:gd name="connsiteY0" fmla="*/ 0 h 0"/>
                <a:gd name="connsiteX1" fmla="*/ 0 w 0"/>
                <a:gd name="connsiteY1" fmla="*/ 1021 h 0"/>
                <a:gd name="connsiteX2" fmla="*/ 2198 w 0"/>
                <a:gd name="connsiteY2" fmla="*/ 2748 h 0"/>
                <a:gd name="connsiteX3" fmla="*/ 4790 w 0"/>
                <a:gd name="connsiteY3" fmla="*/ 1728 h 0"/>
                <a:gd name="connsiteX4" fmla="*/ 2670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670" y="0"/>
                  </a:moveTo>
                  <a:cubicBezTo>
                    <a:pt x="1884" y="0"/>
                    <a:pt x="942" y="628"/>
                    <a:pt x="0" y="1021"/>
                  </a:cubicBezTo>
                  <a:cubicBezTo>
                    <a:pt x="785" y="1649"/>
                    <a:pt x="1413" y="2670"/>
                    <a:pt x="2198" y="2748"/>
                  </a:cubicBezTo>
                  <a:cubicBezTo>
                    <a:pt x="2984" y="2827"/>
                    <a:pt x="3926" y="2042"/>
                    <a:pt x="4790" y="1728"/>
                  </a:cubicBezTo>
                  <a:cubicBezTo>
                    <a:pt x="4397" y="942"/>
                    <a:pt x="3455" y="79"/>
                    <a:pt x="2670" y="0"/>
                  </a:cubicBezTo>
                  <a:close/>
                </a:path>
              </a:pathLst>
            </a:custGeom>
            <a:grpFill/>
            <a:ln w="7849" cap="flat">
              <a:noFill/>
              <a:prstDash val="solid"/>
              <a:miter/>
            </a:ln>
          </p:spPr>
          <p:txBody>
            <a:bodyPr rtlCol="0" anchor="ctr"/>
            <a:lstStyle/>
            <a:p>
              <a:endParaRPr lang="en-US"/>
            </a:p>
          </p:txBody>
        </p:sp>
        <p:sp>
          <p:nvSpPr>
            <p:cNvPr id="382" name="Freeform 381">
              <a:extLst>
                <a:ext uri="{FF2B5EF4-FFF2-40B4-BE49-F238E27FC236}">
                  <a16:creationId xmlns:a16="http://schemas.microsoft.com/office/drawing/2014/main" id="{9DCDEEB3-168F-3344-8E06-0B39AED4A981}"/>
                </a:ext>
              </a:extLst>
            </p:cNvPr>
            <p:cNvSpPr/>
            <p:nvPr/>
          </p:nvSpPr>
          <p:spPr>
            <a:xfrm>
              <a:off x="7540044" y="3261683"/>
              <a:ext cx="7852" cy="7853"/>
            </a:xfrm>
            <a:custGeom>
              <a:avLst/>
              <a:gdLst>
                <a:gd name="connsiteX0" fmla="*/ 0 w 0"/>
                <a:gd name="connsiteY0" fmla="*/ 2280 h 0"/>
                <a:gd name="connsiteX1" fmla="*/ 2670 w 0"/>
                <a:gd name="connsiteY1" fmla="*/ 3065 h 0"/>
                <a:gd name="connsiteX2" fmla="*/ 3612 w 0"/>
                <a:gd name="connsiteY2" fmla="*/ 945 h 0"/>
                <a:gd name="connsiteX3" fmla="*/ 0 w 0"/>
                <a:gd name="connsiteY3" fmla="*/ 2280 h 0"/>
              </a:gdLst>
              <a:ahLst/>
              <a:cxnLst>
                <a:cxn ang="0">
                  <a:pos x="connsiteX0" y="connsiteY0"/>
                </a:cxn>
                <a:cxn ang="0">
                  <a:pos x="connsiteX1" y="connsiteY1"/>
                </a:cxn>
                <a:cxn ang="0">
                  <a:pos x="connsiteX2" y="connsiteY2"/>
                </a:cxn>
                <a:cxn ang="0">
                  <a:pos x="connsiteX3" y="connsiteY3"/>
                </a:cxn>
              </a:cxnLst>
              <a:rect l="l" t="t" r="r" b="b"/>
              <a:pathLst>
                <a:path>
                  <a:moveTo>
                    <a:pt x="0" y="2280"/>
                  </a:moveTo>
                  <a:cubicBezTo>
                    <a:pt x="0" y="2673"/>
                    <a:pt x="1727" y="3144"/>
                    <a:pt x="2670" y="3065"/>
                  </a:cubicBezTo>
                  <a:cubicBezTo>
                    <a:pt x="3612" y="2987"/>
                    <a:pt x="3298" y="1730"/>
                    <a:pt x="3612" y="945"/>
                  </a:cubicBezTo>
                  <a:cubicBezTo>
                    <a:pt x="1413" y="-704"/>
                    <a:pt x="0" y="-155"/>
                    <a:pt x="0" y="2280"/>
                  </a:cubicBezTo>
                  <a:close/>
                </a:path>
              </a:pathLst>
            </a:custGeom>
            <a:grpFill/>
            <a:ln w="7849" cap="flat">
              <a:noFill/>
              <a:prstDash val="solid"/>
              <a:miter/>
            </a:ln>
          </p:spPr>
          <p:txBody>
            <a:bodyPr rtlCol="0" anchor="ctr"/>
            <a:lstStyle/>
            <a:p>
              <a:endParaRPr lang="en-US"/>
            </a:p>
          </p:txBody>
        </p:sp>
        <p:sp>
          <p:nvSpPr>
            <p:cNvPr id="383" name="Freeform 382">
              <a:extLst>
                <a:ext uri="{FF2B5EF4-FFF2-40B4-BE49-F238E27FC236}">
                  <a16:creationId xmlns:a16="http://schemas.microsoft.com/office/drawing/2014/main" id="{F2BC8044-6224-CF4A-9F46-CA385FD33890}"/>
                </a:ext>
              </a:extLst>
            </p:cNvPr>
            <p:cNvSpPr/>
            <p:nvPr/>
          </p:nvSpPr>
          <p:spPr>
            <a:xfrm>
              <a:off x="7725586" y="3288698"/>
              <a:ext cx="7852" cy="7853"/>
            </a:xfrm>
            <a:custGeom>
              <a:avLst/>
              <a:gdLst>
                <a:gd name="connsiteX0" fmla="*/ 0 w 0"/>
                <a:gd name="connsiteY0" fmla="*/ 2357 h 0"/>
                <a:gd name="connsiteX1" fmla="*/ 1256 w 0"/>
                <a:gd name="connsiteY1" fmla="*/ 4870 h 0"/>
                <a:gd name="connsiteX2" fmla="*/ 2984 w 0"/>
                <a:gd name="connsiteY2" fmla="*/ 2593 h 0"/>
                <a:gd name="connsiteX3" fmla="*/ 0 w 0"/>
                <a:gd name="connsiteY3" fmla="*/ 2357 h 0"/>
              </a:gdLst>
              <a:ahLst/>
              <a:cxnLst>
                <a:cxn ang="0">
                  <a:pos x="connsiteX0" y="connsiteY0"/>
                </a:cxn>
                <a:cxn ang="0">
                  <a:pos x="connsiteX1" y="connsiteY1"/>
                </a:cxn>
                <a:cxn ang="0">
                  <a:pos x="connsiteX2" y="connsiteY2"/>
                </a:cxn>
                <a:cxn ang="0">
                  <a:pos x="connsiteX3" y="connsiteY3"/>
                </a:cxn>
              </a:cxnLst>
              <a:rect l="l" t="t" r="r" b="b"/>
              <a:pathLst>
                <a:path>
                  <a:moveTo>
                    <a:pt x="0" y="2357"/>
                  </a:moveTo>
                  <a:cubicBezTo>
                    <a:pt x="0" y="2985"/>
                    <a:pt x="785" y="4085"/>
                    <a:pt x="1256" y="4870"/>
                  </a:cubicBezTo>
                  <a:lnTo>
                    <a:pt x="2984" y="2593"/>
                  </a:lnTo>
                  <a:cubicBezTo>
                    <a:pt x="2120" y="-784"/>
                    <a:pt x="942" y="-862"/>
                    <a:pt x="0" y="2357"/>
                  </a:cubicBezTo>
                  <a:close/>
                </a:path>
              </a:pathLst>
            </a:custGeom>
            <a:grpFill/>
            <a:ln w="7849" cap="flat">
              <a:noFill/>
              <a:prstDash val="solid"/>
              <a:miter/>
            </a:ln>
          </p:spPr>
          <p:txBody>
            <a:bodyPr rtlCol="0" anchor="ctr"/>
            <a:lstStyle/>
            <a:p>
              <a:endParaRPr lang="en-US"/>
            </a:p>
          </p:txBody>
        </p:sp>
        <p:sp>
          <p:nvSpPr>
            <p:cNvPr id="384" name="Freeform 383">
              <a:extLst>
                <a:ext uri="{FF2B5EF4-FFF2-40B4-BE49-F238E27FC236}">
                  <a16:creationId xmlns:a16="http://schemas.microsoft.com/office/drawing/2014/main" id="{AA118396-7740-9C4A-A8DF-FDA86B45B738}"/>
                </a:ext>
              </a:extLst>
            </p:cNvPr>
            <p:cNvSpPr/>
            <p:nvPr/>
          </p:nvSpPr>
          <p:spPr>
            <a:xfrm>
              <a:off x="2996874" y="3395809"/>
              <a:ext cx="7852" cy="7853"/>
            </a:xfrm>
            <a:custGeom>
              <a:avLst/>
              <a:gdLst>
                <a:gd name="connsiteX0" fmla="*/ 1041 w 0"/>
                <a:gd name="connsiteY0" fmla="*/ 707 h 0"/>
                <a:gd name="connsiteX1" fmla="*/ 570 w 0"/>
                <a:gd name="connsiteY1" fmla="*/ 0 h 0"/>
                <a:gd name="connsiteX2" fmla="*/ 20 w 0"/>
                <a:gd name="connsiteY2" fmla="*/ 0 h 0"/>
                <a:gd name="connsiteX3" fmla="*/ 20 w 0"/>
                <a:gd name="connsiteY3" fmla="*/ 628 h 0"/>
              </a:gdLst>
              <a:ahLst/>
              <a:cxnLst>
                <a:cxn ang="0">
                  <a:pos x="connsiteX0" y="connsiteY0"/>
                </a:cxn>
                <a:cxn ang="0">
                  <a:pos x="connsiteX1" y="connsiteY1"/>
                </a:cxn>
                <a:cxn ang="0">
                  <a:pos x="connsiteX2" y="connsiteY2"/>
                </a:cxn>
                <a:cxn ang="0">
                  <a:pos x="connsiteX3" y="connsiteY3"/>
                </a:cxn>
              </a:cxnLst>
              <a:rect l="l" t="t" r="r" b="b"/>
              <a:pathLst>
                <a:path>
                  <a:moveTo>
                    <a:pt x="1041" y="707"/>
                  </a:moveTo>
                  <a:cubicBezTo>
                    <a:pt x="866" y="484"/>
                    <a:pt x="709" y="247"/>
                    <a:pt x="570" y="0"/>
                  </a:cubicBezTo>
                  <a:lnTo>
                    <a:pt x="20" y="0"/>
                  </a:lnTo>
                  <a:cubicBezTo>
                    <a:pt x="-7" y="208"/>
                    <a:pt x="-7" y="420"/>
                    <a:pt x="20" y="628"/>
                  </a:cubicBezTo>
                  <a:close/>
                </a:path>
              </a:pathLst>
            </a:custGeom>
            <a:grpFill/>
            <a:ln w="7849" cap="flat">
              <a:noFill/>
              <a:prstDash val="solid"/>
              <a:miter/>
            </a:ln>
          </p:spPr>
          <p:txBody>
            <a:bodyPr rtlCol="0" anchor="ctr"/>
            <a:lstStyle/>
            <a:p>
              <a:endParaRPr lang="en-US"/>
            </a:p>
          </p:txBody>
        </p:sp>
        <p:sp>
          <p:nvSpPr>
            <p:cNvPr id="385" name="Freeform 384">
              <a:extLst>
                <a:ext uri="{FF2B5EF4-FFF2-40B4-BE49-F238E27FC236}">
                  <a16:creationId xmlns:a16="http://schemas.microsoft.com/office/drawing/2014/main" id="{329EE8F5-9ABC-3146-84F0-D6A13580DBDE}"/>
                </a:ext>
              </a:extLst>
            </p:cNvPr>
            <p:cNvSpPr/>
            <p:nvPr/>
          </p:nvSpPr>
          <p:spPr>
            <a:xfrm>
              <a:off x="2997758" y="3396364"/>
              <a:ext cx="7852" cy="7853"/>
            </a:xfrm>
            <a:custGeom>
              <a:avLst/>
              <a:gdLst>
                <a:gd name="connsiteX0" fmla="*/ 11699 w 7851"/>
                <a:gd name="connsiteY0" fmla="*/ 5963 h 0"/>
                <a:gd name="connsiteX1" fmla="*/ 0 w 7851"/>
                <a:gd name="connsiteY1" fmla="*/ 152 h 0"/>
                <a:gd name="connsiteX2" fmla="*/ 11699 w 7851"/>
                <a:gd name="connsiteY2" fmla="*/ 5963 h 0"/>
              </a:gdLst>
              <a:ahLst/>
              <a:cxnLst>
                <a:cxn ang="0">
                  <a:pos x="connsiteX0" y="connsiteY0"/>
                </a:cxn>
                <a:cxn ang="0">
                  <a:pos x="connsiteX1" y="connsiteY1"/>
                </a:cxn>
                <a:cxn ang="0">
                  <a:pos x="connsiteX2" y="connsiteY2"/>
                </a:cxn>
              </a:cxnLst>
              <a:rect l="l" t="t" r="r" b="b"/>
              <a:pathLst>
                <a:path w="7851">
                  <a:moveTo>
                    <a:pt x="11699" y="5963"/>
                  </a:moveTo>
                  <a:cubicBezTo>
                    <a:pt x="9461" y="1705"/>
                    <a:pt x="4745" y="-638"/>
                    <a:pt x="0" y="152"/>
                  </a:cubicBezTo>
                  <a:cubicBezTo>
                    <a:pt x="2199" y="5884"/>
                    <a:pt x="6753" y="6434"/>
                    <a:pt x="11699" y="5963"/>
                  </a:cubicBezTo>
                  <a:close/>
                </a:path>
              </a:pathLst>
            </a:custGeom>
            <a:grpFill/>
            <a:ln w="7849" cap="flat">
              <a:noFill/>
              <a:prstDash val="solid"/>
              <a:miter/>
            </a:ln>
          </p:spPr>
          <p:txBody>
            <a:bodyPr rtlCol="0" anchor="ctr"/>
            <a:lstStyle/>
            <a:p>
              <a:endParaRPr lang="en-US"/>
            </a:p>
          </p:txBody>
        </p:sp>
        <p:sp>
          <p:nvSpPr>
            <p:cNvPr id="386" name="Freeform 385">
              <a:extLst>
                <a:ext uri="{FF2B5EF4-FFF2-40B4-BE49-F238E27FC236}">
                  <a16:creationId xmlns:a16="http://schemas.microsoft.com/office/drawing/2014/main" id="{4A9786B6-0324-F94D-8482-5DC38C03B5BE}"/>
                </a:ext>
              </a:extLst>
            </p:cNvPr>
            <p:cNvSpPr/>
            <p:nvPr/>
          </p:nvSpPr>
          <p:spPr>
            <a:xfrm>
              <a:off x="7133547" y="3416580"/>
              <a:ext cx="7852" cy="7853"/>
            </a:xfrm>
            <a:custGeom>
              <a:avLst/>
              <a:gdLst>
                <a:gd name="connsiteX0" fmla="*/ 2199 w 0"/>
                <a:gd name="connsiteY0" fmla="*/ 431 h 0"/>
                <a:gd name="connsiteX1" fmla="*/ 0 w 0"/>
                <a:gd name="connsiteY1" fmla="*/ 4907 h 0"/>
                <a:gd name="connsiteX2" fmla="*/ 5104 w 0"/>
                <a:gd name="connsiteY2" fmla="*/ 4907 h 0"/>
                <a:gd name="connsiteX3" fmla="*/ 6753 w 0"/>
                <a:gd name="connsiteY3" fmla="*/ 2630 h 0"/>
                <a:gd name="connsiteX4" fmla="*/ 2199 w 0"/>
                <a:gd name="connsiteY4" fmla="*/ 43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199" y="431"/>
                  </a:moveTo>
                  <a:cubicBezTo>
                    <a:pt x="942" y="1216"/>
                    <a:pt x="628" y="3258"/>
                    <a:pt x="0" y="4907"/>
                  </a:cubicBezTo>
                  <a:cubicBezTo>
                    <a:pt x="1697" y="5064"/>
                    <a:pt x="3406" y="5064"/>
                    <a:pt x="5104" y="4907"/>
                  </a:cubicBezTo>
                  <a:cubicBezTo>
                    <a:pt x="5952" y="4416"/>
                    <a:pt x="6551" y="3588"/>
                    <a:pt x="6753" y="2630"/>
                  </a:cubicBezTo>
                  <a:cubicBezTo>
                    <a:pt x="6046" y="431"/>
                    <a:pt x="4162" y="-668"/>
                    <a:pt x="2199" y="431"/>
                  </a:cubicBezTo>
                  <a:close/>
                </a:path>
              </a:pathLst>
            </a:custGeom>
            <a:grpFill/>
            <a:ln w="7849" cap="flat">
              <a:noFill/>
              <a:prstDash val="solid"/>
              <a:miter/>
            </a:ln>
          </p:spPr>
          <p:txBody>
            <a:bodyPr rtlCol="0" anchor="ctr"/>
            <a:lstStyle/>
            <a:p>
              <a:endParaRPr lang="en-US"/>
            </a:p>
          </p:txBody>
        </p:sp>
        <p:sp>
          <p:nvSpPr>
            <p:cNvPr id="387" name="Freeform 386">
              <a:extLst>
                <a:ext uri="{FF2B5EF4-FFF2-40B4-BE49-F238E27FC236}">
                  <a16:creationId xmlns:a16="http://schemas.microsoft.com/office/drawing/2014/main" id="{C21A1D35-11B4-444A-A5E0-5367A4CD9CFC}"/>
                </a:ext>
              </a:extLst>
            </p:cNvPr>
            <p:cNvSpPr/>
            <p:nvPr/>
          </p:nvSpPr>
          <p:spPr>
            <a:xfrm>
              <a:off x="7131741" y="3421488"/>
              <a:ext cx="7852" cy="7853"/>
            </a:xfrm>
            <a:custGeom>
              <a:avLst/>
              <a:gdLst>
                <a:gd name="connsiteX0" fmla="*/ 0 w 0"/>
                <a:gd name="connsiteY0" fmla="*/ 2277 h 0"/>
                <a:gd name="connsiteX1" fmla="*/ 1335 w 0"/>
                <a:gd name="connsiteY1" fmla="*/ 628 h 0"/>
                <a:gd name="connsiteX2" fmla="*/ 1335 w 0"/>
                <a:gd name="connsiteY2" fmla="*/ 0 h 0"/>
                <a:gd name="connsiteX3" fmla="*/ 47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2277"/>
                  </a:moveTo>
                  <a:lnTo>
                    <a:pt x="1335" y="628"/>
                  </a:lnTo>
                  <a:lnTo>
                    <a:pt x="1335" y="0"/>
                  </a:lnTo>
                  <a:lnTo>
                    <a:pt x="471" y="0"/>
                  </a:lnTo>
                  <a:close/>
                </a:path>
              </a:pathLst>
            </a:custGeom>
            <a:grpFill/>
            <a:ln w="7849" cap="flat">
              <a:noFill/>
              <a:prstDash val="solid"/>
              <a:miter/>
            </a:ln>
          </p:spPr>
          <p:txBody>
            <a:bodyPr rtlCol="0" anchor="ctr"/>
            <a:lstStyle/>
            <a:p>
              <a:endParaRPr lang="en-US"/>
            </a:p>
          </p:txBody>
        </p:sp>
        <p:sp>
          <p:nvSpPr>
            <p:cNvPr id="388" name="Freeform 387">
              <a:extLst>
                <a:ext uri="{FF2B5EF4-FFF2-40B4-BE49-F238E27FC236}">
                  <a16:creationId xmlns:a16="http://schemas.microsoft.com/office/drawing/2014/main" id="{463BBC60-A454-F14D-84B5-B50A313EBB53}"/>
                </a:ext>
              </a:extLst>
            </p:cNvPr>
            <p:cNvSpPr/>
            <p:nvPr/>
          </p:nvSpPr>
          <p:spPr>
            <a:xfrm>
              <a:off x="7129771" y="3423765"/>
              <a:ext cx="7852" cy="7853"/>
            </a:xfrm>
            <a:custGeom>
              <a:avLst/>
              <a:gdLst>
                <a:gd name="connsiteX0" fmla="*/ 714 w 0"/>
                <a:gd name="connsiteY0" fmla="*/ 4790 h 0"/>
                <a:gd name="connsiteX1" fmla="*/ 2206 w 0"/>
                <a:gd name="connsiteY1" fmla="*/ 0 h 0"/>
                <a:gd name="connsiteX2" fmla="*/ 86 w 0"/>
                <a:gd name="connsiteY2" fmla="*/ 2670 h 0"/>
                <a:gd name="connsiteX3" fmla="*/ 714 w 0"/>
                <a:gd name="connsiteY3" fmla="*/ 4790 h 0"/>
              </a:gdLst>
              <a:ahLst/>
              <a:cxnLst>
                <a:cxn ang="0">
                  <a:pos x="connsiteX0" y="connsiteY0"/>
                </a:cxn>
                <a:cxn ang="0">
                  <a:pos x="connsiteX1" y="connsiteY1"/>
                </a:cxn>
                <a:cxn ang="0">
                  <a:pos x="connsiteX2" y="connsiteY2"/>
                </a:cxn>
                <a:cxn ang="0">
                  <a:pos x="connsiteX3" y="connsiteY3"/>
                </a:cxn>
              </a:cxnLst>
              <a:rect l="l" t="t" r="r" b="b"/>
              <a:pathLst>
                <a:path>
                  <a:moveTo>
                    <a:pt x="714" y="4790"/>
                  </a:moveTo>
                  <a:cubicBezTo>
                    <a:pt x="1185" y="3220"/>
                    <a:pt x="1656" y="1649"/>
                    <a:pt x="2206" y="0"/>
                  </a:cubicBezTo>
                  <a:cubicBezTo>
                    <a:pt x="1392" y="799"/>
                    <a:pt x="680" y="1696"/>
                    <a:pt x="86" y="2670"/>
                  </a:cubicBezTo>
                  <a:cubicBezTo>
                    <a:pt x="-229" y="3063"/>
                    <a:pt x="400" y="4083"/>
                    <a:pt x="714" y="4790"/>
                  </a:cubicBezTo>
                  <a:close/>
                </a:path>
              </a:pathLst>
            </a:custGeom>
            <a:grpFill/>
            <a:ln w="7849" cap="flat">
              <a:noFill/>
              <a:prstDash val="solid"/>
              <a:miter/>
            </a:ln>
          </p:spPr>
          <p:txBody>
            <a:bodyPr rtlCol="0" anchor="ctr"/>
            <a:lstStyle/>
            <a:p>
              <a:endParaRPr lang="en-US"/>
            </a:p>
          </p:txBody>
        </p:sp>
        <p:sp>
          <p:nvSpPr>
            <p:cNvPr id="389" name="Freeform 388">
              <a:extLst>
                <a:ext uri="{FF2B5EF4-FFF2-40B4-BE49-F238E27FC236}">
                  <a16:creationId xmlns:a16="http://schemas.microsoft.com/office/drawing/2014/main" id="{15D39B3A-AE00-4E45-B721-8CE746C03E95}"/>
                </a:ext>
              </a:extLst>
            </p:cNvPr>
            <p:cNvSpPr/>
            <p:nvPr/>
          </p:nvSpPr>
          <p:spPr>
            <a:xfrm>
              <a:off x="8355514" y="3479676"/>
              <a:ext cx="7852" cy="7853"/>
            </a:xfrm>
            <a:custGeom>
              <a:avLst/>
              <a:gdLst>
                <a:gd name="connsiteX0" fmla="*/ 113 w 0"/>
                <a:gd name="connsiteY0" fmla="*/ 1649 h 0"/>
                <a:gd name="connsiteX1" fmla="*/ 2704 w 0"/>
                <a:gd name="connsiteY1" fmla="*/ 4397 h 0"/>
                <a:gd name="connsiteX2" fmla="*/ 3646 w 0"/>
                <a:gd name="connsiteY2" fmla="*/ 2199 h 0"/>
                <a:gd name="connsiteX3" fmla="*/ 2076 w 0"/>
                <a:gd name="connsiteY3" fmla="*/ 0 h 0"/>
                <a:gd name="connsiteX4" fmla="*/ 113 w 0"/>
                <a:gd name="connsiteY4" fmla="*/ 1649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13" y="1649"/>
                  </a:moveTo>
                  <a:cubicBezTo>
                    <a:pt x="-357" y="4005"/>
                    <a:pt x="663" y="5183"/>
                    <a:pt x="2704" y="4397"/>
                  </a:cubicBezTo>
                  <a:cubicBezTo>
                    <a:pt x="3176" y="4397"/>
                    <a:pt x="3333" y="2905"/>
                    <a:pt x="3646" y="2199"/>
                  </a:cubicBezTo>
                  <a:lnTo>
                    <a:pt x="2076" y="0"/>
                  </a:lnTo>
                  <a:cubicBezTo>
                    <a:pt x="1134" y="550"/>
                    <a:pt x="192" y="1021"/>
                    <a:pt x="113" y="1649"/>
                  </a:cubicBezTo>
                  <a:close/>
                </a:path>
              </a:pathLst>
            </a:custGeom>
            <a:grpFill/>
            <a:ln w="7849" cap="flat">
              <a:noFill/>
              <a:prstDash val="solid"/>
              <a:miter/>
            </a:ln>
          </p:spPr>
          <p:txBody>
            <a:bodyPr rtlCol="0" anchor="ctr"/>
            <a:lstStyle/>
            <a:p>
              <a:endParaRPr lang="en-US"/>
            </a:p>
          </p:txBody>
        </p:sp>
        <p:sp>
          <p:nvSpPr>
            <p:cNvPr id="390" name="Freeform 389">
              <a:extLst>
                <a:ext uri="{FF2B5EF4-FFF2-40B4-BE49-F238E27FC236}">
                  <a16:creationId xmlns:a16="http://schemas.microsoft.com/office/drawing/2014/main" id="{1D7FB0C7-D132-1F45-8930-147C3884F4C6}"/>
                </a:ext>
              </a:extLst>
            </p:cNvPr>
            <p:cNvSpPr/>
            <p:nvPr/>
          </p:nvSpPr>
          <p:spPr>
            <a:xfrm>
              <a:off x="7015296" y="3495224"/>
              <a:ext cx="7852" cy="7853"/>
            </a:xfrm>
            <a:custGeom>
              <a:avLst/>
              <a:gdLst>
                <a:gd name="connsiteX0" fmla="*/ 2513 w 0"/>
                <a:gd name="connsiteY0" fmla="*/ 0 h 0"/>
                <a:gd name="connsiteX1" fmla="*/ 0 w 0"/>
                <a:gd name="connsiteY1" fmla="*/ 1178 h 0"/>
                <a:gd name="connsiteX2" fmla="*/ 2120 w 0"/>
                <a:gd name="connsiteY2" fmla="*/ 2984 h 0"/>
                <a:gd name="connsiteX3" fmla="*/ 4633 w 0"/>
                <a:gd name="connsiteY3" fmla="*/ 1806 h 0"/>
                <a:gd name="connsiteX4" fmla="*/ 2513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513" y="0"/>
                  </a:moveTo>
                  <a:cubicBezTo>
                    <a:pt x="1728" y="0"/>
                    <a:pt x="864" y="707"/>
                    <a:pt x="0" y="1178"/>
                  </a:cubicBezTo>
                  <a:cubicBezTo>
                    <a:pt x="707" y="1806"/>
                    <a:pt x="1335" y="2827"/>
                    <a:pt x="2120" y="2984"/>
                  </a:cubicBezTo>
                  <a:cubicBezTo>
                    <a:pt x="2905" y="3141"/>
                    <a:pt x="3769" y="2199"/>
                    <a:pt x="4633" y="1806"/>
                  </a:cubicBezTo>
                  <a:cubicBezTo>
                    <a:pt x="3926" y="1178"/>
                    <a:pt x="3298" y="78"/>
                    <a:pt x="2513" y="0"/>
                  </a:cubicBezTo>
                  <a:close/>
                </a:path>
              </a:pathLst>
            </a:custGeom>
            <a:grpFill/>
            <a:ln w="7849" cap="flat">
              <a:noFill/>
              <a:prstDash val="solid"/>
              <a:miter/>
            </a:ln>
          </p:spPr>
          <p:txBody>
            <a:bodyPr rtlCol="0" anchor="ctr"/>
            <a:lstStyle/>
            <a:p>
              <a:endParaRPr lang="en-US"/>
            </a:p>
          </p:txBody>
        </p:sp>
        <p:sp>
          <p:nvSpPr>
            <p:cNvPr id="391" name="Freeform 390">
              <a:extLst>
                <a:ext uri="{FF2B5EF4-FFF2-40B4-BE49-F238E27FC236}">
                  <a16:creationId xmlns:a16="http://schemas.microsoft.com/office/drawing/2014/main" id="{6674C915-C77E-4846-8B22-E62E9BE2B75F}"/>
                </a:ext>
              </a:extLst>
            </p:cNvPr>
            <p:cNvSpPr/>
            <p:nvPr/>
          </p:nvSpPr>
          <p:spPr>
            <a:xfrm>
              <a:off x="7589354" y="3554747"/>
              <a:ext cx="7852" cy="7853"/>
            </a:xfrm>
            <a:custGeom>
              <a:avLst/>
              <a:gdLst>
                <a:gd name="connsiteX0" fmla="*/ 0 w 0"/>
                <a:gd name="connsiteY0" fmla="*/ 1963 h 0"/>
                <a:gd name="connsiteX1" fmla="*/ 2669 w 0"/>
                <a:gd name="connsiteY1" fmla="*/ 4790 h 0"/>
                <a:gd name="connsiteX2" fmla="*/ 3612 w 0"/>
                <a:gd name="connsiteY2" fmla="*/ 2277 h 0"/>
                <a:gd name="connsiteX3" fmla="*/ 1884 w 0"/>
                <a:gd name="connsiteY3" fmla="*/ 0 h 0"/>
                <a:gd name="connsiteX4" fmla="*/ 0 w 0"/>
                <a:gd name="connsiteY4" fmla="*/ 196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1963"/>
                  </a:moveTo>
                  <a:cubicBezTo>
                    <a:pt x="0" y="4633"/>
                    <a:pt x="785" y="5733"/>
                    <a:pt x="2669" y="4790"/>
                  </a:cubicBezTo>
                  <a:cubicBezTo>
                    <a:pt x="3298" y="4790"/>
                    <a:pt x="3298" y="3141"/>
                    <a:pt x="3612" y="2277"/>
                  </a:cubicBezTo>
                  <a:lnTo>
                    <a:pt x="1884" y="0"/>
                  </a:lnTo>
                  <a:cubicBezTo>
                    <a:pt x="1256" y="707"/>
                    <a:pt x="78" y="1256"/>
                    <a:pt x="0" y="1963"/>
                  </a:cubicBezTo>
                  <a:close/>
                </a:path>
              </a:pathLst>
            </a:custGeom>
            <a:grpFill/>
            <a:ln w="7849" cap="flat">
              <a:noFill/>
              <a:prstDash val="solid"/>
              <a:miter/>
            </a:ln>
          </p:spPr>
          <p:txBody>
            <a:bodyPr rtlCol="0" anchor="ctr"/>
            <a:lstStyle/>
            <a:p>
              <a:endParaRPr lang="en-US"/>
            </a:p>
          </p:txBody>
        </p:sp>
        <p:sp>
          <p:nvSpPr>
            <p:cNvPr id="392" name="Freeform 391">
              <a:extLst>
                <a:ext uri="{FF2B5EF4-FFF2-40B4-BE49-F238E27FC236}">
                  <a16:creationId xmlns:a16="http://schemas.microsoft.com/office/drawing/2014/main" id="{681CB8FB-4028-5A49-AAD3-E655BD84D339}"/>
                </a:ext>
              </a:extLst>
            </p:cNvPr>
            <p:cNvSpPr/>
            <p:nvPr/>
          </p:nvSpPr>
          <p:spPr>
            <a:xfrm>
              <a:off x="8291006" y="3563385"/>
              <a:ext cx="7852" cy="7853"/>
            </a:xfrm>
            <a:custGeom>
              <a:avLst/>
              <a:gdLst>
                <a:gd name="connsiteX0" fmla="*/ 628 w 0"/>
                <a:gd name="connsiteY0" fmla="*/ 0 h 0"/>
                <a:gd name="connsiteX1" fmla="*/ 0 w 0"/>
                <a:gd name="connsiteY1" fmla="*/ 2356 h 0"/>
                <a:gd name="connsiteX2" fmla="*/ 1727 w 0"/>
                <a:gd name="connsiteY2" fmla="*/ 3141 h 0"/>
                <a:gd name="connsiteX3" fmla="*/ 2434 w 0"/>
                <a:gd name="connsiteY3" fmla="*/ 864 h 0"/>
                <a:gd name="connsiteX4" fmla="*/ 628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28" y="0"/>
                  </a:moveTo>
                  <a:cubicBezTo>
                    <a:pt x="319" y="755"/>
                    <a:pt x="108" y="1547"/>
                    <a:pt x="0" y="2356"/>
                  </a:cubicBezTo>
                  <a:cubicBezTo>
                    <a:pt x="0" y="2356"/>
                    <a:pt x="1099" y="2905"/>
                    <a:pt x="1727" y="3141"/>
                  </a:cubicBezTo>
                  <a:cubicBezTo>
                    <a:pt x="2058" y="2415"/>
                    <a:pt x="2296" y="1650"/>
                    <a:pt x="2434" y="864"/>
                  </a:cubicBezTo>
                  <a:cubicBezTo>
                    <a:pt x="2434" y="864"/>
                    <a:pt x="1257" y="314"/>
                    <a:pt x="628" y="0"/>
                  </a:cubicBezTo>
                  <a:close/>
                </a:path>
              </a:pathLst>
            </a:custGeom>
            <a:grpFill/>
            <a:ln w="7849" cap="flat">
              <a:noFill/>
              <a:prstDash val="solid"/>
              <a:miter/>
            </a:ln>
          </p:spPr>
          <p:txBody>
            <a:bodyPr rtlCol="0" anchor="ctr"/>
            <a:lstStyle/>
            <a:p>
              <a:endParaRPr lang="en-US"/>
            </a:p>
          </p:txBody>
        </p:sp>
        <p:sp>
          <p:nvSpPr>
            <p:cNvPr id="393" name="Freeform 392">
              <a:extLst>
                <a:ext uri="{FF2B5EF4-FFF2-40B4-BE49-F238E27FC236}">
                  <a16:creationId xmlns:a16="http://schemas.microsoft.com/office/drawing/2014/main" id="{8DD8F526-6268-F948-9AC6-9F712F3BB0F4}"/>
                </a:ext>
              </a:extLst>
            </p:cNvPr>
            <p:cNvSpPr/>
            <p:nvPr/>
          </p:nvSpPr>
          <p:spPr>
            <a:xfrm>
              <a:off x="7550879" y="3577363"/>
              <a:ext cx="7852" cy="7853"/>
            </a:xfrm>
            <a:custGeom>
              <a:avLst/>
              <a:gdLst>
                <a:gd name="connsiteX0" fmla="*/ 628 w 0"/>
                <a:gd name="connsiteY0" fmla="*/ 3455 h 0"/>
                <a:gd name="connsiteX1" fmla="*/ 2748 w 0"/>
                <a:gd name="connsiteY1" fmla="*/ 2748 h 0"/>
                <a:gd name="connsiteX2" fmla="*/ 2120 w 0"/>
                <a:gd name="connsiteY2" fmla="*/ 0 h 0"/>
                <a:gd name="connsiteX3" fmla="*/ 0 w 0"/>
                <a:gd name="connsiteY3" fmla="*/ 785 h 0"/>
                <a:gd name="connsiteX4" fmla="*/ 628 w 0"/>
                <a:gd name="connsiteY4" fmla="*/ 345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28" y="3455"/>
                  </a:moveTo>
                  <a:cubicBezTo>
                    <a:pt x="1413" y="3455"/>
                    <a:pt x="2748" y="2984"/>
                    <a:pt x="2748" y="2748"/>
                  </a:cubicBezTo>
                  <a:cubicBezTo>
                    <a:pt x="2689" y="1804"/>
                    <a:pt x="2477" y="876"/>
                    <a:pt x="2120" y="0"/>
                  </a:cubicBezTo>
                  <a:cubicBezTo>
                    <a:pt x="1335" y="0"/>
                    <a:pt x="0" y="0"/>
                    <a:pt x="0" y="785"/>
                  </a:cubicBezTo>
                  <a:cubicBezTo>
                    <a:pt x="59" y="1704"/>
                    <a:pt x="271" y="2607"/>
                    <a:pt x="628" y="3455"/>
                  </a:cubicBezTo>
                  <a:close/>
                </a:path>
              </a:pathLst>
            </a:custGeom>
            <a:grpFill/>
            <a:ln w="7849" cap="flat">
              <a:noFill/>
              <a:prstDash val="solid"/>
              <a:miter/>
            </a:ln>
          </p:spPr>
          <p:txBody>
            <a:bodyPr rtlCol="0" anchor="ctr"/>
            <a:lstStyle/>
            <a:p>
              <a:endParaRPr lang="en-US"/>
            </a:p>
          </p:txBody>
        </p:sp>
        <p:sp>
          <p:nvSpPr>
            <p:cNvPr id="394" name="Freeform 393">
              <a:extLst>
                <a:ext uri="{FF2B5EF4-FFF2-40B4-BE49-F238E27FC236}">
                  <a16:creationId xmlns:a16="http://schemas.microsoft.com/office/drawing/2014/main" id="{58B9E16B-DBE6-6740-B125-4A7E8AD92073}"/>
                </a:ext>
              </a:extLst>
            </p:cNvPr>
            <p:cNvSpPr/>
            <p:nvPr/>
          </p:nvSpPr>
          <p:spPr>
            <a:xfrm>
              <a:off x="7631333" y="3644271"/>
              <a:ext cx="7852" cy="7853"/>
            </a:xfrm>
            <a:custGeom>
              <a:avLst/>
              <a:gdLst>
                <a:gd name="connsiteX0" fmla="*/ 1521 w 0"/>
                <a:gd name="connsiteY0" fmla="*/ 154 h 0"/>
                <a:gd name="connsiteX1" fmla="*/ 2228 w 0"/>
                <a:gd name="connsiteY1" fmla="*/ 3531 h 0"/>
                <a:gd name="connsiteX2" fmla="*/ 4740 w 0"/>
                <a:gd name="connsiteY2" fmla="*/ 2667 h 0"/>
                <a:gd name="connsiteX3" fmla="*/ 4113 w 0"/>
                <a:gd name="connsiteY3" fmla="*/ 547 h 0"/>
                <a:gd name="connsiteX4" fmla="*/ 1521 w 0"/>
                <a:gd name="connsiteY4" fmla="*/ 15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521" y="154"/>
                  </a:moveTo>
                  <a:cubicBezTo>
                    <a:pt x="-756" y="1489"/>
                    <a:pt x="-442" y="2903"/>
                    <a:pt x="2228" y="3531"/>
                  </a:cubicBezTo>
                  <a:cubicBezTo>
                    <a:pt x="2935" y="3531"/>
                    <a:pt x="3955" y="2981"/>
                    <a:pt x="4740" y="2667"/>
                  </a:cubicBezTo>
                  <a:cubicBezTo>
                    <a:pt x="5526" y="2353"/>
                    <a:pt x="4740" y="861"/>
                    <a:pt x="4113" y="547"/>
                  </a:cubicBezTo>
                  <a:cubicBezTo>
                    <a:pt x="3365" y="-1"/>
                    <a:pt x="2397" y="-148"/>
                    <a:pt x="1521" y="154"/>
                  </a:cubicBezTo>
                  <a:close/>
                </a:path>
              </a:pathLst>
            </a:custGeom>
            <a:grpFill/>
            <a:ln w="7849" cap="flat">
              <a:noFill/>
              <a:prstDash val="solid"/>
              <a:miter/>
            </a:ln>
          </p:spPr>
          <p:txBody>
            <a:bodyPr rtlCol="0" anchor="ctr"/>
            <a:lstStyle/>
            <a:p>
              <a:endParaRPr lang="en-US"/>
            </a:p>
          </p:txBody>
        </p:sp>
        <p:sp>
          <p:nvSpPr>
            <p:cNvPr id="395" name="Freeform 394">
              <a:extLst>
                <a:ext uri="{FF2B5EF4-FFF2-40B4-BE49-F238E27FC236}">
                  <a16:creationId xmlns:a16="http://schemas.microsoft.com/office/drawing/2014/main" id="{6109849C-552F-B74E-8001-A91C50DB81C1}"/>
                </a:ext>
              </a:extLst>
            </p:cNvPr>
            <p:cNvSpPr/>
            <p:nvPr/>
          </p:nvSpPr>
          <p:spPr>
            <a:xfrm>
              <a:off x="7612503" y="3708258"/>
              <a:ext cx="7852" cy="7853"/>
            </a:xfrm>
            <a:custGeom>
              <a:avLst/>
              <a:gdLst>
                <a:gd name="connsiteX0" fmla="*/ 4568 w 0"/>
                <a:gd name="connsiteY0" fmla="*/ 4328 h 0"/>
                <a:gd name="connsiteX1" fmla="*/ 6689 w 0"/>
                <a:gd name="connsiteY1" fmla="*/ 88 h 0"/>
                <a:gd name="connsiteX2" fmla="*/ 1742 w 0"/>
                <a:gd name="connsiteY2" fmla="*/ 88 h 0"/>
                <a:gd name="connsiteX3" fmla="*/ 14 w 0"/>
                <a:gd name="connsiteY3" fmla="*/ 2130 h 0"/>
                <a:gd name="connsiteX4" fmla="*/ 4568 w 0"/>
                <a:gd name="connsiteY4" fmla="*/ 432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568" y="4328"/>
                  </a:moveTo>
                  <a:cubicBezTo>
                    <a:pt x="5595" y="3099"/>
                    <a:pt x="6322" y="1647"/>
                    <a:pt x="6689" y="88"/>
                  </a:cubicBezTo>
                  <a:cubicBezTo>
                    <a:pt x="5042" y="-29"/>
                    <a:pt x="3389" y="-29"/>
                    <a:pt x="1742" y="88"/>
                  </a:cubicBezTo>
                  <a:cubicBezTo>
                    <a:pt x="1035" y="88"/>
                    <a:pt x="-143" y="1659"/>
                    <a:pt x="14" y="2130"/>
                  </a:cubicBezTo>
                  <a:cubicBezTo>
                    <a:pt x="721" y="4643"/>
                    <a:pt x="2763" y="6056"/>
                    <a:pt x="4568" y="4328"/>
                  </a:cubicBezTo>
                  <a:close/>
                </a:path>
              </a:pathLst>
            </a:custGeom>
            <a:grpFill/>
            <a:ln w="7849" cap="flat">
              <a:noFill/>
              <a:prstDash val="solid"/>
              <a:miter/>
            </a:ln>
          </p:spPr>
          <p:txBody>
            <a:bodyPr rtlCol="0" anchor="ctr"/>
            <a:lstStyle/>
            <a:p>
              <a:endParaRPr lang="en-US"/>
            </a:p>
          </p:txBody>
        </p:sp>
        <p:sp>
          <p:nvSpPr>
            <p:cNvPr id="396" name="Freeform 395">
              <a:extLst>
                <a:ext uri="{FF2B5EF4-FFF2-40B4-BE49-F238E27FC236}">
                  <a16:creationId xmlns:a16="http://schemas.microsoft.com/office/drawing/2014/main" id="{DAF99C92-1803-3542-AD04-961DA9A7D377}"/>
                </a:ext>
              </a:extLst>
            </p:cNvPr>
            <p:cNvSpPr/>
            <p:nvPr/>
          </p:nvSpPr>
          <p:spPr>
            <a:xfrm>
              <a:off x="5518711" y="3750986"/>
              <a:ext cx="7852" cy="7853"/>
            </a:xfrm>
            <a:custGeom>
              <a:avLst/>
              <a:gdLst>
                <a:gd name="connsiteX0" fmla="*/ 1727 w 0"/>
                <a:gd name="connsiteY0" fmla="*/ 0 h 0"/>
                <a:gd name="connsiteX1" fmla="*/ 0 w 0"/>
                <a:gd name="connsiteY1" fmla="*/ 628 h 0"/>
                <a:gd name="connsiteX2" fmla="*/ 550 w 0"/>
                <a:gd name="connsiteY2" fmla="*/ 2905 h 0"/>
                <a:gd name="connsiteX3" fmla="*/ 2198 w 0"/>
                <a:gd name="connsiteY3" fmla="*/ 2277 h 0"/>
              </a:gdLst>
              <a:ahLst/>
              <a:cxnLst>
                <a:cxn ang="0">
                  <a:pos x="connsiteX0" y="connsiteY0"/>
                </a:cxn>
                <a:cxn ang="0">
                  <a:pos x="connsiteX1" y="connsiteY1"/>
                </a:cxn>
                <a:cxn ang="0">
                  <a:pos x="connsiteX2" y="connsiteY2"/>
                </a:cxn>
                <a:cxn ang="0">
                  <a:pos x="connsiteX3" y="connsiteY3"/>
                </a:cxn>
              </a:cxnLst>
              <a:rect l="l" t="t" r="r" b="b"/>
              <a:pathLst>
                <a:path>
                  <a:moveTo>
                    <a:pt x="1727" y="0"/>
                  </a:moveTo>
                  <a:cubicBezTo>
                    <a:pt x="1099" y="0"/>
                    <a:pt x="79" y="393"/>
                    <a:pt x="0" y="628"/>
                  </a:cubicBezTo>
                  <a:cubicBezTo>
                    <a:pt x="24" y="1417"/>
                    <a:pt x="212" y="2192"/>
                    <a:pt x="550" y="2905"/>
                  </a:cubicBezTo>
                  <a:lnTo>
                    <a:pt x="2198" y="2277"/>
                  </a:lnTo>
                  <a:close/>
                </a:path>
              </a:pathLst>
            </a:custGeom>
            <a:grpFill/>
            <a:ln w="7849" cap="flat">
              <a:noFill/>
              <a:prstDash val="solid"/>
              <a:miter/>
            </a:ln>
          </p:spPr>
          <p:txBody>
            <a:bodyPr rtlCol="0" anchor="ctr"/>
            <a:lstStyle/>
            <a:p>
              <a:endParaRPr lang="en-US"/>
            </a:p>
          </p:txBody>
        </p:sp>
        <p:sp>
          <p:nvSpPr>
            <p:cNvPr id="397" name="Freeform 396">
              <a:extLst>
                <a:ext uri="{FF2B5EF4-FFF2-40B4-BE49-F238E27FC236}">
                  <a16:creationId xmlns:a16="http://schemas.microsoft.com/office/drawing/2014/main" id="{34DF78B9-EF20-4244-8C06-7112C2EAF316}"/>
                </a:ext>
              </a:extLst>
            </p:cNvPr>
            <p:cNvSpPr/>
            <p:nvPr/>
          </p:nvSpPr>
          <p:spPr>
            <a:xfrm>
              <a:off x="8809572" y="3880963"/>
              <a:ext cx="7852" cy="7853"/>
            </a:xfrm>
            <a:custGeom>
              <a:avLst/>
              <a:gdLst>
                <a:gd name="connsiteX0" fmla="*/ 2491 w 0"/>
                <a:gd name="connsiteY0" fmla="*/ 4460 h 0"/>
                <a:gd name="connsiteX1" fmla="*/ 3590 w 0"/>
                <a:gd name="connsiteY1" fmla="*/ 2183 h 0"/>
                <a:gd name="connsiteX2" fmla="*/ 2098 w 0"/>
                <a:gd name="connsiteY2" fmla="*/ 63 h 0"/>
                <a:gd name="connsiteX3" fmla="*/ 56 w 0"/>
                <a:gd name="connsiteY3" fmla="*/ 1240 h 0"/>
                <a:gd name="connsiteX4" fmla="*/ 2491 w 0"/>
                <a:gd name="connsiteY4" fmla="*/ 446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491" y="4460"/>
                  </a:moveTo>
                  <a:cubicBezTo>
                    <a:pt x="3040" y="4460"/>
                    <a:pt x="3276" y="3046"/>
                    <a:pt x="3590" y="2183"/>
                  </a:cubicBezTo>
                  <a:cubicBezTo>
                    <a:pt x="3905" y="1319"/>
                    <a:pt x="2727" y="377"/>
                    <a:pt x="2098" y="63"/>
                  </a:cubicBezTo>
                  <a:cubicBezTo>
                    <a:pt x="1470" y="-252"/>
                    <a:pt x="213" y="691"/>
                    <a:pt x="56" y="1240"/>
                  </a:cubicBezTo>
                  <a:cubicBezTo>
                    <a:pt x="-257" y="3753"/>
                    <a:pt x="764" y="5088"/>
                    <a:pt x="2491" y="4460"/>
                  </a:cubicBezTo>
                  <a:close/>
                </a:path>
              </a:pathLst>
            </a:custGeom>
            <a:grpFill/>
            <a:ln w="7849" cap="flat">
              <a:noFill/>
              <a:prstDash val="solid"/>
              <a:miter/>
            </a:ln>
          </p:spPr>
          <p:txBody>
            <a:bodyPr rtlCol="0" anchor="ctr"/>
            <a:lstStyle/>
            <a:p>
              <a:endParaRPr lang="en-US"/>
            </a:p>
          </p:txBody>
        </p:sp>
        <p:sp>
          <p:nvSpPr>
            <p:cNvPr id="398" name="Freeform 397">
              <a:extLst>
                <a:ext uri="{FF2B5EF4-FFF2-40B4-BE49-F238E27FC236}">
                  <a16:creationId xmlns:a16="http://schemas.microsoft.com/office/drawing/2014/main" id="{402E57FD-1300-8140-869D-66B86322D95F}"/>
                </a:ext>
              </a:extLst>
            </p:cNvPr>
            <p:cNvSpPr/>
            <p:nvPr/>
          </p:nvSpPr>
          <p:spPr>
            <a:xfrm>
              <a:off x="8812450" y="3922675"/>
              <a:ext cx="7852" cy="7853"/>
            </a:xfrm>
            <a:custGeom>
              <a:avLst/>
              <a:gdLst>
                <a:gd name="connsiteX0" fmla="*/ 1654 w 0"/>
                <a:gd name="connsiteY0" fmla="*/ 4446 h 0"/>
                <a:gd name="connsiteX1" fmla="*/ 6365 w 0"/>
                <a:gd name="connsiteY1" fmla="*/ 2639 h 0"/>
                <a:gd name="connsiteX2" fmla="*/ 4638 w 0"/>
                <a:gd name="connsiteY2" fmla="*/ 441 h 0"/>
                <a:gd name="connsiteX3" fmla="*/ 434 w 0"/>
                <a:gd name="connsiteY3" fmla="*/ 1481 h 0"/>
                <a:gd name="connsiteX4" fmla="*/ 84 w 0"/>
                <a:gd name="connsiteY4" fmla="*/ 2325 h 0"/>
                <a:gd name="connsiteX5" fmla="*/ 1654 w 0"/>
                <a:gd name="connsiteY5" fmla="*/ 4446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a:moveTo>
                    <a:pt x="1654" y="4446"/>
                  </a:moveTo>
                  <a:cubicBezTo>
                    <a:pt x="3267" y="3960"/>
                    <a:pt x="4841" y="3357"/>
                    <a:pt x="6365" y="2639"/>
                  </a:cubicBezTo>
                  <a:cubicBezTo>
                    <a:pt x="5816" y="1854"/>
                    <a:pt x="5423" y="755"/>
                    <a:pt x="4638" y="441"/>
                  </a:cubicBezTo>
                  <a:cubicBezTo>
                    <a:pt x="3190" y="-433"/>
                    <a:pt x="1308" y="33"/>
                    <a:pt x="434" y="1481"/>
                  </a:cubicBezTo>
                  <a:cubicBezTo>
                    <a:pt x="276" y="1743"/>
                    <a:pt x="158" y="2028"/>
                    <a:pt x="84" y="2325"/>
                  </a:cubicBezTo>
                  <a:cubicBezTo>
                    <a:pt x="-388" y="2797"/>
                    <a:pt x="1261" y="4524"/>
                    <a:pt x="1654" y="4446"/>
                  </a:cubicBezTo>
                  <a:close/>
                </a:path>
              </a:pathLst>
            </a:custGeom>
            <a:grpFill/>
            <a:ln w="7849" cap="flat">
              <a:noFill/>
              <a:prstDash val="solid"/>
              <a:miter/>
            </a:ln>
          </p:spPr>
          <p:txBody>
            <a:bodyPr rtlCol="0" anchor="ctr"/>
            <a:lstStyle/>
            <a:p>
              <a:endParaRPr lang="en-US"/>
            </a:p>
          </p:txBody>
        </p:sp>
        <p:sp>
          <p:nvSpPr>
            <p:cNvPr id="399" name="Freeform 398">
              <a:extLst>
                <a:ext uri="{FF2B5EF4-FFF2-40B4-BE49-F238E27FC236}">
                  <a16:creationId xmlns:a16="http://schemas.microsoft.com/office/drawing/2014/main" id="{D7897E60-A5D0-B248-8074-B01492379562}"/>
                </a:ext>
              </a:extLst>
            </p:cNvPr>
            <p:cNvSpPr/>
            <p:nvPr/>
          </p:nvSpPr>
          <p:spPr>
            <a:xfrm>
              <a:off x="8829965" y="3959317"/>
              <a:ext cx="7852" cy="7853"/>
            </a:xfrm>
            <a:custGeom>
              <a:avLst/>
              <a:gdLst>
                <a:gd name="connsiteX0" fmla="*/ 1884 w 0"/>
                <a:gd name="connsiteY0" fmla="*/ 393 h 0"/>
                <a:gd name="connsiteX1" fmla="*/ 0 w 0"/>
                <a:gd name="connsiteY1" fmla="*/ 0 h 0"/>
                <a:gd name="connsiteX2" fmla="*/ 628 w 0"/>
                <a:gd name="connsiteY2" fmla="*/ 2356 h 0"/>
                <a:gd name="connsiteX3" fmla="*/ 1884 w 0"/>
                <a:gd name="connsiteY3" fmla="*/ 393 h 0"/>
              </a:gdLst>
              <a:ahLst/>
              <a:cxnLst>
                <a:cxn ang="0">
                  <a:pos x="connsiteX0" y="connsiteY0"/>
                </a:cxn>
                <a:cxn ang="0">
                  <a:pos x="connsiteX1" y="connsiteY1"/>
                </a:cxn>
                <a:cxn ang="0">
                  <a:pos x="connsiteX2" y="connsiteY2"/>
                </a:cxn>
                <a:cxn ang="0">
                  <a:pos x="connsiteX3" y="connsiteY3"/>
                </a:cxn>
              </a:cxnLst>
              <a:rect l="l" t="t" r="r" b="b"/>
              <a:pathLst>
                <a:path>
                  <a:moveTo>
                    <a:pt x="1884" y="393"/>
                  </a:moveTo>
                  <a:lnTo>
                    <a:pt x="0" y="0"/>
                  </a:lnTo>
                  <a:lnTo>
                    <a:pt x="628" y="2356"/>
                  </a:lnTo>
                  <a:lnTo>
                    <a:pt x="1884" y="393"/>
                  </a:lnTo>
                  <a:close/>
                </a:path>
              </a:pathLst>
            </a:custGeom>
            <a:grpFill/>
            <a:ln w="7849" cap="flat">
              <a:noFill/>
              <a:prstDash val="solid"/>
              <a:miter/>
            </a:ln>
          </p:spPr>
          <p:txBody>
            <a:bodyPr rtlCol="0" anchor="ctr"/>
            <a:lstStyle/>
            <a:p>
              <a:endParaRPr lang="en-US"/>
            </a:p>
          </p:txBody>
        </p:sp>
        <p:sp>
          <p:nvSpPr>
            <p:cNvPr id="400" name="Freeform 399">
              <a:extLst>
                <a:ext uri="{FF2B5EF4-FFF2-40B4-BE49-F238E27FC236}">
                  <a16:creationId xmlns:a16="http://schemas.microsoft.com/office/drawing/2014/main" id="{54BFDD99-FEE0-464F-966D-5F0E6E4A61D5}"/>
                </a:ext>
              </a:extLst>
            </p:cNvPr>
            <p:cNvSpPr/>
            <p:nvPr/>
          </p:nvSpPr>
          <p:spPr>
            <a:xfrm>
              <a:off x="8789158" y="4047970"/>
              <a:ext cx="7852" cy="7853"/>
            </a:xfrm>
            <a:custGeom>
              <a:avLst/>
              <a:gdLst>
                <a:gd name="connsiteX0" fmla="*/ 2882 w 0"/>
                <a:gd name="connsiteY0" fmla="*/ 3 h 0"/>
                <a:gd name="connsiteX1" fmla="*/ 2 w 0"/>
                <a:gd name="connsiteY1" fmla="*/ 3088 h 0"/>
                <a:gd name="connsiteX2" fmla="*/ 447 w 0"/>
                <a:gd name="connsiteY2" fmla="*/ 4558 h 0"/>
                <a:gd name="connsiteX3" fmla="*/ 2569 w 0"/>
                <a:gd name="connsiteY3" fmla="*/ 6521 h 0"/>
                <a:gd name="connsiteX4" fmla="*/ 5343 w 0"/>
                <a:gd name="connsiteY4" fmla="*/ 2772 h 0"/>
                <a:gd name="connsiteX5" fmla="*/ 5081 w 0"/>
                <a:gd name="connsiteY5" fmla="*/ 1888 h 0"/>
                <a:gd name="connsiteX6" fmla="*/ 2882 w 0"/>
                <a:gd name="connsiteY6" fmla="*/ 3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a:moveTo>
                    <a:pt x="2882" y="3"/>
                  </a:moveTo>
                  <a:cubicBezTo>
                    <a:pt x="1235" y="59"/>
                    <a:pt x="-55" y="1440"/>
                    <a:pt x="2" y="3088"/>
                  </a:cubicBezTo>
                  <a:cubicBezTo>
                    <a:pt x="20" y="3608"/>
                    <a:pt x="173" y="4115"/>
                    <a:pt x="447" y="4558"/>
                  </a:cubicBezTo>
                  <a:cubicBezTo>
                    <a:pt x="448" y="5422"/>
                    <a:pt x="2018" y="6600"/>
                    <a:pt x="2569" y="6521"/>
                  </a:cubicBezTo>
                  <a:cubicBezTo>
                    <a:pt x="4370" y="6252"/>
                    <a:pt x="5613" y="4574"/>
                    <a:pt x="5343" y="2772"/>
                  </a:cubicBezTo>
                  <a:cubicBezTo>
                    <a:pt x="5297" y="2466"/>
                    <a:pt x="5209" y="2169"/>
                    <a:pt x="5081" y="1888"/>
                  </a:cubicBezTo>
                  <a:cubicBezTo>
                    <a:pt x="4296" y="1260"/>
                    <a:pt x="3432" y="-75"/>
                    <a:pt x="2882" y="3"/>
                  </a:cubicBezTo>
                  <a:close/>
                </a:path>
              </a:pathLst>
            </a:custGeom>
            <a:grpFill/>
            <a:ln w="7849" cap="flat">
              <a:noFill/>
              <a:prstDash val="solid"/>
              <a:miter/>
            </a:ln>
          </p:spPr>
          <p:txBody>
            <a:bodyPr rtlCol="0" anchor="ctr"/>
            <a:lstStyle/>
            <a:p>
              <a:endParaRPr lang="en-US"/>
            </a:p>
          </p:txBody>
        </p:sp>
        <p:sp>
          <p:nvSpPr>
            <p:cNvPr id="401" name="Freeform 400">
              <a:extLst>
                <a:ext uri="{FF2B5EF4-FFF2-40B4-BE49-F238E27FC236}">
                  <a16:creationId xmlns:a16="http://schemas.microsoft.com/office/drawing/2014/main" id="{6BB2E2A5-69DD-EC45-920C-0E84FACF8916}"/>
                </a:ext>
              </a:extLst>
            </p:cNvPr>
            <p:cNvSpPr/>
            <p:nvPr/>
          </p:nvSpPr>
          <p:spPr>
            <a:xfrm>
              <a:off x="8117160" y="4721431"/>
              <a:ext cx="7852" cy="7853"/>
            </a:xfrm>
            <a:custGeom>
              <a:avLst/>
              <a:gdLst>
                <a:gd name="connsiteX0" fmla="*/ 2124 w 0"/>
                <a:gd name="connsiteY0" fmla="*/ 381 h 0"/>
                <a:gd name="connsiteX1" fmla="*/ 4 w 0"/>
                <a:gd name="connsiteY1" fmla="*/ 2422 h 0"/>
                <a:gd name="connsiteX2" fmla="*/ 4070 w 0"/>
                <a:gd name="connsiteY2" fmla="*/ 5131 h 0"/>
                <a:gd name="connsiteX3" fmla="*/ 4715 w 0"/>
                <a:gd name="connsiteY3" fmla="*/ 4935 h 0"/>
                <a:gd name="connsiteX4" fmla="*/ 6835 w 0"/>
                <a:gd name="connsiteY4" fmla="*/ 2815 h 0"/>
                <a:gd name="connsiteX5" fmla="*/ 3236 w 0"/>
                <a:gd name="connsiteY5" fmla="*/ 26 h 0"/>
                <a:gd name="connsiteX6" fmla="*/ 2124 w 0"/>
                <a:gd name="connsiteY6" fmla="*/ 381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a:moveTo>
                    <a:pt x="2124" y="381"/>
                  </a:moveTo>
                  <a:cubicBezTo>
                    <a:pt x="1182" y="773"/>
                    <a:pt x="-75" y="1951"/>
                    <a:pt x="4" y="2422"/>
                  </a:cubicBezTo>
                  <a:cubicBezTo>
                    <a:pt x="378" y="4294"/>
                    <a:pt x="2199" y="5507"/>
                    <a:pt x="4070" y="5131"/>
                  </a:cubicBezTo>
                  <a:cubicBezTo>
                    <a:pt x="4291" y="5087"/>
                    <a:pt x="4507" y="5021"/>
                    <a:pt x="4715" y="4935"/>
                  </a:cubicBezTo>
                  <a:cubicBezTo>
                    <a:pt x="5500" y="4150"/>
                    <a:pt x="6992" y="3286"/>
                    <a:pt x="6835" y="2815"/>
                  </a:cubicBezTo>
                  <a:cubicBezTo>
                    <a:pt x="6611" y="1051"/>
                    <a:pt x="5000" y="-198"/>
                    <a:pt x="3236" y="26"/>
                  </a:cubicBezTo>
                  <a:cubicBezTo>
                    <a:pt x="2847" y="75"/>
                    <a:pt x="2470" y="196"/>
                    <a:pt x="2124" y="381"/>
                  </a:cubicBezTo>
                  <a:close/>
                </a:path>
              </a:pathLst>
            </a:custGeom>
            <a:grpFill/>
            <a:ln w="7849" cap="flat">
              <a:noFill/>
              <a:prstDash val="solid"/>
              <a:miter/>
            </a:ln>
          </p:spPr>
          <p:txBody>
            <a:bodyPr rtlCol="0" anchor="ctr"/>
            <a:lstStyle/>
            <a:p>
              <a:endParaRPr lang="en-US"/>
            </a:p>
          </p:txBody>
        </p:sp>
        <p:sp>
          <p:nvSpPr>
            <p:cNvPr id="402" name="Freeform 401">
              <a:extLst>
                <a:ext uri="{FF2B5EF4-FFF2-40B4-BE49-F238E27FC236}">
                  <a16:creationId xmlns:a16="http://schemas.microsoft.com/office/drawing/2014/main" id="{94119B00-FD4D-834F-9F71-A964C4B7A534}"/>
                </a:ext>
              </a:extLst>
            </p:cNvPr>
            <p:cNvSpPr/>
            <p:nvPr/>
          </p:nvSpPr>
          <p:spPr>
            <a:xfrm>
              <a:off x="4203023" y="1780768"/>
              <a:ext cx="7852" cy="7853"/>
            </a:xfrm>
            <a:custGeom>
              <a:avLst/>
              <a:gdLst>
                <a:gd name="connsiteX0" fmla="*/ 3389 w 0"/>
                <a:gd name="connsiteY0" fmla="*/ 296 h 0"/>
                <a:gd name="connsiteX1" fmla="*/ 798 w 0"/>
                <a:gd name="connsiteY1" fmla="*/ 296 h 0"/>
                <a:gd name="connsiteX2" fmla="*/ 2447 w 0"/>
                <a:gd name="connsiteY2" fmla="*/ 3201 h 0"/>
                <a:gd name="connsiteX3" fmla="*/ 4724 w 0"/>
                <a:gd name="connsiteY3" fmla="*/ 1945 h 0"/>
                <a:gd name="connsiteX4" fmla="*/ 3389 w 0"/>
                <a:gd name="connsiteY4" fmla="*/ 29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389" y="296"/>
                  </a:moveTo>
                  <a:cubicBezTo>
                    <a:pt x="2570" y="-99"/>
                    <a:pt x="1617" y="-99"/>
                    <a:pt x="798" y="296"/>
                  </a:cubicBezTo>
                  <a:cubicBezTo>
                    <a:pt x="-694" y="1867"/>
                    <a:pt x="-66" y="3123"/>
                    <a:pt x="2447" y="3201"/>
                  </a:cubicBezTo>
                  <a:cubicBezTo>
                    <a:pt x="3232" y="3201"/>
                    <a:pt x="4017" y="2338"/>
                    <a:pt x="4724" y="1945"/>
                  </a:cubicBezTo>
                  <a:cubicBezTo>
                    <a:pt x="4253" y="1788"/>
                    <a:pt x="4017" y="453"/>
                    <a:pt x="3389" y="296"/>
                  </a:cubicBezTo>
                  <a:close/>
                </a:path>
              </a:pathLst>
            </a:custGeom>
            <a:grpFill/>
            <a:ln w="7849" cap="flat">
              <a:noFill/>
              <a:prstDash val="solid"/>
              <a:miter/>
            </a:ln>
          </p:spPr>
          <p:txBody>
            <a:bodyPr rtlCol="0" anchor="ctr"/>
            <a:lstStyle/>
            <a:p>
              <a:endParaRPr lang="en-US"/>
            </a:p>
          </p:txBody>
        </p:sp>
        <p:sp>
          <p:nvSpPr>
            <p:cNvPr id="403" name="Freeform 402">
              <a:extLst>
                <a:ext uri="{FF2B5EF4-FFF2-40B4-BE49-F238E27FC236}">
                  <a16:creationId xmlns:a16="http://schemas.microsoft.com/office/drawing/2014/main" id="{ADFD76FA-C03A-104F-8FA8-667051D301E2}"/>
                </a:ext>
              </a:extLst>
            </p:cNvPr>
            <p:cNvSpPr/>
            <p:nvPr/>
          </p:nvSpPr>
          <p:spPr>
            <a:xfrm>
              <a:off x="5446080" y="1086485"/>
              <a:ext cx="7852" cy="7853"/>
            </a:xfrm>
            <a:custGeom>
              <a:avLst/>
              <a:gdLst>
                <a:gd name="connsiteX0" fmla="*/ 5340 w 0"/>
                <a:gd name="connsiteY0" fmla="*/ 325 h 0"/>
                <a:gd name="connsiteX1" fmla="*/ 2670 w 0"/>
                <a:gd name="connsiteY1" fmla="*/ 325 h 0"/>
                <a:gd name="connsiteX2" fmla="*/ 0 w 0"/>
                <a:gd name="connsiteY2" fmla="*/ 3859 h 0"/>
                <a:gd name="connsiteX3" fmla="*/ 4318 w 0"/>
                <a:gd name="connsiteY3" fmla="*/ 3859 h 0"/>
                <a:gd name="connsiteX4" fmla="*/ 5340 w 0"/>
                <a:gd name="connsiteY4" fmla="*/ 325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5340" y="325"/>
                  </a:moveTo>
                  <a:cubicBezTo>
                    <a:pt x="4503" y="-108"/>
                    <a:pt x="3507" y="-108"/>
                    <a:pt x="2670" y="325"/>
                  </a:cubicBezTo>
                  <a:cubicBezTo>
                    <a:pt x="1694" y="1435"/>
                    <a:pt x="801" y="2616"/>
                    <a:pt x="0" y="3859"/>
                  </a:cubicBezTo>
                  <a:cubicBezTo>
                    <a:pt x="1435" y="4015"/>
                    <a:pt x="2883" y="4015"/>
                    <a:pt x="4318" y="3859"/>
                  </a:cubicBezTo>
                  <a:cubicBezTo>
                    <a:pt x="6753" y="3387"/>
                    <a:pt x="7146" y="1974"/>
                    <a:pt x="5340" y="325"/>
                  </a:cubicBezTo>
                  <a:close/>
                </a:path>
              </a:pathLst>
            </a:custGeom>
            <a:grpFill/>
            <a:ln w="7849" cap="flat">
              <a:noFill/>
              <a:prstDash val="solid"/>
              <a:miter/>
            </a:ln>
          </p:spPr>
          <p:txBody>
            <a:bodyPr rtlCol="0" anchor="ctr"/>
            <a:lstStyle/>
            <a:p>
              <a:endParaRPr lang="en-US"/>
            </a:p>
          </p:txBody>
        </p:sp>
        <p:sp>
          <p:nvSpPr>
            <p:cNvPr id="404" name="Freeform 403">
              <a:extLst>
                <a:ext uri="{FF2B5EF4-FFF2-40B4-BE49-F238E27FC236}">
                  <a16:creationId xmlns:a16="http://schemas.microsoft.com/office/drawing/2014/main" id="{4B1E3CB5-B2E2-384C-88D9-E049A7164E7E}"/>
                </a:ext>
              </a:extLst>
            </p:cNvPr>
            <p:cNvSpPr/>
            <p:nvPr/>
          </p:nvSpPr>
          <p:spPr>
            <a:xfrm>
              <a:off x="5444275" y="1090500"/>
              <a:ext cx="7852" cy="7853"/>
            </a:xfrm>
            <a:custGeom>
              <a:avLst/>
              <a:gdLst>
                <a:gd name="connsiteX0" fmla="*/ 1413 w 0"/>
                <a:gd name="connsiteY0" fmla="*/ 0 h 0"/>
                <a:gd name="connsiteX1" fmla="*/ 0 w 0"/>
                <a:gd name="connsiteY1" fmla="*/ 0 h 0"/>
                <a:gd name="connsiteX2" fmla="*/ 707 w 0"/>
                <a:gd name="connsiteY2" fmla="*/ 785 h 0"/>
                <a:gd name="connsiteX3" fmla="*/ 706 w 0"/>
                <a:gd name="connsiteY3" fmla="*/ 785 h 0"/>
              </a:gdLst>
              <a:ahLst/>
              <a:cxnLst>
                <a:cxn ang="0">
                  <a:pos x="connsiteX0" y="connsiteY0"/>
                </a:cxn>
                <a:cxn ang="0">
                  <a:pos x="connsiteX1" y="connsiteY1"/>
                </a:cxn>
                <a:cxn ang="0">
                  <a:pos x="connsiteX2" y="connsiteY2"/>
                </a:cxn>
                <a:cxn ang="0">
                  <a:pos x="connsiteX3" y="connsiteY3"/>
                </a:cxn>
              </a:cxnLst>
              <a:rect l="l" t="t" r="r" b="b"/>
              <a:pathLst>
                <a:path>
                  <a:moveTo>
                    <a:pt x="1413" y="0"/>
                  </a:moveTo>
                  <a:lnTo>
                    <a:pt x="0" y="0"/>
                  </a:lnTo>
                  <a:cubicBezTo>
                    <a:pt x="255" y="244"/>
                    <a:pt x="491" y="506"/>
                    <a:pt x="707" y="785"/>
                  </a:cubicBezTo>
                  <a:lnTo>
                    <a:pt x="706" y="785"/>
                  </a:lnTo>
                  <a:close/>
                </a:path>
              </a:pathLst>
            </a:custGeom>
            <a:grpFill/>
            <a:ln w="7849" cap="flat">
              <a:noFill/>
              <a:prstDash val="solid"/>
              <a:miter/>
            </a:ln>
          </p:spPr>
          <p:txBody>
            <a:bodyPr rtlCol="0" anchor="ctr"/>
            <a:lstStyle/>
            <a:p>
              <a:endParaRPr lang="en-US"/>
            </a:p>
          </p:txBody>
        </p:sp>
        <p:sp>
          <p:nvSpPr>
            <p:cNvPr id="405" name="Freeform 404">
              <a:extLst>
                <a:ext uri="{FF2B5EF4-FFF2-40B4-BE49-F238E27FC236}">
                  <a16:creationId xmlns:a16="http://schemas.microsoft.com/office/drawing/2014/main" id="{C1689EC3-F377-4948-9AD0-E79BA0279CF7}"/>
                </a:ext>
              </a:extLst>
            </p:cNvPr>
            <p:cNvSpPr/>
            <p:nvPr/>
          </p:nvSpPr>
          <p:spPr>
            <a:xfrm>
              <a:off x="4713335" y="1076796"/>
              <a:ext cx="7852" cy="7853"/>
            </a:xfrm>
            <a:custGeom>
              <a:avLst/>
              <a:gdLst>
                <a:gd name="connsiteX0" fmla="*/ 0 w 0"/>
                <a:gd name="connsiteY0" fmla="*/ 2083 h 0"/>
                <a:gd name="connsiteX1" fmla="*/ 1099 w 0"/>
                <a:gd name="connsiteY1" fmla="*/ 4438 h 0"/>
                <a:gd name="connsiteX2" fmla="*/ 2670 w 0"/>
                <a:gd name="connsiteY2" fmla="*/ 2475 h 0"/>
                <a:gd name="connsiteX3" fmla="*/ 0 w 0"/>
                <a:gd name="connsiteY3" fmla="*/ 2083 h 0"/>
              </a:gdLst>
              <a:ahLst/>
              <a:cxnLst>
                <a:cxn ang="0">
                  <a:pos x="connsiteX0" y="connsiteY0"/>
                </a:cxn>
                <a:cxn ang="0">
                  <a:pos x="connsiteX1" y="connsiteY1"/>
                </a:cxn>
                <a:cxn ang="0">
                  <a:pos x="connsiteX2" y="connsiteY2"/>
                </a:cxn>
                <a:cxn ang="0">
                  <a:pos x="connsiteX3" y="connsiteY3"/>
                </a:cxn>
              </a:cxnLst>
              <a:rect l="l" t="t" r="r" b="b"/>
              <a:pathLst>
                <a:path>
                  <a:moveTo>
                    <a:pt x="0" y="2083"/>
                  </a:moveTo>
                  <a:cubicBezTo>
                    <a:pt x="0" y="2632"/>
                    <a:pt x="707" y="3653"/>
                    <a:pt x="1099" y="4438"/>
                  </a:cubicBezTo>
                  <a:cubicBezTo>
                    <a:pt x="1665" y="3819"/>
                    <a:pt x="2190" y="3164"/>
                    <a:pt x="2670" y="2475"/>
                  </a:cubicBezTo>
                  <a:cubicBezTo>
                    <a:pt x="1884" y="-509"/>
                    <a:pt x="864" y="-980"/>
                    <a:pt x="0" y="2083"/>
                  </a:cubicBezTo>
                  <a:close/>
                </a:path>
              </a:pathLst>
            </a:custGeom>
            <a:grpFill/>
            <a:ln w="7849" cap="flat">
              <a:noFill/>
              <a:prstDash val="solid"/>
              <a:miter/>
            </a:ln>
          </p:spPr>
          <p:txBody>
            <a:bodyPr rtlCol="0" anchor="ctr"/>
            <a:lstStyle/>
            <a:p>
              <a:endParaRPr lang="en-US"/>
            </a:p>
          </p:txBody>
        </p:sp>
        <p:sp>
          <p:nvSpPr>
            <p:cNvPr id="406" name="Freeform 405">
              <a:extLst>
                <a:ext uri="{FF2B5EF4-FFF2-40B4-BE49-F238E27FC236}">
                  <a16:creationId xmlns:a16="http://schemas.microsoft.com/office/drawing/2014/main" id="{902D8159-C757-3941-944E-F0F69B0948F7}"/>
                </a:ext>
              </a:extLst>
            </p:cNvPr>
            <p:cNvSpPr/>
            <p:nvPr/>
          </p:nvSpPr>
          <p:spPr>
            <a:xfrm>
              <a:off x="2793761" y="5105960"/>
              <a:ext cx="7852" cy="7853"/>
            </a:xfrm>
            <a:custGeom>
              <a:avLst/>
              <a:gdLst>
                <a:gd name="connsiteX0" fmla="*/ 2202 w 0"/>
                <a:gd name="connsiteY0" fmla="*/ 2595 h 0"/>
                <a:gd name="connsiteX1" fmla="*/ 4636 w 0"/>
                <a:gd name="connsiteY1" fmla="*/ 1496 h 0"/>
                <a:gd name="connsiteX2" fmla="*/ 2516 w 0"/>
                <a:gd name="connsiteY2" fmla="*/ 4 h 0"/>
                <a:gd name="connsiteX3" fmla="*/ 2202 w 0"/>
                <a:gd name="connsiteY3" fmla="*/ 2595 h 0"/>
              </a:gdLst>
              <a:ahLst/>
              <a:cxnLst>
                <a:cxn ang="0">
                  <a:pos x="connsiteX0" y="connsiteY0"/>
                </a:cxn>
                <a:cxn ang="0">
                  <a:pos x="connsiteX1" y="connsiteY1"/>
                </a:cxn>
                <a:cxn ang="0">
                  <a:pos x="connsiteX2" y="connsiteY2"/>
                </a:cxn>
                <a:cxn ang="0">
                  <a:pos x="connsiteX3" y="connsiteY3"/>
                </a:cxn>
              </a:cxnLst>
              <a:rect l="l" t="t" r="r" b="b"/>
              <a:pathLst>
                <a:path>
                  <a:moveTo>
                    <a:pt x="2202" y="2595"/>
                  </a:moveTo>
                  <a:cubicBezTo>
                    <a:pt x="2751" y="2595"/>
                    <a:pt x="3772" y="1967"/>
                    <a:pt x="4636" y="1496"/>
                  </a:cubicBezTo>
                  <a:cubicBezTo>
                    <a:pt x="3929" y="1025"/>
                    <a:pt x="3144" y="-74"/>
                    <a:pt x="2516" y="4"/>
                  </a:cubicBezTo>
                  <a:cubicBezTo>
                    <a:pt x="-703" y="397"/>
                    <a:pt x="-860" y="1496"/>
                    <a:pt x="2202" y="2595"/>
                  </a:cubicBezTo>
                  <a:close/>
                </a:path>
              </a:pathLst>
            </a:custGeom>
            <a:grpFill/>
            <a:ln w="7849" cap="flat">
              <a:noFill/>
              <a:prstDash val="solid"/>
              <a:miter/>
            </a:ln>
          </p:spPr>
          <p:txBody>
            <a:bodyPr rtlCol="0" anchor="ctr"/>
            <a:lstStyle/>
            <a:p>
              <a:endParaRPr lang="en-US"/>
            </a:p>
          </p:txBody>
        </p:sp>
        <p:sp>
          <p:nvSpPr>
            <p:cNvPr id="407" name="Freeform 406">
              <a:extLst>
                <a:ext uri="{FF2B5EF4-FFF2-40B4-BE49-F238E27FC236}">
                  <a16:creationId xmlns:a16="http://schemas.microsoft.com/office/drawing/2014/main" id="{CDD22FBC-1255-C243-89F9-E0B8770B3633}"/>
                </a:ext>
              </a:extLst>
            </p:cNvPr>
            <p:cNvSpPr/>
            <p:nvPr/>
          </p:nvSpPr>
          <p:spPr>
            <a:xfrm>
              <a:off x="3189711" y="896854"/>
              <a:ext cx="7852" cy="7853"/>
            </a:xfrm>
            <a:custGeom>
              <a:avLst/>
              <a:gdLst>
                <a:gd name="connsiteX0" fmla="*/ 342 w 0"/>
                <a:gd name="connsiteY0" fmla="*/ 1413 h 0"/>
                <a:gd name="connsiteX1" fmla="*/ 1912 w 0"/>
                <a:gd name="connsiteY1" fmla="*/ 5418 h 0"/>
                <a:gd name="connsiteX2" fmla="*/ 1912 w 0"/>
                <a:gd name="connsiteY2" fmla="*/ 0 h 0"/>
                <a:gd name="connsiteX3" fmla="*/ 342 w 0"/>
                <a:gd name="connsiteY3" fmla="*/ 1413 h 0"/>
              </a:gdLst>
              <a:ahLst/>
              <a:cxnLst>
                <a:cxn ang="0">
                  <a:pos x="connsiteX0" y="connsiteY0"/>
                </a:cxn>
                <a:cxn ang="0">
                  <a:pos x="connsiteX1" y="connsiteY1"/>
                </a:cxn>
                <a:cxn ang="0">
                  <a:pos x="connsiteX2" y="connsiteY2"/>
                </a:cxn>
                <a:cxn ang="0">
                  <a:pos x="connsiteX3" y="connsiteY3"/>
                </a:cxn>
              </a:cxnLst>
              <a:rect l="l" t="t" r="r" b="b"/>
              <a:pathLst>
                <a:path>
                  <a:moveTo>
                    <a:pt x="342" y="1413"/>
                  </a:moveTo>
                  <a:cubicBezTo>
                    <a:pt x="-522" y="3063"/>
                    <a:pt x="342" y="4397"/>
                    <a:pt x="1912" y="5418"/>
                  </a:cubicBezTo>
                  <a:cubicBezTo>
                    <a:pt x="1912" y="3612"/>
                    <a:pt x="1912" y="1806"/>
                    <a:pt x="1912" y="0"/>
                  </a:cubicBezTo>
                  <a:cubicBezTo>
                    <a:pt x="1248" y="286"/>
                    <a:pt x="696" y="783"/>
                    <a:pt x="342" y="1413"/>
                  </a:cubicBezTo>
                  <a:close/>
                </a:path>
              </a:pathLst>
            </a:custGeom>
            <a:grpFill/>
            <a:ln w="7849" cap="flat">
              <a:noFill/>
              <a:prstDash val="solid"/>
              <a:miter/>
            </a:ln>
          </p:spPr>
          <p:txBody>
            <a:bodyPr rtlCol="0" anchor="ctr"/>
            <a:lstStyle/>
            <a:p>
              <a:endParaRPr lang="en-US"/>
            </a:p>
          </p:txBody>
        </p:sp>
        <p:sp>
          <p:nvSpPr>
            <p:cNvPr id="408" name="Freeform 407">
              <a:extLst>
                <a:ext uri="{FF2B5EF4-FFF2-40B4-BE49-F238E27FC236}">
                  <a16:creationId xmlns:a16="http://schemas.microsoft.com/office/drawing/2014/main" id="{C14FA4BD-61C8-1747-B21E-71347A8F7742}"/>
                </a:ext>
              </a:extLst>
            </p:cNvPr>
            <p:cNvSpPr/>
            <p:nvPr/>
          </p:nvSpPr>
          <p:spPr>
            <a:xfrm>
              <a:off x="2594403" y="980092"/>
              <a:ext cx="7852" cy="7853"/>
            </a:xfrm>
            <a:custGeom>
              <a:avLst/>
              <a:gdLst>
                <a:gd name="connsiteX0" fmla="*/ 942 w 0"/>
                <a:gd name="connsiteY0" fmla="*/ 0 h 0"/>
                <a:gd name="connsiteX1" fmla="*/ 0 w 0"/>
                <a:gd name="connsiteY1" fmla="*/ 864 h 0"/>
                <a:gd name="connsiteX2" fmla="*/ 0 w 0"/>
                <a:gd name="connsiteY2" fmla="*/ 1335 h 0"/>
                <a:gd name="connsiteX3" fmla="*/ 471 w 0"/>
                <a:gd name="connsiteY3" fmla="*/ 1335 h 0"/>
              </a:gdLst>
              <a:ahLst/>
              <a:cxnLst>
                <a:cxn ang="0">
                  <a:pos x="connsiteX0" y="connsiteY0"/>
                </a:cxn>
                <a:cxn ang="0">
                  <a:pos x="connsiteX1" y="connsiteY1"/>
                </a:cxn>
                <a:cxn ang="0">
                  <a:pos x="connsiteX2" y="connsiteY2"/>
                </a:cxn>
                <a:cxn ang="0">
                  <a:pos x="connsiteX3" y="connsiteY3"/>
                </a:cxn>
              </a:cxnLst>
              <a:rect l="l" t="t" r="r" b="b"/>
              <a:pathLst>
                <a:path>
                  <a:moveTo>
                    <a:pt x="942" y="0"/>
                  </a:moveTo>
                  <a:lnTo>
                    <a:pt x="0" y="864"/>
                  </a:lnTo>
                  <a:lnTo>
                    <a:pt x="0" y="1335"/>
                  </a:lnTo>
                  <a:cubicBezTo>
                    <a:pt x="0" y="1335"/>
                    <a:pt x="0" y="1335"/>
                    <a:pt x="471" y="1335"/>
                  </a:cubicBezTo>
                  <a:close/>
                </a:path>
              </a:pathLst>
            </a:custGeom>
            <a:grpFill/>
            <a:ln w="7849" cap="flat">
              <a:noFill/>
              <a:prstDash val="solid"/>
              <a:miter/>
            </a:ln>
          </p:spPr>
          <p:txBody>
            <a:bodyPr rtlCol="0" anchor="ctr"/>
            <a:lstStyle/>
            <a:p>
              <a:endParaRPr lang="en-US"/>
            </a:p>
          </p:txBody>
        </p:sp>
        <p:sp>
          <p:nvSpPr>
            <p:cNvPr id="409" name="Freeform 408">
              <a:extLst>
                <a:ext uri="{FF2B5EF4-FFF2-40B4-BE49-F238E27FC236}">
                  <a16:creationId xmlns:a16="http://schemas.microsoft.com/office/drawing/2014/main" id="{0681536C-336F-D843-9767-5D2412C84BFF}"/>
                </a:ext>
              </a:extLst>
            </p:cNvPr>
            <p:cNvSpPr/>
            <p:nvPr/>
          </p:nvSpPr>
          <p:spPr>
            <a:xfrm>
              <a:off x="8056389" y="991164"/>
              <a:ext cx="7852" cy="7853"/>
            </a:xfrm>
            <a:custGeom>
              <a:avLst/>
              <a:gdLst>
                <a:gd name="connsiteX0" fmla="*/ 1178 w 0"/>
                <a:gd name="connsiteY0" fmla="*/ 0 h 0"/>
                <a:gd name="connsiteX1" fmla="*/ 0 w 0"/>
                <a:gd name="connsiteY1" fmla="*/ 1728 h 0"/>
                <a:gd name="connsiteX2" fmla="*/ 628 w 0"/>
                <a:gd name="connsiteY2" fmla="*/ 1728 h 0"/>
                <a:gd name="connsiteX3" fmla="*/ 1178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1178" y="0"/>
                  </a:moveTo>
                  <a:lnTo>
                    <a:pt x="0" y="1728"/>
                  </a:lnTo>
                  <a:lnTo>
                    <a:pt x="628" y="1728"/>
                  </a:lnTo>
                  <a:cubicBezTo>
                    <a:pt x="628" y="1728"/>
                    <a:pt x="942" y="550"/>
                    <a:pt x="1178" y="0"/>
                  </a:cubicBezTo>
                  <a:close/>
                </a:path>
              </a:pathLst>
            </a:custGeom>
            <a:grpFill/>
            <a:ln w="7849" cap="flat">
              <a:noFill/>
              <a:prstDash val="solid"/>
              <a:miter/>
            </a:ln>
          </p:spPr>
          <p:txBody>
            <a:bodyPr rtlCol="0" anchor="ctr"/>
            <a:lstStyle/>
            <a:p>
              <a:endParaRPr lang="en-US"/>
            </a:p>
          </p:txBody>
        </p:sp>
        <p:sp>
          <p:nvSpPr>
            <p:cNvPr id="410" name="Freeform 409">
              <a:extLst>
                <a:ext uri="{FF2B5EF4-FFF2-40B4-BE49-F238E27FC236}">
                  <a16:creationId xmlns:a16="http://schemas.microsoft.com/office/drawing/2014/main" id="{DB5387B0-2407-9B4B-B1FC-7A0FC57EA994}"/>
                </a:ext>
              </a:extLst>
            </p:cNvPr>
            <p:cNvSpPr/>
            <p:nvPr/>
          </p:nvSpPr>
          <p:spPr>
            <a:xfrm>
              <a:off x="8054661" y="992892"/>
              <a:ext cx="7852" cy="7853"/>
            </a:xfrm>
            <a:custGeom>
              <a:avLst/>
              <a:gdLst>
                <a:gd name="connsiteX0" fmla="*/ 1728 w 0"/>
                <a:gd name="connsiteY0" fmla="*/ 0 h 0"/>
                <a:gd name="connsiteX1" fmla="*/ 0 w 0"/>
                <a:gd name="connsiteY1" fmla="*/ 628 h 0"/>
                <a:gd name="connsiteX2" fmla="*/ 942 w 0"/>
                <a:gd name="connsiteY2" fmla="*/ 1099 h 0"/>
                <a:gd name="connsiteX3" fmla="*/ 1727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1728" y="0"/>
                  </a:moveTo>
                  <a:lnTo>
                    <a:pt x="0" y="628"/>
                  </a:lnTo>
                  <a:lnTo>
                    <a:pt x="942" y="1099"/>
                  </a:lnTo>
                  <a:cubicBezTo>
                    <a:pt x="1230" y="752"/>
                    <a:pt x="1493" y="385"/>
                    <a:pt x="1727" y="0"/>
                  </a:cubicBezTo>
                  <a:close/>
                </a:path>
              </a:pathLst>
            </a:custGeom>
            <a:grpFill/>
            <a:ln w="7849" cap="flat">
              <a:noFill/>
              <a:prstDash val="solid"/>
              <a:miter/>
            </a:ln>
          </p:spPr>
          <p:txBody>
            <a:bodyPr rtlCol="0" anchor="ctr"/>
            <a:lstStyle/>
            <a:p>
              <a:endParaRPr lang="en-US"/>
            </a:p>
          </p:txBody>
        </p:sp>
        <p:sp>
          <p:nvSpPr>
            <p:cNvPr id="411" name="Freeform 410">
              <a:extLst>
                <a:ext uri="{FF2B5EF4-FFF2-40B4-BE49-F238E27FC236}">
                  <a16:creationId xmlns:a16="http://schemas.microsoft.com/office/drawing/2014/main" id="{1545E18E-0CFE-F24E-8E5C-4FDFE2F4FE07}"/>
                </a:ext>
              </a:extLst>
            </p:cNvPr>
            <p:cNvSpPr/>
            <p:nvPr/>
          </p:nvSpPr>
          <p:spPr>
            <a:xfrm>
              <a:off x="4775558" y="1045112"/>
              <a:ext cx="7852" cy="7853"/>
            </a:xfrm>
            <a:custGeom>
              <a:avLst/>
              <a:gdLst>
                <a:gd name="connsiteX0" fmla="*/ 1378 w 0"/>
                <a:gd name="connsiteY0" fmla="*/ 0 h 0"/>
                <a:gd name="connsiteX1" fmla="*/ 279 w 0"/>
                <a:gd name="connsiteY1" fmla="*/ 0 h 0"/>
                <a:gd name="connsiteX2" fmla="*/ 279 w 0"/>
                <a:gd name="connsiteY2" fmla="*/ 628 h 0"/>
                <a:gd name="connsiteX3" fmla="*/ 829 w 0"/>
                <a:gd name="connsiteY3" fmla="*/ 628 h 0"/>
                <a:gd name="connsiteX4" fmla="*/ 1379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378" y="0"/>
                  </a:moveTo>
                  <a:cubicBezTo>
                    <a:pt x="907" y="0"/>
                    <a:pt x="907" y="0"/>
                    <a:pt x="279" y="0"/>
                  </a:cubicBezTo>
                  <a:cubicBezTo>
                    <a:pt x="-349" y="0"/>
                    <a:pt x="279" y="393"/>
                    <a:pt x="279" y="628"/>
                  </a:cubicBezTo>
                  <a:lnTo>
                    <a:pt x="829" y="628"/>
                  </a:lnTo>
                  <a:cubicBezTo>
                    <a:pt x="996" y="405"/>
                    <a:pt x="1179" y="195"/>
                    <a:pt x="1379" y="0"/>
                  </a:cubicBezTo>
                  <a:close/>
                </a:path>
              </a:pathLst>
            </a:custGeom>
            <a:grpFill/>
            <a:ln w="7849" cap="flat">
              <a:noFill/>
              <a:prstDash val="solid"/>
              <a:miter/>
            </a:ln>
          </p:spPr>
          <p:txBody>
            <a:bodyPr rtlCol="0" anchor="ctr"/>
            <a:lstStyle/>
            <a:p>
              <a:endParaRPr lang="en-US"/>
            </a:p>
          </p:txBody>
        </p:sp>
        <p:sp>
          <p:nvSpPr>
            <p:cNvPr id="412" name="Freeform 411">
              <a:extLst>
                <a:ext uri="{FF2B5EF4-FFF2-40B4-BE49-F238E27FC236}">
                  <a16:creationId xmlns:a16="http://schemas.microsoft.com/office/drawing/2014/main" id="{70F6ADAB-4820-7A42-96DE-BC9ABAC0334F}"/>
                </a:ext>
              </a:extLst>
            </p:cNvPr>
            <p:cNvSpPr/>
            <p:nvPr/>
          </p:nvSpPr>
          <p:spPr>
            <a:xfrm>
              <a:off x="4776936" y="1043463"/>
              <a:ext cx="7852" cy="7853"/>
            </a:xfrm>
            <a:custGeom>
              <a:avLst/>
              <a:gdLst>
                <a:gd name="connsiteX0" fmla="*/ 471 w 0"/>
                <a:gd name="connsiteY0" fmla="*/ 0 h 0"/>
                <a:gd name="connsiteX1" fmla="*/ 0 w 0"/>
                <a:gd name="connsiteY1" fmla="*/ 1649 h 0"/>
                <a:gd name="connsiteX2" fmla="*/ 471 w 0"/>
                <a:gd name="connsiteY2" fmla="*/ 0 h 0"/>
              </a:gdLst>
              <a:ahLst/>
              <a:cxnLst>
                <a:cxn ang="0">
                  <a:pos x="connsiteX0" y="connsiteY0"/>
                </a:cxn>
                <a:cxn ang="0">
                  <a:pos x="connsiteX1" y="connsiteY1"/>
                </a:cxn>
                <a:cxn ang="0">
                  <a:pos x="connsiteX2" y="connsiteY2"/>
                </a:cxn>
              </a:cxnLst>
              <a:rect l="l" t="t" r="r" b="b"/>
              <a:pathLst>
                <a:path>
                  <a:moveTo>
                    <a:pt x="471" y="0"/>
                  </a:moveTo>
                  <a:cubicBezTo>
                    <a:pt x="278" y="539"/>
                    <a:pt x="121" y="1090"/>
                    <a:pt x="0" y="1649"/>
                  </a:cubicBezTo>
                  <a:cubicBezTo>
                    <a:pt x="1570" y="942"/>
                    <a:pt x="2042" y="942"/>
                    <a:pt x="471" y="0"/>
                  </a:cubicBezTo>
                  <a:close/>
                </a:path>
              </a:pathLst>
            </a:custGeom>
            <a:grpFill/>
            <a:ln w="7849" cap="flat">
              <a:noFill/>
              <a:prstDash val="solid"/>
              <a:miter/>
            </a:ln>
          </p:spPr>
          <p:txBody>
            <a:bodyPr rtlCol="0" anchor="ctr"/>
            <a:lstStyle/>
            <a:p>
              <a:endParaRPr lang="en-US"/>
            </a:p>
          </p:txBody>
        </p:sp>
        <p:sp>
          <p:nvSpPr>
            <p:cNvPr id="413" name="Freeform 412">
              <a:extLst>
                <a:ext uri="{FF2B5EF4-FFF2-40B4-BE49-F238E27FC236}">
                  <a16:creationId xmlns:a16="http://schemas.microsoft.com/office/drawing/2014/main" id="{62F21380-BB9E-8446-B069-0C25C117AB60}"/>
                </a:ext>
              </a:extLst>
            </p:cNvPr>
            <p:cNvSpPr/>
            <p:nvPr/>
          </p:nvSpPr>
          <p:spPr>
            <a:xfrm>
              <a:off x="4963734" y="2252931"/>
              <a:ext cx="7852" cy="7853"/>
            </a:xfrm>
            <a:custGeom>
              <a:avLst/>
              <a:gdLst>
                <a:gd name="connsiteX0" fmla="*/ 864 w 0"/>
                <a:gd name="connsiteY0" fmla="*/ 0 h 0"/>
                <a:gd name="connsiteX1" fmla="*/ 0 w 0"/>
                <a:gd name="connsiteY1" fmla="*/ 864 h 0"/>
                <a:gd name="connsiteX2" fmla="*/ 2591 w 0"/>
                <a:gd name="connsiteY2" fmla="*/ 1492 h 0"/>
              </a:gdLst>
              <a:ahLst/>
              <a:cxnLst>
                <a:cxn ang="0">
                  <a:pos x="connsiteX0" y="connsiteY0"/>
                </a:cxn>
                <a:cxn ang="0">
                  <a:pos x="connsiteX1" y="connsiteY1"/>
                </a:cxn>
                <a:cxn ang="0">
                  <a:pos x="connsiteX2" y="connsiteY2"/>
                </a:cxn>
              </a:cxnLst>
              <a:rect l="l" t="t" r="r" b="b"/>
              <a:pathLst>
                <a:path>
                  <a:moveTo>
                    <a:pt x="864" y="0"/>
                  </a:moveTo>
                  <a:lnTo>
                    <a:pt x="0" y="864"/>
                  </a:lnTo>
                  <a:lnTo>
                    <a:pt x="2591" y="1492"/>
                  </a:lnTo>
                  <a:close/>
                </a:path>
              </a:pathLst>
            </a:custGeom>
            <a:grpFill/>
            <a:ln w="7849" cap="flat">
              <a:noFill/>
              <a:prstDash val="solid"/>
              <a:miter/>
            </a:ln>
          </p:spPr>
          <p:txBody>
            <a:bodyPr rtlCol="0" anchor="ctr"/>
            <a:lstStyle/>
            <a:p>
              <a:endParaRPr lang="en-US"/>
            </a:p>
          </p:txBody>
        </p:sp>
        <p:sp>
          <p:nvSpPr>
            <p:cNvPr id="414" name="Freeform 413">
              <a:extLst>
                <a:ext uri="{FF2B5EF4-FFF2-40B4-BE49-F238E27FC236}">
                  <a16:creationId xmlns:a16="http://schemas.microsoft.com/office/drawing/2014/main" id="{7F342B4D-5F62-4546-901C-6602C608BAF3}"/>
                </a:ext>
              </a:extLst>
            </p:cNvPr>
            <p:cNvSpPr/>
            <p:nvPr/>
          </p:nvSpPr>
          <p:spPr>
            <a:xfrm>
              <a:off x="4681299" y="2398520"/>
              <a:ext cx="7852" cy="7853"/>
            </a:xfrm>
            <a:custGeom>
              <a:avLst/>
              <a:gdLst>
                <a:gd name="connsiteX0" fmla="*/ 0 w 0"/>
                <a:gd name="connsiteY0" fmla="*/ 1492 h 0"/>
                <a:gd name="connsiteX1" fmla="*/ 1649 w 0"/>
                <a:gd name="connsiteY1" fmla="*/ 1728 h 0"/>
                <a:gd name="connsiteX2" fmla="*/ 1099 w 0"/>
                <a:gd name="connsiteY2" fmla="*/ 0 h 0"/>
                <a:gd name="connsiteX3" fmla="*/ 0 w 0"/>
                <a:gd name="connsiteY3" fmla="*/ 1492 h 0"/>
              </a:gdLst>
              <a:ahLst/>
              <a:cxnLst>
                <a:cxn ang="0">
                  <a:pos x="connsiteX0" y="connsiteY0"/>
                </a:cxn>
                <a:cxn ang="0">
                  <a:pos x="connsiteX1" y="connsiteY1"/>
                </a:cxn>
                <a:cxn ang="0">
                  <a:pos x="connsiteX2" y="connsiteY2"/>
                </a:cxn>
                <a:cxn ang="0">
                  <a:pos x="connsiteX3" y="connsiteY3"/>
                </a:cxn>
              </a:cxnLst>
              <a:rect l="l" t="t" r="r" b="b"/>
              <a:pathLst>
                <a:path>
                  <a:moveTo>
                    <a:pt x="0" y="1492"/>
                  </a:moveTo>
                  <a:lnTo>
                    <a:pt x="1649" y="1728"/>
                  </a:lnTo>
                  <a:lnTo>
                    <a:pt x="1099" y="0"/>
                  </a:lnTo>
                  <a:lnTo>
                    <a:pt x="0" y="1492"/>
                  </a:lnTo>
                  <a:close/>
                </a:path>
              </a:pathLst>
            </a:custGeom>
            <a:grpFill/>
            <a:ln w="7849" cap="flat">
              <a:noFill/>
              <a:prstDash val="solid"/>
              <a:miter/>
            </a:ln>
          </p:spPr>
          <p:txBody>
            <a:bodyPr rtlCol="0" anchor="ctr"/>
            <a:lstStyle/>
            <a:p>
              <a:endParaRPr lang="en-US"/>
            </a:p>
          </p:txBody>
        </p:sp>
        <p:sp>
          <p:nvSpPr>
            <p:cNvPr id="415" name="Freeform 414">
              <a:extLst>
                <a:ext uri="{FF2B5EF4-FFF2-40B4-BE49-F238E27FC236}">
                  <a16:creationId xmlns:a16="http://schemas.microsoft.com/office/drawing/2014/main" id="{D2A8D0B4-2327-8B43-A556-4116C794CE9C}"/>
                </a:ext>
              </a:extLst>
            </p:cNvPr>
            <p:cNvSpPr/>
            <p:nvPr/>
          </p:nvSpPr>
          <p:spPr>
            <a:xfrm>
              <a:off x="2371878" y="2770955"/>
              <a:ext cx="7852" cy="7853"/>
            </a:xfrm>
            <a:custGeom>
              <a:avLst/>
              <a:gdLst>
                <a:gd name="connsiteX0" fmla="*/ 0 w 0"/>
                <a:gd name="connsiteY0" fmla="*/ 567 h 0"/>
                <a:gd name="connsiteX1" fmla="*/ 1256 w 0"/>
                <a:gd name="connsiteY1" fmla="*/ 1352 h 0"/>
                <a:gd name="connsiteX2" fmla="*/ 0 w 0"/>
                <a:gd name="connsiteY2" fmla="*/ 567 h 0"/>
              </a:gdLst>
              <a:ahLst/>
              <a:cxnLst>
                <a:cxn ang="0">
                  <a:pos x="connsiteX0" y="connsiteY0"/>
                </a:cxn>
                <a:cxn ang="0">
                  <a:pos x="connsiteX1" y="connsiteY1"/>
                </a:cxn>
                <a:cxn ang="0">
                  <a:pos x="connsiteX2" y="connsiteY2"/>
                </a:cxn>
              </a:cxnLst>
              <a:rect l="l" t="t" r="r" b="b"/>
              <a:pathLst>
                <a:path>
                  <a:moveTo>
                    <a:pt x="0" y="567"/>
                  </a:moveTo>
                  <a:lnTo>
                    <a:pt x="1256" y="1352"/>
                  </a:lnTo>
                  <a:cubicBezTo>
                    <a:pt x="1099" y="96"/>
                    <a:pt x="707" y="-533"/>
                    <a:pt x="0" y="567"/>
                  </a:cubicBezTo>
                  <a:close/>
                </a:path>
              </a:pathLst>
            </a:custGeom>
            <a:grpFill/>
            <a:ln w="7849" cap="flat">
              <a:noFill/>
              <a:prstDash val="solid"/>
              <a:miter/>
            </a:ln>
          </p:spPr>
          <p:txBody>
            <a:bodyPr rtlCol="0" anchor="ctr"/>
            <a:lstStyle/>
            <a:p>
              <a:endParaRPr lang="en-US"/>
            </a:p>
          </p:txBody>
        </p:sp>
        <p:sp>
          <p:nvSpPr>
            <p:cNvPr id="416" name="Freeform 415">
              <a:extLst>
                <a:ext uri="{FF2B5EF4-FFF2-40B4-BE49-F238E27FC236}">
                  <a16:creationId xmlns:a16="http://schemas.microsoft.com/office/drawing/2014/main" id="{2B3E6F44-5B99-2944-90F5-D94176F8F853}"/>
                </a:ext>
              </a:extLst>
            </p:cNvPr>
            <p:cNvSpPr/>
            <p:nvPr/>
          </p:nvSpPr>
          <p:spPr>
            <a:xfrm>
              <a:off x="2655648" y="2904625"/>
              <a:ext cx="7852" cy="7853"/>
            </a:xfrm>
            <a:custGeom>
              <a:avLst/>
              <a:gdLst>
                <a:gd name="connsiteX0" fmla="*/ 0 w 0"/>
                <a:gd name="connsiteY0" fmla="*/ 1649 h 0"/>
                <a:gd name="connsiteX1" fmla="*/ 1806 w 0"/>
                <a:gd name="connsiteY1" fmla="*/ 1963 h 0"/>
                <a:gd name="connsiteX2" fmla="*/ 1178 w 0"/>
                <a:gd name="connsiteY2" fmla="*/ 0 h 0"/>
                <a:gd name="connsiteX3" fmla="*/ 0 w 0"/>
                <a:gd name="connsiteY3" fmla="*/ 1649 h 0"/>
              </a:gdLst>
              <a:ahLst/>
              <a:cxnLst>
                <a:cxn ang="0">
                  <a:pos x="connsiteX0" y="connsiteY0"/>
                </a:cxn>
                <a:cxn ang="0">
                  <a:pos x="connsiteX1" y="connsiteY1"/>
                </a:cxn>
                <a:cxn ang="0">
                  <a:pos x="connsiteX2" y="connsiteY2"/>
                </a:cxn>
                <a:cxn ang="0">
                  <a:pos x="connsiteX3" y="connsiteY3"/>
                </a:cxn>
              </a:cxnLst>
              <a:rect l="l" t="t" r="r" b="b"/>
              <a:pathLst>
                <a:path>
                  <a:moveTo>
                    <a:pt x="0" y="1649"/>
                  </a:moveTo>
                  <a:lnTo>
                    <a:pt x="1806" y="1963"/>
                  </a:lnTo>
                  <a:lnTo>
                    <a:pt x="1178" y="0"/>
                  </a:lnTo>
                  <a:lnTo>
                    <a:pt x="0" y="1649"/>
                  </a:lnTo>
                  <a:close/>
                </a:path>
              </a:pathLst>
            </a:custGeom>
            <a:grpFill/>
            <a:ln w="7849" cap="flat">
              <a:noFill/>
              <a:prstDash val="solid"/>
              <a:miter/>
            </a:ln>
          </p:spPr>
          <p:txBody>
            <a:bodyPr rtlCol="0" anchor="ctr"/>
            <a:lstStyle/>
            <a:p>
              <a:endParaRPr lang="en-US"/>
            </a:p>
          </p:txBody>
        </p:sp>
        <p:sp>
          <p:nvSpPr>
            <p:cNvPr id="417" name="Freeform 416">
              <a:extLst>
                <a:ext uri="{FF2B5EF4-FFF2-40B4-BE49-F238E27FC236}">
                  <a16:creationId xmlns:a16="http://schemas.microsoft.com/office/drawing/2014/main" id="{A08810BB-E238-3A40-A794-244266965DAA}"/>
                </a:ext>
              </a:extLst>
            </p:cNvPr>
            <p:cNvSpPr/>
            <p:nvPr/>
          </p:nvSpPr>
          <p:spPr>
            <a:xfrm>
              <a:off x="4356777" y="2300833"/>
              <a:ext cx="7852" cy="7853"/>
            </a:xfrm>
            <a:custGeom>
              <a:avLst/>
              <a:gdLst>
                <a:gd name="connsiteX0" fmla="*/ 0 w 0"/>
                <a:gd name="connsiteY0" fmla="*/ 2277 h 0"/>
                <a:gd name="connsiteX1" fmla="*/ 2355 w 0"/>
                <a:gd name="connsiteY1" fmla="*/ 1335 h 0"/>
                <a:gd name="connsiteX2" fmla="*/ 157 w 0"/>
                <a:gd name="connsiteY2" fmla="*/ 0 h 0"/>
                <a:gd name="connsiteX3" fmla="*/ 0 w 0"/>
                <a:gd name="connsiteY3" fmla="*/ 2277 h 0"/>
              </a:gdLst>
              <a:ahLst/>
              <a:cxnLst>
                <a:cxn ang="0">
                  <a:pos x="connsiteX0" y="connsiteY0"/>
                </a:cxn>
                <a:cxn ang="0">
                  <a:pos x="connsiteX1" y="connsiteY1"/>
                </a:cxn>
                <a:cxn ang="0">
                  <a:pos x="connsiteX2" y="connsiteY2"/>
                </a:cxn>
                <a:cxn ang="0">
                  <a:pos x="connsiteX3" y="connsiteY3"/>
                </a:cxn>
              </a:cxnLst>
              <a:rect l="l" t="t" r="r" b="b"/>
              <a:pathLst>
                <a:path>
                  <a:moveTo>
                    <a:pt x="0" y="2277"/>
                  </a:moveTo>
                  <a:lnTo>
                    <a:pt x="2355" y="1335"/>
                  </a:lnTo>
                  <a:lnTo>
                    <a:pt x="157" y="0"/>
                  </a:lnTo>
                  <a:lnTo>
                    <a:pt x="0" y="2277"/>
                  </a:lnTo>
                  <a:close/>
                </a:path>
              </a:pathLst>
            </a:custGeom>
            <a:grpFill/>
            <a:ln w="7849" cap="flat">
              <a:noFill/>
              <a:prstDash val="solid"/>
              <a:miter/>
            </a:ln>
          </p:spPr>
          <p:txBody>
            <a:bodyPr rtlCol="0" anchor="ctr"/>
            <a:lstStyle/>
            <a:p>
              <a:endParaRPr lang="en-US"/>
            </a:p>
          </p:txBody>
        </p:sp>
        <p:sp>
          <p:nvSpPr>
            <p:cNvPr id="418" name="Freeform 417">
              <a:extLst>
                <a:ext uri="{FF2B5EF4-FFF2-40B4-BE49-F238E27FC236}">
                  <a16:creationId xmlns:a16="http://schemas.microsoft.com/office/drawing/2014/main" id="{6DF452FF-2CB3-8748-B748-0A2666F0CEAD}"/>
                </a:ext>
              </a:extLst>
            </p:cNvPr>
            <p:cNvSpPr/>
            <p:nvPr/>
          </p:nvSpPr>
          <p:spPr>
            <a:xfrm>
              <a:off x="3728178" y="101142"/>
              <a:ext cx="7852" cy="7853"/>
            </a:xfrm>
            <a:custGeom>
              <a:avLst/>
              <a:gdLst>
                <a:gd name="connsiteX0" fmla="*/ 127 w 0"/>
                <a:gd name="connsiteY0" fmla="*/ 0 h 0"/>
                <a:gd name="connsiteX1" fmla="*/ 2248 w 0"/>
                <a:gd name="connsiteY1" fmla="*/ 2513 h 0"/>
                <a:gd name="connsiteX2" fmla="*/ 2248 w 0"/>
                <a:gd name="connsiteY2" fmla="*/ 785 h 0"/>
                <a:gd name="connsiteX3" fmla="*/ 127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127" y="0"/>
                  </a:moveTo>
                  <a:cubicBezTo>
                    <a:pt x="-344" y="1413"/>
                    <a:pt x="520" y="2120"/>
                    <a:pt x="2248" y="2513"/>
                  </a:cubicBezTo>
                  <a:cubicBezTo>
                    <a:pt x="2329" y="1940"/>
                    <a:pt x="2329" y="1358"/>
                    <a:pt x="2248" y="785"/>
                  </a:cubicBezTo>
                  <a:cubicBezTo>
                    <a:pt x="1776" y="393"/>
                    <a:pt x="834" y="236"/>
                    <a:pt x="127" y="0"/>
                  </a:cubicBezTo>
                  <a:close/>
                </a:path>
              </a:pathLst>
            </a:custGeom>
            <a:grpFill/>
            <a:ln w="7849" cap="flat">
              <a:noFill/>
              <a:prstDash val="solid"/>
              <a:miter/>
            </a:ln>
          </p:spPr>
          <p:txBody>
            <a:bodyPr rtlCol="0" anchor="ctr"/>
            <a:lstStyle/>
            <a:p>
              <a:endParaRPr lang="en-US"/>
            </a:p>
          </p:txBody>
        </p:sp>
        <p:sp>
          <p:nvSpPr>
            <p:cNvPr id="419" name="Freeform 418">
              <a:extLst>
                <a:ext uri="{FF2B5EF4-FFF2-40B4-BE49-F238E27FC236}">
                  <a16:creationId xmlns:a16="http://schemas.microsoft.com/office/drawing/2014/main" id="{95630436-84D1-534F-A613-0E15D7099FA8}"/>
                </a:ext>
              </a:extLst>
            </p:cNvPr>
            <p:cNvSpPr/>
            <p:nvPr/>
          </p:nvSpPr>
          <p:spPr>
            <a:xfrm>
              <a:off x="7892907" y="1727195"/>
              <a:ext cx="7852" cy="7853"/>
            </a:xfrm>
            <a:custGeom>
              <a:avLst/>
              <a:gdLst>
                <a:gd name="connsiteX0" fmla="*/ 475 w 0"/>
                <a:gd name="connsiteY0" fmla="*/ 864 h 0"/>
                <a:gd name="connsiteX1" fmla="*/ 475 w 0"/>
                <a:gd name="connsiteY1" fmla="*/ 0 h 0"/>
                <a:gd name="connsiteX2" fmla="*/ 4 w 0"/>
                <a:gd name="connsiteY2" fmla="*/ 0 h 0"/>
                <a:gd name="connsiteX3" fmla="*/ 4 w 0"/>
                <a:gd name="connsiteY3" fmla="*/ 550 h 0"/>
                <a:gd name="connsiteX4" fmla="*/ 475 w 0"/>
                <a:gd name="connsiteY4" fmla="*/ 864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75" y="864"/>
                  </a:moveTo>
                  <a:lnTo>
                    <a:pt x="475" y="0"/>
                  </a:lnTo>
                  <a:lnTo>
                    <a:pt x="4" y="0"/>
                  </a:lnTo>
                  <a:cubicBezTo>
                    <a:pt x="4" y="0"/>
                    <a:pt x="4" y="393"/>
                    <a:pt x="4" y="550"/>
                  </a:cubicBezTo>
                  <a:cubicBezTo>
                    <a:pt x="4" y="707"/>
                    <a:pt x="-75" y="785"/>
                    <a:pt x="475" y="864"/>
                  </a:cubicBezTo>
                  <a:close/>
                </a:path>
              </a:pathLst>
            </a:custGeom>
            <a:grpFill/>
            <a:ln w="7849" cap="flat">
              <a:noFill/>
              <a:prstDash val="solid"/>
              <a:miter/>
            </a:ln>
          </p:spPr>
          <p:txBody>
            <a:bodyPr rtlCol="0" anchor="ctr"/>
            <a:lstStyle/>
            <a:p>
              <a:endParaRPr lang="en-US"/>
            </a:p>
          </p:txBody>
        </p:sp>
        <p:sp>
          <p:nvSpPr>
            <p:cNvPr id="420" name="Freeform 419">
              <a:extLst>
                <a:ext uri="{FF2B5EF4-FFF2-40B4-BE49-F238E27FC236}">
                  <a16:creationId xmlns:a16="http://schemas.microsoft.com/office/drawing/2014/main" id="{796E1BCB-EBF5-AE4D-8582-51965FC05C7B}"/>
                </a:ext>
              </a:extLst>
            </p:cNvPr>
            <p:cNvSpPr/>
            <p:nvPr/>
          </p:nvSpPr>
          <p:spPr>
            <a:xfrm>
              <a:off x="7893147" y="1728059"/>
              <a:ext cx="7852" cy="7853"/>
            </a:xfrm>
            <a:custGeom>
              <a:avLst/>
              <a:gdLst>
                <a:gd name="connsiteX0" fmla="*/ 5653 w 0"/>
                <a:gd name="connsiteY0" fmla="*/ 5026 h 0"/>
                <a:gd name="connsiteX1" fmla="*/ 0 w 0"/>
                <a:gd name="connsiteY1" fmla="*/ 0 h 0"/>
                <a:gd name="connsiteX2" fmla="*/ 5653 w 0"/>
                <a:gd name="connsiteY2" fmla="*/ 5026 h 0"/>
              </a:gdLst>
              <a:ahLst/>
              <a:cxnLst>
                <a:cxn ang="0">
                  <a:pos x="connsiteX0" y="connsiteY0"/>
                </a:cxn>
                <a:cxn ang="0">
                  <a:pos x="connsiteX1" y="connsiteY1"/>
                </a:cxn>
                <a:cxn ang="0">
                  <a:pos x="connsiteX2" y="connsiteY2"/>
                </a:cxn>
              </a:cxnLst>
              <a:rect l="l" t="t" r="r" b="b"/>
              <a:pathLst>
                <a:path>
                  <a:moveTo>
                    <a:pt x="5653" y="5026"/>
                  </a:moveTo>
                  <a:cubicBezTo>
                    <a:pt x="5152" y="2248"/>
                    <a:pt x="2817" y="172"/>
                    <a:pt x="0" y="0"/>
                  </a:cubicBezTo>
                  <a:cubicBezTo>
                    <a:pt x="387" y="2841"/>
                    <a:pt x="2787" y="4974"/>
                    <a:pt x="5653" y="5026"/>
                  </a:cubicBezTo>
                  <a:close/>
                </a:path>
              </a:pathLst>
            </a:custGeom>
            <a:grpFill/>
            <a:ln w="7849" cap="flat">
              <a:noFill/>
              <a:prstDash val="solid"/>
              <a:miter/>
            </a:ln>
          </p:spPr>
          <p:txBody>
            <a:bodyPr rtlCol="0" anchor="ctr"/>
            <a:lstStyle/>
            <a:p>
              <a:endParaRPr lang="en-US"/>
            </a:p>
          </p:txBody>
        </p:sp>
        <p:sp>
          <p:nvSpPr>
            <p:cNvPr id="421" name="Freeform 420">
              <a:extLst>
                <a:ext uri="{FF2B5EF4-FFF2-40B4-BE49-F238E27FC236}">
                  <a16:creationId xmlns:a16="http://schemas.microsoft.com/office/drawing/2014/main" id="{93AD094D-008E-6E47-BE44-5FD2BD29FFEB}"/>
                </a:ext>
              </a:extLst>
            </p:cNvPr>
            <p:cNvSpPr/>
            <p:nvPr/>
          </p:nvSpPr>
          <p:spPr>
            <a:xfrm>
              <a:off x="464007" y="1376966"/>
              <a:ext cx="7852" cy="7853"/>
            </a:xfrm>
            <a:custGeom>
              <a:avLst/>
              <a:gdLst>
                <a:gd name="connsiteX0" fmla="*/ 0 w 0"/>
                <a:gd name="connsiteY0" fmla="*/ 707 h 0"/>
                <a:gd name="connsiteX1" fmla="*/ 1021 w 0"/>
                <a:gd name="connsiteY1" fmla="*/ 707 h 0"/>
                <a:gd name="connsiteX2" fmla="*/ 236 w 0"/>
                <a:gd name="connsiteY2" fmla="*/ 0 h 0"/>
              </a:gdLst>
              <a:ahLst/>
              <a:cxnLst>
                <a:cxn ang="0">
                  <a:pos x="connsiteX0" y="connsiteY0"/>
                </a:cxn>
                <a:cxn ang="0">
                  <a:pos x="connsiteX1" y="connsiteY1"/>
                </a:cxn>
                <a:cxn ang="0">
                  <a:pos x="connsiteX2" y="connsiteY2"/>
                </a:cxn>
              </a:cxnLst>
              <a:rect l="l" t="t" r="r" b="b"/>
              <a:pathLst>
                <a:path>
                  <a:moveTo>
                    <a:pt x="0" y="707"/>
                  </a:moveTo>
                  <a:lnTo>
                    <a:pt x="1021" y="707"/>
                  </a:lnTo>
                  <a:lnTo>
                    <a:pt x="236" y="0"/>
                  </a:lnTo>
                  <a:close/>
                </a:path>
              </a:pathLst>
            </a:custGeom>
            <a:grpFill/>
            <a:ln w="7849" cap="flat">
              <a:noFill/>
              <a:prstDash val="solid"/>
              <a:miter/>
            </a:ln>
          </p:spPr>
          <p:txBody>
            <a:bodyPr rtlCol="0" anchor="ctr"/>
            <a:lstStyle/>
            <a:p>
              <a:endParaRPr lang="en-US"/>
            </a:p>
          </p:txBody>
        </p:sp>
        <p:sp>
          <p:nvSpPr>
            <p:cNvPr id="422" name="Freeform 421">
              <a:extLst>
                <a:ext uri="{FF2B5EF4-FFF2-40B4-BE49-F238E27FC236}">
                  <a16:creationId xmlns:a16="http://schemas.microsoft.com/office/drawing/2014/main" id="{686178A4-C6E1-C643-951C-E5FF2172608F}"/>
                </a:ext>
              </a:extLst>
            </p:cNvPr>
            <p:cNvSpPr/>
            <p:nvPr/>
          </p:nvSpPr>
          <p:spPr>
            <a:xfrm>
              <a:off x="462303" y="1377673"/>
              <a:ext cx="7852" cy="7853"/>
            </a:xfrm>
            <a:custGeom>
              <a:avLst/>
              <a:gdLst>
                <a:gd name="connsiteX0" fmla="*/ 1154 w 0"/>
                <a:gd name="connsiteY0" fmla="*/ 1806 h 0"/>
                <a:gd name="connsiteX1" fmla="*/ 1703 w 0"/>
                <a:gd name="connsiteY1" fmla="*/ 0 h 0"/>
                <a:gd name="connsiteX2" fmla="*/ 1154 w 0"/>
                <a:gd name="connsiteY2" fmla="*/ 1806 h 0"/>
              </a:gdLst>
              <a:ahLst/>
              <a:cxnLst>
                <a:cxn ang="0">
                  <a:pos x="connsiteX0" y="connsiteY0"/>
                </a:cxn>
                <a:cxn ang="0">
                  <a:pos x="connsiteX1" y="connsiteY1"/>
                </a:cxn>
                <a:cxn ang="0">
                  <a:pos x="connsiteX2" y="connsiteY2"/>
                </a:cxn>
              </a:cxnLst>
              <a:rect l="l" t="t" r="r" b="b"/>
              <a:pathLst>
                <a:path>
                  <a:moveTo>
                    <a:pt x="1154" y="1806"/>
                  </a:moveTo>
                  <a:cubicBezTo>
                    <a:pt x="1373" y="1216"/>
                    <a:pt x="1557" y="613"/>
                    <a:pt x="1703" y="0"/>
                  </a:cubicBezTo>
                  <a:cubicBezTo>
                    <a:pt x="-338" y="707"/>
                    <a:pt x="-574" y="1256"/>
                    <a:pt x="1154" y="1806"/>
                  </a:cubicBezTo>
                  <a:close/>
                </a:path>
              </a:pathLst>
            </a:custGeom>
            <a:grpFill/>
            <a:ln w="7849" cap="flat">
              <a:noFill/>
              <a:prstDash val="solid"/>
              <a:miter/>
            </a:ln>
          </p:spPr>
          <p:txBody>
            <a:bodyPr rtlCol="0" anchor="ctr"/>
            <a:lstStyle/>
            <a:p>
              <a:endParaRPr lang="en-US"/>
            </a:p>
          </p:txBody>
        </p:sp>
        <p:sp>
          <p:nvSpPr>
            <p:cNvPr id="423" name="Freeform 422">
              <a:extLst>
                <a:ext uri="{FF2B5EF4-FFF2-40B4-BE49-F238E27FC236}">
                  <a16:creationId xmlns:a16="http://schemas.microsoft.com/office/drawing/2014/main" id="{4E5EC1C0-F2DF-B840-940F-357A55D23037}"/>
                </a:ext>
              </a:extLst>
            </p:cNvPr>
            <p:cNvSpPr/>
            <p:nvPr/>
          </p:nvSpPr>
          <p:spPr>
            <a:xfrm>
              <a:off x="7899193" y="1733242"/>
              <a:ext cx="7852" cy="7853"/>
            </a:xfrm>
            <a:custGeom>
              <a:avLst/>
              <a:gdLst>
                <a:gd name="connsiteX0" fmla="*/ 1021 w 0"/>
                <a:gd name="connsiteY0" fmla="*/ 1178 h 0"/>
                <a:gd name="connsiteX1" fmla="*/ 1021 w 0"/>
                <a:gd name="connsiteY1" fmla="*/ 0 h 0"/>
                <a:gd name="connsiteX2" fmla="*/ 0 w 0"/>
                <a:gd name="connsiteY2" fmla="*/ 0 h 0"/>
                <a:gd name="connsiteX3" fmla="*/ 0 w 0"/>
                <a:gd name="connsiteY3" fmla="*/ 785 h 0"/>
                <a:gd name="connsiteX4" fmla="*/ 1021 w 0"/>
                <a:gd name="connsiteY4" fmla="*/ 117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021" y="1178"/>
                  </a:moveTo>
                  <a:cubicBezTo>
                    <a:pt x="1021" y="707"/>
                    <a:pt x="550" y="471"/>
                    <a:pt x="1021" y="0"/>
                  </a:cubicBezTo>
                  <a:lnTo>
                    <a:pt x="0" y="0"/>
                  </a:lnTo>
                  <a:cubicBezTo>
                    <a:pt x="0" y="0"/>
                    <a:pt x="0" y="471"/>
                    <a:pt x="0" y="785"/>
                  </a:cubicBezTo>
                  <a:cubicBezTo>
                    <a:pt x="0" y="1099"/>
                    <a:pt x="550" y="1021"/>
                    <a:pt x="1021" y="1178"/>
                  </a:cubicBezTo>
                  <a:close/>
                </a:path>
              </a:pathLst>
            </a:custGeom>
            <a:grpFill/>
            <a:ln w="7849" cap="flat">
              <a:noFill/>
              <a:prstDash val="solid"/>
              <a:miter/>
            </a:ln>
          </p:spPr>
          <p:txBody>
            <a:bodyPr rtlCol="0" anchor="ctr"/>
            <a:lstStyle/>
            <a:p>
              <a:endParaRPr lang="en-US"/>
            </a:p>
          </p:txBody>
        </p:sp>
        <p:sp>
          <p:nvSpPr>
            <p:cNvPr id="424" name="Freeform 423">
              <a:extLst>
                <a:ext uri="{FF2B5EF4-FFF2-40B4-BE49-F238E27FC236}">
                  <a16:creationId xmlns:a16="http://schemas.microsoft.com/office/drawing/2014/main" id="{ECF4E8CE-1A76-7E46-BB53-5C233E2B9FF3}"/>
                </a:ext>
              </a:extLst>
            </p:cNvPr>
            <p:cNvSpPr/>
            <p:nvPr/>
          </p:nvSpPr>
          <p:spPr>
            <a:xfrm>
              <a:off x="7900213" y="1734420"/>
              <a:ext cx="7852" cy="7853"/>
            </a:xfrm>
            <a:custGeom>
              <a:avLst/>
              <a:gdLst>
                <a:gd name="connsiteX0" fmla="*/ 4318 w 0"/>
                <a:gd name="connsiteY0" fmla="*/ 5026 h 0"/>
                <a:gd name="connsiteX1" fmla="*/ 0 w 0"/>
                <a:gd name="connsiteY1" fmla="*/ 0 h 0"/>
                <a:gd name="connsiteX2" fmla="*/ 4318 w 0"/>
                <a:gd name="connsiteY2" fmla="*/ 5026 h 0"/>
              </a:gdLst>
              <a:ahLst/>
              <a:cxnLst>
                <a:cxn ang="0">
                  <a:pos x="connsiteX0" y="connsiteY0"/>
                </a:cxn>
                <a:cxn ang="0">
                  <a:pos x="connsiteX1" y="connsiteY1"/>
                </a:cxn>
                <a:cxn ang="0">
                  <a:pos x="connsiteX2" y="connsiteY2"/>
                </a:cxn>
              </a:cxnLst>
              <a:rect l="l" t="t" r="r" b="b"/>
              <a:pathLst>
                <a:path>
                  <a:moveTo>
                    <a:pt x="4318" y="5026"/>
                  </a:moveTo>
                  <a:cubicBezTo>
                    <a:pt x="4006" y="2641"/>
                    <a:pt x="2311" y="667"/>
                    <a:pt x="0" y="0"/>
                  </a:cubicBezTo>
                  <a:cubicBezTo>
                    <a:pt x="128" y="2463"/>
                    <a:pt x="1903" y="4529"/>
                    <a:pt x="4318" y="5026"/>
                  </a:cubicBezTo>
                  <a:close/>
                </a:path>
              </a:pathLst>
            </a:custGeom>
            <a:grpFill/>
            <a:ln w="7849" cap="flat">
              <a:noFill/>
              <a:prstDash val="solid"/>
              <a:miter/>
            </a:ln>
          </p:spPr>
          <p:txBody>
            <a:bodyPr rtlCol="0" anchor="ctr"/>
            <a:lstStyle/>
            <a:p>
              <a:endParaRPr lang="en-US"/>
            </a:p>
          </p:txBody>
        </p:sp>
        <p:sp>
          <p:nvSpPr>
            <p:cNvPr id="425" name="Freeform 424">
              <a:extLst>
                <a:ext uri="{FF2B5EF4-FFF2-40B4-BE49-F238E27FC236}">
                  <a16:creationId xmlns:a16="http://schemas.microsoft.com/office/drawing/2014/main" id="{0D3AF9C6-EB5D-FD44-98B2-FF3D3D8DAC7A}"/>
                </a:ext>
              </a:extLst>
            </p:cNvPr>
            <p:cNvSpPr/>
            <p:nvPr/>
          </p:nvSpPr>
          <p:spPr>
            <a:xfrm>
              <a:off x="7693628" y="3313671"/>
              <a:ext cx="7852" cy="7853"/>
            </a:xfrm>
            <a:custGeom>
              <a:avLst/>
              <a:gdLst>
                <a:gd name="connsiteX0" fmla="*/ 0 w 0"/>
                <a:gd name="connsiteY0" fmla="*/ 1570 h 0"/>
                <a:gd name="connsiteX1" fmla="*/ 1649 w 0"/>
                <a:gd name="connsiteY1" fmla="*/ 1728 h 0"/>
                <a:gd name="connsiteX2" fmla="*/ 942 w 0"/>
                <a:gd name="connsiteY2" fmla="*/ 0 h 0"/>
                <a:gd name="connsiteX3" fmla="*/ 0 w 0"/>
                <a:gd name="connsiteY3" fmla="*/ 1570 h 0"/>
              </a:gdLst>
              <a:ahLst/>
              <a:cxnLst>
                <a:cxn ang="0">
                  <a:pos x="connsiteX0" y="connsiteY0"/>
                </a:cxn>
                <a:cxn ang="0">
                  <a:pos x="connsiteX1" y="connsiteY1"/>
                </a:cxn>
                <a:cxn ang="0">
                  <a:pos x="connsiteX2" y="connsiteY2"/>
                </a:cxn>
                <a:cxn ang="0">
                  <a:pos x="connsiteX3" y="connsiteY3"/>
                </a:cxn>
              </a:cxnLst>
              <a:rect l="l" t="t" r="r" b="b"/>
              <a:pathLst>
                <a:path>
                  <a:moveTo>
                    <a:pt x="0" y="1570"/>
                  </a:moveTo>
                  <a:lnTo>
                    <a:pt x="1649" y="1728"/>
                  </a:lnTo>
                  <a:lnTo>
                    <a:pt x="942" y="0"/>
                  </a:lnTo>
                  <a:lnTo>
                    <a:pt x="0" y="1570"/>
                  </a:lnTo>
                  <a:close/>
                </a:path>
              </a:pathLst>
            </a:custGeom>
            <a:grpFill/>
            <a:ln w="7849" cap="flat">
              <a:noFill/>
              <a:prstDash val="solid"/>
              <a:miter/>
            </a:ln>
          </p:spPr>
          <p:txBody>
            <a:bodyPr rtlCol="0" anchor="ctr"/>
            <a:lstStyle/>
            <a:p>
              <a:endParaRPr lang="en-US"/>
            </a:p>
          </p:txBody>
        </p:sp>
        <p:sp>
          <p:nvSpPr>
            <p:cNvPr id="426" name="Freeform 425">
              <a:extLst>
                <a:ext uri="{FF2B5EF4-FFF2-40B4-BE49-F238E27FC236}">
                  <a16:creationId xmlns:a16="http://schemas.microsoft.com/office/drawing/2014/main" id="{8A844E60-440D-8A4A-ABA6-051D013CFEB3}"/>
                </a:ext>
              </a:extLst>
            </p:cNvPr>
            <p:cNvSpPr/>
            <p:nvPr/>
          </p:nvSpPr>
          <p:spPr>
            <a:xfrm>
              <a:off x="6894847" y="3332909"/>
              <a:ext cx="7852" cy="7853"/>
            </a:xfrm>
            <a:custGeom>
              <a:avLst/>
              <a:gdLst>
                <a:gd name="connsiteX0" fmla="*/ 0 w 0"/>
                <a:gd name="connsiteY0" fmla="*/ 2042 h 0"/>
                <a:gd name="connsiteX1" fmla="*/ 2120 w 0"/>
                <a:gd name="connsiteY1" fmla="*/ 2199 h 0"/>
                <a:gd name="connsiteX2" fmla="*/ 1256 w 0"/>
                <a:gd name="connsiteY2" fmla="*/ 0 h 0"/>
                <a:gd name="connsiteX3" fmla="*/ 0 w 0"/>
                <a:gd name="connsiteY3" fmla="*/ 2042 h 0"/>
              </a:gdLst>
              <a:ahLst/>
              <a:cxnLst>
                <a:cxn ang="0">
                  <a:pos x="connsiteX0" y="connsiteY0"/>
                </a:cxn>
                <a:cxn ang="0">
                  <a:pos x="connsiteX1" y="connsiteY1"/>
                </a:cxn>
                <a:cxn ang="0">
                  <a:pos x="connsiteX2" y="connsiteY2"/>
                </a:cxn>
                <a:cxn ang="0">
                  <a:pos x="connsiteX3" y="connsiteY3"/>
                </a:cxn>
              </a:cxnLst>
              <a:rect l="l" t="t" r="r" b="b"/>
              <a:pathLst>
                <a:path>
                  <a:moveTo>
                    <a:pt x="0" y="2042"/>
                  </a:moveTo>
                  <a:lnTo>
                    <a:pt x="2120" y="2199"/>
                  </a:lnTo>
                  <a:lnTo>
                    <a:pt x="1256" y="0"/>
                  </a:lnTo>
                  <a:lnTo>
                    <a:pt x="0" y="2042"/>
                  </a:lnTo>
                  <a:close/>
                </a:path>
              </a:pathLst>
            </a:custGeom>
            <a:grpFill/>
            <a:ln w="7849" cap="flat">
              <a:noFill/>
              <a:prstDash val="solid"/>
              <a:miter/>
            </a:ln>
          </p:spPr>
          <p:txBody>
            <a:bodyPr rtlCol="0" anchor="ctr"/>
            <a:lstStyle/>
            <a:p>
              <a:endParaRPr lang="en-US"/>
            </a:p>
          </p:txBody>
        </p:sp>
        <p:sp>
          <p:nvSpPr>
            <p:cNvPr id="427" name="Freeform 426">
              <a:extLst>
                <a:ext uri="{FF2B5EF4-FFF2-40B4-BE49-F238E27FC236}">
                  <a16:creationId xmlns:a16="http://schemas.microsoft.com/office/drawing/2014/main" id="{F1371409-79B7-C640-86F1-09DA8EC09590}"/>
                </a:ext>
              </a:extLst>
            </p:cNvPr>
            <p:cNvSpPr/>
            <p:nvPr/>
          </p:nvSpPr>
          <p:spPr>
            <a:xfrm>
              <a:off x="7762725" y="3427770"/>
              <a:ext cx="7852" cy="7853"/>
            </a:xfrm>
            <a:custGeom>
              <a:avLst/>
              <a:gdLst>
                <a:gd name="connsiteX0" fmla="*/ 1021 w 0"/>
                <a:gd name="connsiteY0" fmla="*/ 1413 h 0"/>
                <a:gd name="connsiteX1" fmla="*/ 1021 w 0"/>
                <a:gd name="connsiteY1" fmla="*/ 0 h 0"/>
                <a:gd name="connsiteX2" fmla="*/ 0 w 0"/>
                <a:gd name="connsiteY2" fmla="*/ 0 h 0"/>
                <a:gd name="connsiteX3" fmla="*/ 0 w 0"/>
                <a:gd name="connsiteY3" fmla="*/ 707 h 0"/>
              </a:gdLst>
              <a:ahLst/>
              <a:cxnLst>
                <a:cxn ang="0">
                  <a:pos x="connsiteX0" y="connsiteY0"/>
                </a:cxn>
                <a:cxn ang="0">
                  <a:pos x="connsiteX1" y="connsiteY1"/>
                </a:cxn>
                <a:cxn ang="0">
                  <a:pos x="connsiteX2" y="connsiteY2"/>
                </a:cxn>
                <a:cxn ang="0">
                  <a:pos x="connsiteX3" y="connsiteY3"/>
                </a:cxn>
              </a:cxnLst>
              <a:rect l="l" t="t" r="r" b="b"/>
              <a:pathLst>
                <a:path>
                  <a:moveTo>
                    <a:pt x="1021" y="1413"/>
                  </a:moveTo>
                  <a:cubicBezTo>
                    <a:pt x="924" y="947"/>
                    <a:pt x="924" y="466"/>
                    <a:pt x="1021" y="0"/>
                  </a:cubicBezTo>
                  <a:lnTo>
                    <a:pt x="0" y="0"/>
                  </a:lnTo>
                  <a:cubicBezTo>
                    <a:pt x="45" y="233"/>
                    <a:pt x="45" y="473"/>
                    <a:pt x="0" y="707"/>
                  </a:cubicBezTo>
                  <a:close/>
                </a:path>
              </a:pathLst>
            </a:custGeom>
            <a:grpFill/>
            <a:ln w="7849" cap="flat">
              <a:noFill/>
              <a:prstDash val="solid"/>
              <a:miter/>
            </a:ln>
          </p:spPr>
          <p:txBody>
            <a:bodyPr rtlCol="0" anchor="ctr"/>
            <a:lstStyle/>
            <a:p>
              <a:endParaRPr lang="en-US"/>
            </a:p>
          </p:txBody>
        </p:sp>
        <p:sp>
          <p:nvSpPr>
            <p:cNvPr id="428" name="Freeform 427">
              <a:extLst>
                <a:ext uri="{FF2B5EF4-FFF2-40B4-BE49-F238E27FC236}">
                  <a16:creationId xmlns:a16="http://schemas.microsoft.com/office/drawing/2014/main" id="{FA111E7E-0A83-DD40-91D3-969B5F230B8D}"/>
                </a:ext>
              </a:extLst>
            </p:cNvPr>
            <p:cNvSpPr/>
            <p:nvPr/>
          </p:nvSpPr>
          <p:spPr>
            <a:xfrm>
              <a:off x="7763746" y="3429183"/>
              <a:ext cx="7852" cy="7853"/>
            </a:xfrm>
            <a:custGeom>
              <a:avLst/>
              <a:gdLst>
                <a:gd name="connsiteX0" fmla="*/ 1492 w 0"/>
                <a:gd name="connsiteY0" fmla="*/ 1099 h 0"/>
                <a:gd name="connsiteX1" fmla="*/ 0 w 0"/>
                <a:gd name="connsiteY1" fmla="*/ 0 h 0"/>
                <a:gd name="connsiteX2" fmla="*/ 1492 w 0"/>
                <a:gd name="connsiteY2" fmla="*/ 1099 h 0"/>
              </a:gdLst>
              <a:ahLst/>
              <a:cxnLst>
                <a:cxn ang="0">
                  <a:pos x="connsiteX0" y="connsiteY0"/>
                </a:cxn>
                <a:cxn ang="0">
                  <a:pos x="connsiteX1" y="connsiteY1"/>
                </a:cxn>
                <a:cxn ang="0">
                  <a:pos x="connsiteX2" y="connsiteY2"/>
                </a:cxn>
              </a:cxnLst>
              <a:rect l="l" t="t" r="r" b="b"/>
              <a:pathLst>
                <a:path>
                  <a:moveTo>
                    <a:pt x="1492" y="1099"/>
                  </a:moveTo>
                  <a:lnTo>
                    <a:pt x="0" y="0"/>
                  </a:lnTo>
                  <a:cubicBezTo>
                    <a:pt x="79" y="1571"/>
                    <a:pt x="471" y="2434"/>
                    <a:pt x="1492" y="1099"/>
                  </a:cubicBezTo>
                  <a:close/>
                </a:path>
              </a:pathLst>
            </a:custGeom>
            <a:grpFill/>
            <a:ln w="7849" cap="flat">
              <a:noFill/>
              <a:prstDash val="solid"/>
              <a:miter/>
            </a:ln>
          </p:spPr>
          <p:txBody>
            <a:bodyPr rtlCol="0" anchor="ctr"/>
            <a:lstStyle/>
            <a:p>
              <a:endParaRPr lang="en-US"/>
            </a:p>
          </p:txBody>
        </p:sp>
        <p:sp>
          <p:nvSpPr>
            <p:cNvPr id="429" name="Freeform 428">
              <a:extLst>
                <a:ext uri="{FF2B5EF4-FFF2-40B4-BE49-F238E27FC236}">
                  <a16:creationId xmlns:a16="http://schemas.microsoft.com/office/drawing/2014/main" id="{731CCEBF-682F-BD4B-85EC-6AA67134D95A}"/>
                </a:ext>
              </a:extLst>
            </p:cNvPr>
            <p:cNvSpPr/>
            <p:nvPr/>
          </p:nvSpPr>
          <p:spPr>
            <a:xfrm>
              <a:off x="568673" y="1311396"/>
              <a:ext cx="7852" cy="7853"/>
            </a:xfrm>
            <a:custGeom>
              <a:avLst/>
              <a:gdLst>
                <a:gd name="connsiteX0" fmla="*/ 1099 w 0"/>
                <a:gd name="connsiteY0" fmla="*/ 1335 h 0"/>
                <a:gd name="connsiteX1" fmla="*/ 0 w 0"/>
                <a:gd name="connsiteY1" fmla="*/ 0 h 0"/>
                <a:gd name="connsiteX2" fmla="*/ 0 w 0"/>
                <a:gd name="connsiteY2" fmla="*/ 0 h 0"/>
                <a:gd name="connsiteX3" fmla="*/ 0 w 0"/>
                <a:gd name="connsiteY3" fmla="*/ 550 h 0"/>
              </a:gdLst>
              <a:ahLst/>
              <a:cxnLst>
                <a:cxn ang="0">
                  <a:pos x="connsiteX0" y="connsiteY0"/>
                </a:cxn>
                <a:cxn ang="0">
                  <a:pos x="connsiteX1" y="connsiteY1"/>
                </a:cxn>
                <a:cxn ang="0">
                  <a:pos x="connsiteX2" y="connsiteY2"/>
                </a:cxn>
                <a:cxn ang="0">
                  <a:pos x="connsiteX3" y="connsiteY3"/>
                </a:cxn>
              </a:cxnLst>
              <a:rect l="l" t="t" r="r" b="b"/>
              <a:pathLst>
                <a:path>
                  <a:moveTo>
                    <a:pt x="1099" y="1335"/>
                  </a:moveTo>
                  <a:lnTo>
                    <a:pt x="0" y="0"/>
                  </a:lnTo>
                  <a:lnTo>
                    <a:pt x="0" y="0"/>
                  </a:lnTo>
                  <a:cubicBezTo>
                    <a:pt x="26" y="182"/>
                    <a:pt x="26" y="367"/>
                    <a:pt x="0" y="550"/>
                  </a:cubicBezTo>
                  <a:close/>
                </a:path>
              </a:pathLst>
            </a:custGeom>
            <a:grpFill/>
            <a:ln w="7849" cap="flat">
              <a:noFill/>
              <a:prstDash val="solid"/>
              <a:miter/>
            </a:ln>
          </p:spPr>
          <p:txBody>
            <a:bodyPr rtlCol="0" anchor="ctr"/>
            <a:lstStyle/>
            <a:p>
              <a:endParaRPr lang="en-US"/>
            </a:p>
          </p:txBody>
        </p:sp>
        <p:sp>
          <p:nvSpPr>
            <p:cNvPr id="430" name="Freeform 429">
              <a:extLst>
                <a:ext uri="{FF2B5EF4-FFF2-40B4-BE49-F238E27FC236}">
                  <a16:creationId xmlns:a16="http://schemas.microsoft.com/office/drawing/2014/main" id="{C89AFF60-76C0-C945-8612-497F17EDE13F}"/>
                </a:ext>
              </a:extLst>
            </p:cNvPr>
            <p:cNvSpPr/>
            <p:nvPr/>
          </p:nvSpPr>
          <p:spPr>
            <a:xfrm>
              <a:off x="3203244" y="272017"/>
              <a:ext cx="7852" cy="7853"/>
            </a:xfrm>
            <a:custGeom>
              <a:avLst/>
              <a:gdLst>
                <a:gd name="connsiteX0" fmla="*/ 0 w 0"/>
                <a:gd name="connsiteY0" fmla="*/ 0 h 0"/>
                <a:gd name="connsiteX1" fmla="*/ 2042 w 0"/>
                <a:gd name="connsiteY1" fmla="*/ 1099 h 0"/>
                <a:gd name="connsiteX2" fmla="*/ 2042 w 0"/>
                <a:gd name="connsiteY2" fmla="*/ 1099 h 0"/>
                <a:gd name="connsiteX3" fmla="*/ 2827 w 0"/>
                <a:gd name="connsiteY3" fmla="*/ 23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2042" y="1099"/>
                  </a:lnTo>
                  <a:lnTo>
                    <a:pt x="2042" y="1099"/>
                  </a:lnTo>
                  <a:lnTo>
                    <a:pt x="2827" y="236"/>
                  </a:lnTo>
                  <a:close/>
                </a:path>
              </a:pathLst>
            </a:custGeom>
            <a:grpFill/>
            <a:ln w="7849" cap="flat">
              <a:noFill/>
              <a:prstDash val="solid"/>
              <a:miter/>
            </a:ln>
          </p:spPr>
          <p:txBody>
            <a:bodyPr rtlCol="0" anchor="ctr"/>
            <a:lstStyle/>
            <a:p>
              <a:endParaRPr lang="en-US"/>
            </a:p>
          </p:txBody>
        </p:sp>
        <p:sp>
          <p:nvSpPr>
            <p:cNvPr id="431" name="Freeform 430">
              <a:extLst>
                <a:ext uri="{FF2B5EF4-FFF2-40B4-BE49-F238E27FC236}">
                  <a16:creationId xmlns:a16="http://schemas.microsoft.com/office/drawing/2014/main" id="{77A37732-61DB-E644-B2C8-8A90F42D0364}"/>
                </a:ext>
              </a:extLst>
            </p:cNvPr>
            <p:cNvSpPr/>
            <p:nvPr/>
          </p:nvSpPr>
          <p:spPr>
            <a:xfrm>
              <a:off x="8378398" y="3485565"/>
              <a:ext cx="7852" cy="7853"/>
            </a:xfrm>
            <a:custGeom>
              <a:avLst/>
              <a:gdLst>
                <a:gd name="connsiteX0" fmla="*/ 0 w 0"/>
                <a:gd name="connsiteY0" fmla="*/ 0 h 0"/>
                <a:gd name="connsiteX1" fmla="*/ 942 w 0"/>
                <a:gd name="connsiteY1" fmla="*/ 2434 h 0"/>
                <a:gd name="connsiteX2" fmla="*/ 2434 w 0"/>
                <a:gd name="connsiteY2" fmla="*/ 2434 h 0"/>
                <a:gd name="connsiteX3" fmla="*/ 1806 w 0"/>
                <a:gd name="connsiteY3" fmla="*/ 172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942" y="2434"/>
                  </a:lnTo>
                  <a:lnTo>
                    <a:pt x="2434" y="2434"/>
                  </a:lnTo>
                  <a:lnTo>
                    <a:pt x="1806" y="1728"/>
                  </a:lnTo>
                  <a:close/>
                </a:path>
              </a:pathLst>
            </a:custGeom>
            <a:grpFill/>
            <a:ln w="7849" cap="flat">
              <a:noFill/>
              <a:prstDash val="solid"/>
              <a:miter/>
            </a:ln>
          </p:spPr>
          <p:txBody>
            <a:bodyPr rtlCol="0" anchor="ctr"/>
            <a:lstStyle/>
            <a:p>
              <a:endParaRPr lang="en-US"/>
            </a:p>
          </p:txBody>
        </p:sp>
        <p:sp>
          <p:nvSpPr>
            <p:cNvPr id="432" name="Freeform 431">
              <a:extLst>
                <a:ext uri="{FF2B5EF4-FFF2-40B4-BE49-F238E27FC236}">
                  <a16:creationId xmlns:a16="http://schemas.microsoft.com/office/drawing/2014/main" id="{F8CB99DE-06E0-3A46-8689-E88F194E117B}"/>
                </a:ext>
              </a:extLst>
            </p:cNvPr>
            <p:cNvSpPr/>
            <p:nvPr/>
          </p:nvSpPr>
          <p:spPr>
            <a:xfrm>
              <a:off x="7587155" y="3026184"/>
              <a:ext cx="7852" cy="7853"/>
            </a:xfrm>
            <a:custGeom>
              <a:avLst/>
              <a:gdLst>
                <a:gd name="connsiteX0" fmla="*/ 0 w 0"/>
                <a:gd name="connsiteY0" fmla="*/ 628 h 0"/>
                <a:gd name="connsiteX1" fmla="*/ 1021 w 0"/>
                <a:gd name="connsiteY1" fmla="*/ 628 h 0"/>
                <a:gd name="connsiteX2" fmla="*/ 471 w 0"/>
                <a:gd name="connsiteY2" fmla="*/ 0 h 0"/>
                <a:gd name="connsiteX3" fmla="*/ 471 w 0"/>
                <a:gd name="connsiteY3" fmla="*/ 0 h 0"/>
                <a:gd name="connsiteX4" fmla="*/ 0 w 0"/>
                <a:gd name="connsiteY4" fmla="*/ 628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628"/>
                  </a:moveTo>
                  <a:lnTo>
                    <a:pt x="1021" y="628"/>
                  </a:lnTo>
                  <a:cubicBezTo>
                    <a:pt x="881" y="385"/>
                    <a:pt x="694" y="171"/>
                    <a:pt x="471" y="0"/>
                  </a:cubicBezTo>
                  <a:lnTo>
                    <a:pt x="471" y="0"/>
                  </a:lnTo>
                  <a:cubicBezTo>
                    <a:pt x="471" y="0"/>
                    <a:pt x="0" y="314"/>
                    <a:pt x="0" y="628"/>
                  </a:cubicBezTo>
                  <a:close/>
                </a:path>
              </a:pathLst>
            </a:custGeom>
            <a:grpFill/>
            <a:ln w="7849" cap="flat">
              <a:noFill/>
              <a:prstDash val="solid"/>
              <a:miter/>
            </a:ln>
          </p:spPr>
          <p:txBody>
            <a:bodyPr rtlCol="0" anchor="ctr"/>
            <a:lstStyle/>
            <a:p>
              <a:endParaRPr lang="en-US"/>
            </a:p>
          </p:txBody>
        </p:sp>
        <p:sp>
          <p:nvSpPr>
            <p:cNvPr id="433" name="Freeform 432">
              <a:extLst>
                <a:ext uri="{FF2B5EF4-FFF2-40B4-BE49-F238E27FC236}">
                  <a16:creationId xmlns:a16="http://schemas.microsoft.com/office/drawing/2014/main" id="{B702E9E2-FA0E-8943-8579-BCEFEDCC6393}"/>
                </a:ext>
              </a:extLst>
            </p:cNvPr>
            <p:cNvSpPr/>
            <p:nvPr/>
          </p:nvSpPr>
          <p:spPr>
            <a:xfrm>
              <a:off x="7583308" y="3026812"/>
              <a:ext cx="7852" cy="7853"/>
            </a:xfrm>
            <a:custGeom>
              <a:avLst/>
              <a:gdLst>
                <a:gd name="connsiteX0" fmla="*/ 2355 w 0"/>
                <a:gd name="connsiteY0" fmla="*/ 3612 h 0"/>
                <a:gd name="connsiteX1" fmla="*/ 3690 w 0"/>
                <a:gd name="connsiteY1" fmla="*/ 0 h 0"/>
                <a:gd name="connsiteX2" fmla="*/ 0 w 0"/>
                <a:gd name="connsiteY2" fmla="*/ 1021 h 0"/>
              </a:gdLst>
              <a:ahLst/>
              <a:cxnLst>
                <a:cxn ang="0">
                  <a:pos x="connsiteX0" y="connsiteY0"/>
                </a:cxn>
                <a:cxn ang="0">
                  <a:pos x="connsiteX1" y="connsiteY1"/>
                </a:cxn>
                <a:cxn ang="0">
                  <a:pos x="connsiteX2" y="connsiteY2"/>
                </a:cxn>
              </a:cxnLst>
              <a:rect l="l" t="t" r="r" b="b"/>
              <a:pathLst>
                <a:path>
                  <a:moveTo>
                    <a:pt x="2355" y="3612"/>
                  </a:moveTo>
                  <a:cubicBezTo>
                    <a:pt x="2827" y="2434"/>
                    <a:pt x="3219" y="1178"/>
                    <a:pt x="3690" y="0"/>
                  </a:cubicBezTo>
                  <a:lnTo>
                    <a:pt x="0" y="1021"/>
                  </a:lnTo>
                  <a:close/>
                </a:path>
              </a:pathLst>
            </a:custGeom>
            <a:grpFill/>
            <a:ln w="7849" cap="flat">
              <a:noFill/>
              <a:prstDash val="solid"/>
              <a:miter/>
            </a:ln>
          </p:spPr>
          <p:txBody>
            <a:bodyPr rtlCol="0" anchor="ctr"/>
            <a:lstStyle/>
            <a:p>
              <a:endParaRPr lang="en-US"/>
            </a:p>
          </p:txBody>
        </p:sp>
        <p:sp>
          <p:nvSpPr>
            <p:cNvPr id="434" name="Freeform 433">
              <a:extLst>
                <a:ext uri="{FF2B5EF4-FFF2-40B4-BE49-F238E27FC236}">
                  <a16:creationId xmlns:a16="http://schemas.microsoft.com/office/drawing/2014/main" id="{AE094576-822E-D745-81B8-FDAA74222C5F}"/>
                </a:ext>
              </a:extLst>
            </p:cNvPr>
            <p:cNvSpPr/>
            <p:nvPr/>
          </p:nvSpPr>
          <p:spPr>
            <a:xfrm>
              <a:off x="7904400" y="1739428"/>
              <a:ext cx="7852" cy="7853"/>
            </a:xfrm>
            <a:custGeom>
              <a:avLst/>
              <a:gdLst>
                <a:gd name="connsiteX0" fmla="*/ 2723 w 0"/>
                <a:gd name="connsiteY0" fmla="*/ 1824 h 0"/>
                <a:gd name="connsiteX1" fmla="*/ 1310 w 0"/>
                <a:gd name="connsiteY1" fmla="*/ 567 h 0"/>
                <a:gd name="connsiteX2" fmla="*/ 132 w 0"/>
                <a:gd name="connsiteY2" fmla="*/ 17 h 0"/>
                <a:gd name="connsiteX3" fmla="*/ 603 w 0"/>
                <a:gd name="connsiteY3" fmla="*/ 1352 h 0"/>
              </a:gdLst>
              <a:ahLst/>
              <a:cxnLst>
                <a:cxn ang="0">
                  <a:pos x="connsiteX0" y="connsiteY0"/>
                </a:cxn>
                <a:cxn ang="0">
                  <a:pos x="connsiteX1" y="connsiteY1"/>
                </a:cxn>
                <a:cxn ang="0">
                  <a:pos x="connsiteX2" y="connsiteY2"/>
                </a:cxn>
                <a:cxn ang="0">
                  <a:pos x="connsiteX3" y="connsiteY3"/>
                </a:cxn>
              </a:cxnLst>
              <a:rect l="l" t="t" r="r" b="b"/>
              <a:pathLst>
                <a:path>
                  <a:moveTo>
                    <a:pt x="2723" y="1824"/>
                  </a:moveTo>
                  <a:lnTo>
                    <a:pt x="1310" y="567"/>
                  </a:lnTo>
                  <a:cubicBezTo>
                    <a:pt x="839" y="567"/>
                    <a:pt x="603" y="174"/>
                    <a:pt x="132" y="17"/>
                  </a:cubicBezTo>
                  <a:cubicBezTo>
                    <a:pt x="-339" y="-140"/>
                    <a:pt x="603" y="803"/>
                    <a:pt x="603" y="1352"/>
                  </a:cubicBezTo>
                  <a:close/>
                </a:path>
              </a:pathLst>
            </a:custGeom>
            <a:grpFill/>
            <a:ln w="7849" cap="flat">
              <a:noFill/>
              <a:prstDash val="solid"/>
              <a:miter/>
            </a:ln>
          </p:spPr>
          <p:txBody>
            <a:bodyPr rtlCol="0" anchor="ctr"/>
            <a:lstStyle/>
            <a:p>
              <a:endParaRPr lang="en-US"/>
            </a:p>
          </p:txBody>
        </p:sp>
        <p:sp>
          <p:nvSpPr>
            <p:cNvPr id="435" name="Freeform 434">
              <a:extLst>
                <a:ext uri="{FF2B5EF4-FFF2-40B4-BE49-F238E27FC236}">
                  <a16:creationId xmlns:a16="http://schemas.microsoft.com/office/drawing/2014/main" id="{6946EB89-E1AA-3D4A-A640-9AB94C3448D4}"/>
                </a:ext>
              </a:extLst>
            </p:cNvPr>
            <p:cNvSpPr/>
            <p:nvPr/>
          </p:nvSpPr>
          <p:spPr>
            <a:xfrm>
              <a:off x="8526289" y="3594580"/>
              <a:ext cx="7852" cy="7853"/>
            </a:xfrm>
            <a:custGeom>
              <a:avLst/>
              <a:gdLst>
                <a:gd name="connsiteX0" fmla="*/ 2396 w 0"/>
                <a:gd name="connsiteY0" fmla="*/ 2572 h 0"/>
                <a:gd name="connsiteX1" fmla="*/ 2396 w 0"/>
                <a:gd name="connsiteY1" fmla="*/ 530 h 0"/>
                <a:gd name="connsiteX2" fmla="*/ 355 w 0"/>
                <a:gd name="connsiteY2" fmla="*/ 59 h 0"/>
                <a:gd name="connsiteX3" fmla="*/ 2396 w 0"/>
                <a:gd name="connsiteY3" fmla="*/ 2572 h 0"/>
              </a:gdLst>
              <a:ahLst/>
              <a:cxnLst>
                <a:cxn ang="0">
                  <a:pos x="connsiteX0" y="connsiteY0"/>
                </a:cxn>
                <a:cxn ang="0">
                  <a:pos x="connsiteX1" y="connsiteY1"/>
                </a:cxn>
                <a:cxn ang="0">
                  <a:pos x="connsiteX2" y="connsiteY2"/>
                </a:cxn>
                <a:cxn ang="0">
                  <a:pos x="connsiteX3" y="connsiteY3"/>
                </a:cxn>
              </a:cxnLst>
              <a:rect l="l" t="t" r="r" b="b"/>
              <a:pathLst>
                <a:path>
                  <a:moveTo>
                    <a:pt x="2396" y="2572"/>
                  </a:moveTo>
                  <a:cubicBezTo>
                    <a:pt x="2559" y="1901"/>
                    <a:pt x="2559" y="1201"/>
                    <a:pt x="2396" y="530"/>
                  </a:cubicBezTo>
                  <a:cubicBezTo>
                    <a:pt x="2396" y="59"/>
                    <a:pt x="355" y="-98"/>
                    <a:pt x="355" y="59"/>
                  </a:cubicBezTo>
                  <a:cubicBezTo>
                    <a:pt x="-587" y="1944"/>
                    <a:pt x="433" y="2493"/>
                    <a:pt x="2396" y="2572"/>
                  </a:cubicBezTo>
                  <a:close/>
                </a:path>
              </a:pathLst>
            </a:custGeom>
            <a:grpFill/>
            <a:ln w="7849" cap="flat">
              <a:noFill/>
              <a:prstDash val="solid"/>
              <a:miter/>
            </a:ln>
          </p:spPr>
          <p:txBody>
            <a:bodyPr rtlCol="0" anchor="ctr"/>
            <a:lstStyle/>
            <a:p>
              <a:endParaRPr lang="en-US"/>
            </a:p>
          </p:txBody>
        </p:sp>
        <p:sp>
          <p:nvSpPr>
            <p:cNvPr id="436" name="Freeform 435">
              <a:extLst>
                <a:ext uri="{FF2B5EF4-FFF2-40B4-BE49-F238E27FC236}">
                  <a16:creationId xmlns:a16="http://schemas.microsoft.com/office/drawing/2014/main" id="{543509F3-9CC6-1742-BB33-8BE0606AA27F}"/>
                </a:ext>
              </a:extLst>
            </p:cNvPr>
            <p:cNvSpPr/>
            <p:nvPr/>
          </p:nvSpPr>
          <p:spPr>
            <a:xfrm>
              <a:off x="5258733" y="314499"/>
              <a:ext cx="7852" cy="7853"/>
            </a:xfrm>
            <a:custGeom>
              <a:avLst/>
              <a:gdLst>
                <a:gd name="connsiteX0" fmla="*/ 0 w 0"/>
                <a:gd name="connsiteY0" fmla="*/ 0 h 0"/>
                <a:gd name="connsiteX1" fmla="*/ 942 w 0"/>
                <a:gd name="connsiteY1" fmla="*/ 2277 h 0"/>
                <a:gd name="connsiteX2" fmla="*/ 2277 w 0"/>
                <a:gd name="connsiteY2" fmla="*/ 236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942" y="2277"/>
                  </a:lnTo>
                  <a:lnTo>
                    <a:pt x="2277" y="236"/>
                  </a:lnTo>
                  <a:lnTo>
                    <a:pt x="0" y="0"/>
                  </a:lnTo>
                  <a:close/>
                </a:path>
              </a:pathLst>
            </a:custGeom>
            <a:grpFill/>
            <a:ln w="7849" cap="flat">
              <a:noFill/>
              <a:prstDash val="solid"/>
              <a:miter/>
            </a:ln>
          </p:spPr>
          <p:txBody>
            <a:bodyPr rtlCol="0" anchor="ctr"/>
            <a:lstStyle/>
            <a:p>
              <a:endParaRPr lang="en-US"/>
            </a:p>
          </p:txBody>
        </p:sp>
        <p:sp>
          <p:nvSpPr>
            <p:cNvPr id="437" name="Freeform 436">
              <a:extLst>
                <a:ext uri="{FF2B5EF4-FFF2-40B4-BE49-F238E27FC236}">
                  <a16:creationId xmlns:a16="http://schemas.microsoft.com/office/drawing/2014/main" id="{837B0DFA-D433-2E4C-8AA3-FC09A9486E14}"/>
                </a:ext>
              </a:extLst>
            </p:cNvPr>
            <p:cNvSpPr/>
            <p:nvPr/>
          </p:nvSpPr>
          <p:spPr>
            <a:xfrm>
              <a:off x="8540698" y="3628955"/>
              <a:ext cx="7852" cy="7853"/>
            </a:xfrm>
            <a:custGeom>
              <a:avLst/>
              <a:gdLst>
                <a:gd name="connsiteX0" fmla="*/ 0 w 0"/>
                <a:gd name="connsiteY0" fmla="*/ 0 h 0"/>
                <a:gd name="connsiteX1" fmla="*/ 1650 w 0"/>
                <a:gd name="connsiteY1" fmla="*/ 1256 h 0"/>
                <a:gd name="connsiteX2" fmla="*/ 2513 w 0"/>
                <a:gd name="connsiteY2" fmla="*/ 1256 h 0"/>
                <a:gd name="connsiteX3" fmla="*/ 2513 w 0"/>
                <a:gd name="connsiteY3" fmla="*/ 393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650" y="1256"/>
                  </a:lnTo>
                  <a:lnTo>
                    <a:pt x="2513" y="1256"/>
                  </a:lnTo>
                  <a:cubicBezTo>
                    <a:pt x="2513" y="1256"/>
                    <a:pt x="2513" y="707"/>
                    <a:pt x="2513" y="393"/>
                  </a:cubicBezTo>
                  <a:close/>
                </a:path>
              </a:pathLst>
            </a:custGeom>
            <a:grpFill/>
            <a:ln w="7849" cap="flat">
              <a:noFill/>
              <a:prstDash val="solid"/>
              <a:miter/>
            </a:ln>
          </p:spPr>
          <p:txBody>
            <a:bodyPr rtlCol="0" anchor="ctr"/>
            <a:lstStyle/>
            <a:p>
              <a:endParaRPr lang="en-US"/>
            </a:p>
          </p:txBody>
        </p:sp>
        <p:sp>
          <p:nvSpPr>
            <p:cNvPr id="438" name="Freeform 437">
              <a:extLst>
                <a:ext uri="{FF2B5EF4-FFF2-40B4-BE49-F238E27FC236}">
                  <a16:creationId xmlns:a16="http://schemas.microsoft.com/office/drawing/2014/main" id="{79E5B855-025E-D34B-AB38-E0ED5623E5D3}"/>
                </a:ext>
              </a:extLst>
            </p:cNvPr>
            <p:cNvSpPr/>
            <p:nvPr/>
          </p:nvSpPr>
          <p:spPr>
            <a:xfrm>
              <a:off x="7619167" y="3701121"/>
              <a:ext cx="7852" cy="7853"/>
            </a:xfrm>
            <a:custGeom>
              <a:avLst/>
              <a:gdLst>
                <a:gd name="connsiteX0" fmla="*/ 8191 w 7851"/>
                <a:gd name="connsiteY0" fmla="*/ 628 h 0"/>
                <a:gd name="connsiteX1" fmla="*/ 8191 w 7851"/>
                <a:gd name="connsiteY1" fmla="*/ 0 h 0"/>
                <a:gd name="connsiteX2" fmla="*/ 7248 w 7851"/>
                <a:gd name="connsiteY2" fmla="*/ 0 h 0"/>
                <a:gd name="connsiteX3" fmla="*/ 25 w 7851"/>
                <a:gd name="connsiteY3" fmla="*/ 6596 h 0"/>
                <a:gd name="connsiteX4" fmla="*/ 25 w 7851"/>
                <a:gd name="connsiteY4" fmla="*/ 7303 h 0"/>
                <a:gd name="connsiteX5" fmla="*/ 888 w 7851"/>
                <a:gd name="connsiteY5" fmla="*/ 7303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a:moveTo>
                    <a:pt x="8191" y="628"/>
                  </a:moveTo>
                  <a:cubicBezTo>
                    <a:pt x="8191" y="628"/>
                    <a:pt x="8191" y="157"/>
                    <a:pt x="8191" y="0"/>
                  </a:cubicBezTo>
                  <a:lnTo>
                    <a:pt x="7248" y="0"/>
                  </a:lnTo>
                  <a:cubicBezTo>
                    <a:pt x="4814" y="2120"/>
                    <a:pt x="2459" y="4476"/>
                    <a:pt x="25" y="6596"/>
                  </a:cubicBezTo>
                  <a:cubicBezTo>
                    <a:pt x="-8" y="6831"/>
                    <a:pt x="-8" y="7069"/>
                    <a:pt x="25" y="7303"/>
                  </a:cubicBezTo>
                  <a:lnTo>
                    <a:pt x="888" y="7303"/>
                  </a:lnTo>
                  <a:close/>
                </a:path>
              </a:pathLst>
            </a:custGeom>
            <a:grpFill/>
            <a:ln w="7849" cap="flat">
              <a:noFill/>
              <a:prstDash val="solid"/>
              <a:miter/>
            </a:ln>
          </p:spPr>
          <p:txBody>
            <a:bodyPr rtlCol="0" anchor="ctr"/>
            <a:lstStyle/>
            <a:p>
              <a:endParaRPr lang="en-US"/>
            </a:p>
          </p:txBody>
        </p:sp>
        <p:sp>
          <p:nvSpPr>
            <p:cNvPr id="439" name="Freeform 438">
              <a:extLst>
                <a:ext uri="{FF2B5EF4-FFF2-40B4-BE49-F238E27FC236}">
                  <a16:creationId xmlns:a16="http://schemas.microsoft.com/office/drawing/2014/main" id="{AB363B20-07B0-344A-8470-3371770ADF7C}"/>
                </a:ext>
              </a:extLst>
            </p:cNvPr>
            <p:cNvSpPr/>
            <p:nvPr/>
          </p:nvSpPr>
          <p:spPr>
            <a:xfrm>
              <a:off x="5606732" y="3765513"/>
              <a:ext cx="7852" cy="7853"/>
            </a:xfrm>
            <a:custGeom>
              <a:avLst/>
              <a:gdLst>
                <a:gd name="connsiteX0" fmla="*/ 0 w 0"/>
                <a:gd name="connsiteY0" fmla="*/ 0 h 0"/>
                <a:gd name="connsiteX1" fmla="*/ 1020 w 0"/>
                <a:gd name="connsiteY1" fmla="*/ 1099 h 0"/>
                <a:gd name="connsiteX2" fmla="*/ 1649 w 0"/>
                <a:gd name="connsiteY2" fmla="*/ 1099 h 0"/>
                <a:gd name="connsiteX3" fmla="*/ 1649 w 0"/>
                <a:gd name="connsiteY3" fmla="*/ 109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20" y="1099"/>
                  </a:lnTo>
                  <a:lnTo>
                    <a:pt x="1649" y="1099"/>
                  </a:lnTo>
                  <a:lnTo>
                    <a:pt x="1649" y="1099"/>
                  </a:lnTo>
                  <a:close/>
                </a:path>
              </a:pathLst>
            </a:custGeom>
            <a:grpFill/>
            <a:ln w="7849" cap="flat">
              <a:noFill/>
              <a:prstDash val="solid"/>
              <a:miter/>
            </a:ln>
          </p:spPr>
          <p:txBody>
            <a:bodyPr rtlCol="0" anchor="ctr"/>
            <a:lstStyle/>
            <a:p>
              <a:endParaRPr lang="en-US"/>
            </a:p>
          </p:txBody>
        </p:sp>
        <p:sp>
          <p:nvSpPr>
            <p:cNvPr id="440" name="Freeform 439">
              <a:extLst>
                <a:ext uri="{FF2B5EF4-FFF2-40B4-BE49-F238E27FC236}">
                  <a16:creationId xmlns:a16="http://schemas.microsoft.com/office/drawing/2014/main" id="{47875C21-E70A-E74B-ACC4-5D839D4FE645}"/>
                </a:ext>
              </a:extLst>
            </p:cNvPr>
            <p:cNvSpPr/>
            <p:nvPr/>
          </p:nvSpPr>
          <p:spPr>
            <a:xfrm>
              <a:off x="2463825" y="421060"/>
              <a:ext cx="7852" cy="7853"/>
            </a:xfrm>
            <a:custGeom>
              <a:avLst/>
              <a:gdLst>
                <a:gd name="connsiteX0" fmla="*/ 2512 w 0"/>
                <a:gd name="connsiteY0" fmla="*/ 0 h 0"/>
                <a:gd name="connsiteX1" fmla="*/ 0 w 0"/>
                <a:gd name="connsiteY1" fmla="*/ 707 h 0"/>
                <a:gd name="connsiteX2" fmla="*/ 707 w 0"/>
                <a:gd name="connsiteY2" fmla="*/ 1492 h 0"/>
                <a:gd name="connsiteX3" fmla="*/ 707 w 0"/>
                <a:gd name="connsiteY3" fmla="*/ 1492 h 0"/>
              </a:gdLst>
              <a:ahLst/>
              <a:cxnLst>
                <a:cxn ang="0">
                  <a:pos x="connsiteX0" y="connsiteY0"/>
                </a:cxn>
                <a:cxn ang="0">
                  <a:pos x="connsiteX1" y="connsiteY1"/>
                </a:cxn>
                <a:cxn ang="0">
                  <a:pos x="connsiteX2" y="connsiteY2"/>
                </a:cxn>
                <a:cxn ang="0">
                  <a:pos x="connsiteX3" y="connsiteY3"/>
                </a:cxn>
              </a:cxnLst>
              <a:rect l="l" t="t" r="r" b="b"/>
              <a:pathLst>
                <a:path>
                  <a:moveTo>
                    <a:pt x="2512" y="0"/>
                  </a:moveTo>
                  <a:lnTo>
                    <a:pt x="0" y="707"/>
                  </a:lnTo>
                  <a:lnTo>
                    <a:pt x="707" y="1492"/>
                  </a:lnTo>
                  <a:lnTo>
                    <a:pt x="707" y="1492"/>
                  </a:lnTo>
                  <a:close/>
                </a:path>
              </a:pathLst>
            </a:custGeom>
            <a:grpFill/>
            <a:ln w="7849" cap="flat">
              <a:noFill/>
              <a:prstDash val="solid"/>
              <a:miter/>
            </a:ln>
          </p:spPr>
          <p:txBody>
            <a:bodyPr rtlCol="0" anchor="ctr"/>
            <a:lstStyle/>
            <a:p>
              <a:endParaRPr lang="en-US"/>
            </a:p>
          </p:txBody>
        </p:sp>
        <p:sp>
          <p:nvSpPr>
            <p:cNvPr id="441" name="Freeform 440">
              <a:extLst>
                <a:ext uri="{FF2B5EF4-FFF2-40B4-BE49-F238E27FC236}">
                  <a16:creationId xmlns:a16="http://schemas.microsoft.com/office/drawing/2014/main" id="{5BF649AB-D4BD-3E4A-A321-28BBE42A689A}"/>
                </a:ext>
              </a:extLst>
            </p:cNvPr>
            <p:cNvSpPr/>
            <p:nvPr/>
          </p:nvSpPr>
          <p:spPr>
            <a:xfrm>
              <a:off x="4770497" y="426900"/>
              <a:ext cx="7852" cy="7853"/>
            </a:xfrm>
            <a:custGeom>
              <a:avLst/>
              <a:gdLst>
                <a:gd name="connsiteX0" fmla="*/ 393 w 0"/>
                <a:gd name="connsiteY0" fmla="*/ 50 h 0"/>
                <a:gd name="connsiteX1" fmla="*/ 0 w 0"/>
                <a:gd name="connsiteY1" fmla="*/ 1306 h 0"/>
                <a:gd name="connsiteX2" fmla="*/ 393 w 0"/>
                <a:gd name="connsiteY2" fmla="*/ 50 h 0"/>
              </a:gdLst>
              <a:ahLst/>
              <a:cxnLst>
                <a:cxn ang="0">
                  <a:pos x="connsiteX0" y="connsiteY0"/>
                </a:cxn>
                <a:cxn ang="0">
                  <a:pos x="connsiteX1" y="connsiteY1"/>
                </a:cxn>
                <a:cxn ang="0">
                  <a:pos x="connsiteX2" y="connsiteY2"/>
                </a:cxn>
              </a:cxnLst>
              <a:rect l="l" t="t" r="r" b="b"/>
              <a:pathLst>
                <a:path>
                  <a:moveTo>
                    <a:pt x="393" y="50"/>
                  </a:moveTo>
                  <a:cubicBezTo>
                    <a:pt x="393" y="50"/>
                    <a:pt x="393" y="678"/>
                    <a:pt x="0" y="1306"/>
                  </a:cubicBezTo>
                  <a:cubicBezTo>
                    <a:pt x="1413" y="443"/>
                    <a:pt x="1806" y="-186"/>
                    <a:pt x="393" y="50"/>
                  </a:cubicBezTo>
                  <a:close/>
                </a:path>
              </a:pathLst>
            </a:custGeom>
            <a:grpFill/>
            <a:ln w="7849" cap="flat">
              <a:noFill/>
              <a:prstDash val="solid"/>
              <a:miter/>
            </a:ln>
          </p:spPr>
          <p:txBody>
            <a:bodyPr rtlCol="0" anchor="ctr"/>
            <a:lstStyle/>
            <a:p>
              <a:endParaRPr lang="en-US"/>
            </a:p>
          </p:txBody>
        </p:sp>
        <p:sp>
          <p:nvSpPr>
            <p:cNvPr id="442" name="Freeform 441">
              <a:extLst>
                <a:ext uri="{FF2B5EF4-FFF2-40B4-BE49-F238E27FC236}">
                  <a16:creationId xmlns:a16="http://schemas.microsoft.com/office/drawing/2014/main" id="{9AD9F2CB-2BFA-2C45-A213-051F315CC57B}"/>
                </a:ext>
              </a:extLst>
            </p:cNvPr>
            <p:cNvSpPr/>
            <p:nvPr/>
          </p:nvSpPr>
          <p:spPr>
            <a:xfrm>
              <a:off x="4769398" y="428206"/>
              <a:ext cx="7852" cy="7853"/>
            </a:xfrm>
            <a:custGeom>
              <a:avLst/>
              <a:gdLst>
                <a:gd name="connsiteX0" fmla="*/ 1099 w 0"/>
                <a:gd name="connsiteY0" fmla="*/ 0 h 0"/>
                <a:gd name="connsiteX1" fmla="*/ 0 w 0"/>
                <a:gd name="connsiteY1" fmla="*/ 707 h 0"/>
                <a:gd name="connsiteX2" fmla="*/ 0 w 0"/>
                <a:gd name="connsiteY2" fmla="*/ 1099 h 0"/>
                <a:gd name="connsiteX3" fmla="*/ 785 w 0"/>
                <a:gd name="connsiteY3" fmla="*/ 1099 h 0"/>
                <a:gd name="connsiteX4" fmla="*/ 1099 w 0"/>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099" y="0"/>
                  </a:moveTo>
                  <a:cubicBezTo>
                    <a:pt x="750" y="262"/>
                    <a:pt x="383" y="498"/>
                    <a:pt x="0" y="707"/>
                  </a:cubicBezTo>
                  <a:cubicBezTo>
                    <a:pt x="0" y="707"/>
                    <a:pt x="0" y="707"/>
                    <a:pt x="0" y="1099"/>
                  </a:cubicBezTo>
                  <a:lnTo>
                    <a:pt x="785" y="1099"/>
                  </a:lnTo>
                  <a:cubicBezTo>
                    <a:pt x="785" y="1099"/>
                    <a:pt x="1021" y="550"/>
                    <a:pt x="1099" y="0"/>
                  </a:cubicBezTo>
                  <a:close/>
                </a:path>
              </a:pathLst>
            </a:custGeom>
            <a:grpFill/>
            <a:ln w="7849" cap="flat">
              <a:noFill/>
              <a:prstDash val="solid"/>
              <a:miter/>
            </a:ln>
          </p:spPr>
          <p:txBody>
            <a:bodyPr rtlCol="0" anchor="ctr"/>
            <a:lstStyle/>
            <a:p>
              <a:endParaRPr lang="en-US"/>
            </a:p>
          </p:txBody>
        </p:sp>
        <p:sp>
          <p:nvSpPr>
            <p:cNvPr id="443" name="Freeform 442">
              <a:extLst>
                <a:ext uri="{FF2B5EF4-FFF2-40B4-BE49-F238E27FC236}">
                  <a16:creationId xmlns:a16="http://schemas.microsoft.com/office/drawing/2014/main" id="{0B3AB898-0E61-3D4E-A059-2FDC29288F09}"/>
                </a:ext>
              </a:extLst>
            </p:cNvPr>
            <p:cNvSpPr/>
            <p:nvPr/>
          </p:nvSpPr>
          <p:spPr>
            <a:xfrm>
              <a:off x="6099286" y="440849"/>
              <a:ext cx="7852" cy="7853"/>
            </a:xfrm>
            <a:custGeom>
              <a:avLst/>
              <a:gdLst>
                <a:gd name="connsiteX0" fmla="*/ 314 w 0"/>
                <a:gd name="connsiteY0" fmla="*/ 1571 h 0"/>
                <a:gd name="connsiteX1" fmla="*/ 2827 w 0"/>
                <a:gd name="connsiteY1" fmla="*/ 2042 h 0"/>
                <a:gd name="connsiteX2" fmla="*/ 1099 w 0"/>
                <a:gd name="connsiteY2" fmla="*/ 785 h 0"/>
                <a:gd name="connsiteX3" fmla="*/ 0 w 0"/>
                <a:gd name="connsiteY3" fmla="*/ 0 h 0"/>
                <a:gd name="connsiteX4" fmla="*/ 314 w 0"/>
                <a:gd name="connsiteY4" fmla="*/ 15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314" y="1571"/>
                  </a:moveTo>
                  <a:lnTo>
                    <a:pt x="2827" y="2042"/>
                  </a:lnTo>
                  <a:lnTo>
                    <a:pt x="1099" y="785"/>
                  </a:lnTo>
                  <a:lnTo>
                    <a:pt x="0" y="0"/>
                  </a:lnTo>
                  <a:lnTo>
                    <a:pt x="314" y="1571"/>
                  </a:lnTo>
                  <a:close/>
                </a:path>
              </a:pathLst>
            </a:custGeom>
            <a:grpFill/>
            <a:ln w="7849" cap="flat">
              <a:noFill/>
              <a:prstDash val="solid"/>
              <a:miter/>
            </a:ln>
          </p:spPr>
          <p:txBody>
            <a:bodyPr rtlCol="0" anchor="ctr"/>
            <a:lstStyle/>
            <a:p>
              <a:endParaRPr lang="en-US"/>
            </a:p>
          </p:txBody>
        </p:sp>
        <p:sp>
          <p:nvSpPr>
            <p:cNvPr id="444" name="Freeform 443">
              <a:extLst>
                <a:ext uri="{FF2B5EF4-FFF2-40B4-BE49-F238E27FC236}">
                  <a16:creationId xmlns:a16="http://schemas.microsoft.com/office/drawing/2014/main" id="{FC0496BF-901A-A540-8E39-D8D1A2506875}"/>
                </a:ext>
              </a:extLst>
            </p:cNvPr>
            <p:cNvSpPr/>
            <p:nvPr/>
          </p:nvSpPr>
          <p:spPr>
            <a:xfrm>
              <a:off x="886207" y="1170048"/>
              <a:ext cx="7852" cy="7853"/>
            </a:xfrm>
            <a:custGeom>
              <a:avLst/>
              <a:gdLst>
                <a:gd name="connsiteX0" fmla="*/ 0 w 0"/>
                <a:gd name="connsiteY0" fmla="*/ 1021 h 0"/>
                <a:gd name="connsiteX1" fmla="*/ 550 w 0"/>
                <a:gd name="connsiteY1" fmla="*/ 2670 h 0"/>
                <a:gd name="connsiteX2" fmla="*/ 550 w 0"/>
                <a:gd name="connsiteY2" fmla="*/ 0 h 0"/>
                <a:gd name="connsiteX3" fmla="*/ 0 w 0"/>
                <a:gd name="connsiteY3" fmla="*/ 1021 h 0"/>
              </a:gdLst>
              <a:ahLst/>
              <a:cxnLst>
                <a:cxn ang="0">
                  <a:pos x="connsiteX0" y="connsiteY0"/>
                </a:cxn>
                <a:cxn ang="0">
                  <a:pos x="connsiteX1" y="connsiteY1"/>
                </a:cxn>
                <a:cxn ang="0">
                  <a:pos x="connsiteX2" y="connsiteY2"/>
                </a:cxn>
                <a:cxn ang="0">
                  <a:pos x="connsiteX3" y="connsiteY3"/>
                </a:cxn>
              </a:cxnLst>
              <a:rect l="l" t="t" r="r" b="b"/>
              <a:pathLst>
                <a:path>
                  <a:moveTo>
                    <a:pt x="0" y="1021"/>
                  </a:moveTo>
                  <a:cubicBezTo>
                    <a:pt x="100" y="1595"/>
                    <a:pt x="285" y="2151"/>
                    <a:pt x="550" y="2670"/>
                  </a:cubicBezTo>
                  <a:cubicBezTo>
                    <a:pt x="550" y="1806"/>
                    <a:pt x="550" y="864"/>
                    <a:pt x="550" y="0"/>
                  </a:cubicBezTo>
                  <a:cubicBezTo>
                    <a:pt x="254" y="267"/>
                    <a:pt x="60" y="627"/>
                    <a:pt x="0" y="1021"/>
                  </a:cubicBezTo>
                  <a:close/>
                </a:path>
              </a:pathLst>
            </a:custGeom>
            <a:grpFill/>
            <a:ln w="7849" cap="flat">
              <a:noFill/>
              <a:prstDash val="solid"/>
              <a:miter/>
            </a:ln>
          </p:spPr>
          <p:txBody>
            <a:bodyPr rtlCol="0" anchor="ctr"/>
            <a:lstStyle/>
            <a:p>
              <a:endParaRPr lang="en-US"/>
            </a:p>
          </p:txBody>
        </p:sp>
        <p:sp>
          <p:nvSpPr>
            <p:cNvPr id="445" name="Freeform 444">
              <a:extLst>
                <a:ext uri="{FF2B5EF4-FFF2-40B4-BE49-F238E27FC236}">
                  <a16:creationId xmlns:a16="http://schemas.microsoft.com/office/drawing/2014/main" id="{BF71D2A2-FB4F-AC41-9EFA-789A179BD28F}"/>
                </a:ext>
              </a:extLst>
            </p:cNvPr>
            <p:cNvSpPr/>
            <p:nvPr/>
          </p:nvSpPr>
          <p:spPr>
            <a:xfrm>
              <a:off x="876851" y="1169341"/>
              <a:ext cx="23556" cy="23558"/>
            </a:xfrm>
            <a:custGeom>
              <a:avLst/>
              <a:gdLst>
                <a:gd name="connsiteX0" fmla="*/ 9906 w 23555"/>
                <a:gd name="connsiteY0" fmla="*/ 3377 h 23558"/>
                <a:gd name="connsiteX1" fmla="*/ 9906 w 23555"/>
                <a:gd name="connsiteY1" fmla="*/ 6832 h 23558"/>
                <a:gd name="connsiteX2" fmla="*/ 10691 w 23555"/>
                <a:gd name="connsiteY2" fmla="*/ 6361 h 23558"/>
                <a:gd name="connsiteX3" fmla="*/ 2211 w 23555"/>
                <a:gd name="connsiteY3" fmla="*/ 15941 h 23558"/>
                <a:gd name="connsiteX4" fmla="*/ 2211 w 23555"/>
                <a:gd name="connsiteY4" fmla="*/ 23794 h 23558"/>
                <a:gd name="connsiteX5" fmla="*/ 8178 w 23555"/>
                <a:gd name="connsiteY5" fmla="*/ 23794 h 23558"/>
                <a:gd name="connsiteX6" fmla="*/ 25924 w 23555"/>
                <a:gd name="connsiteY6" fmla="*/ 5418 h 23558"/>
                <a:gd name="connsiteX7" fmla="*/ 22940 w 23555"/>
                <a:gd name="connsiteY7" fmla="*/ 1178 h 23558"/>
                <a:gd name="connsiteX8" fmla="*/ 16815 w 23555"/>
                <a:gd name="connsiteY8" fmla="*/ 0 h 23558"/>
                <a:gd name="connsiteX9" fmla="*/ 10848 w 23555"/>
                <a:gd name="connsiteY9" fmla="*/ 6046 h 2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55" h="23558">
                  <a:moveTo>
                    <a:pt x="9906" y="3377"/>
                  </a:moveTo>
                  <a:lnTo>
                    <a:pt x="9906" y="6832"/>
                  </a:lnTo>
                  <a:lnTo>
                    <a:pt x="10691" y="6361"/>
                  </a:lnTo>
                  <a:cubicBezTo>
                    <a:pt x="7864" y="9580"/>
                    <a:pt x="4959" y="12643"/>
                    <a:pt x="2211" y="15941"/>
                  </a:cubicBezTo>
                  <a:cubicBezTo>
                    <a:pt x="-537" y="19239"/>
                    <a:pt x="-930" y="23322"/>
                    <a:pt x="2211" y="23794"/>
                  </a:cubicBezTo>
                  <a:cubicBezTo>
                    <a:pt x="5352" y="24265"/>
                    <a:pt x="6843" y="24736"/>
                    <a:pt x="8178" y="23794"/>
                  </a:cubicBezTo>
                  <a:cubicBezTo>
                    <a:pt x="15378" y="19055"/>
                    <a:pt x="21439" y="12779"/>
                    <a:pt x="25924" y="5418"/>
                  </a:cubicBezTo>
                  <a:cubicBezTo>
                    <a:pt x="26945" y="3691"/>
                    <a:pt x="25453" y="1806"/>
                    <a:pt x="22940" y="1178"/>
                  </a:cubicBezTo>
                  <a:cubicBezTo>
                    <a:pt x="20924" y="665"/>
                    <a:pt x="18878" y="271"/>
                    <a:pt x="16815" y="0"/>
                  </a:cubicBezTo>
                  <a:lnTo>
                    <a:pt x="10848" y="6046"/>
                  </a:lnTo>
                  <a:close/>
                </a:path>
              </a:pathLst>
            </a:custGeom>
            <a:grpFill/>
            <a:ln w="7849" cap="flat">
              <a:noFill/>
              <a:prstDash val="solid"/>
              <a:miter/>
            </a:ln>
          </p:spPr>
          <p:txBody>
            <a:bodyPr rtlCol="0" anchor="ctr"/>
            <a:lstStyle/>
            <a:p>
              <a:endParaRPr lang="en-US"/>
            </a:p>
          </p:txBody>
        </p:sp>
        <p:sp>
          <p:nvSpPr>
            <p:cNvPr id="446" name="Freeform 445">
              <a:extLst>
                <a:ext uri="{FF2B5EF4-FFF2-40B4-BE49-F238E27FC236}">
                  <a16:creationId xmlns:a16="http://schemas.microsoft.com/office/drawing/2014/main" id="{C9C6BB75-AB20-2143-A1DB-5391752980F2}"/>
                </a:ext>
              </a:extLst>
            </p:cNvPr>
            <p:cNvSpPr/>
            <p:nvPr/>
          </p:nvSpPr>
          <p:spPr>
            <a:xfrm>
              <a:off x="6744561" y="488747"/>
              <a:ext cx="7852" cy="7853"/>
            </a:xfrm>
            <a:custGeom>
              <a:avLst/>
              <a:gdLst>
                <a:gd name="connsiteX0" fmla="*/ 1884 w 0"/>
                <a:gd name="connsiteY0" fmla="*/ 3616 h 0"/>
                <a:gd name="connsiteX1" fmla="*/ 4005 w 0"/>
                <a:gd name="connsiteY1" fmla="*/ 1967 h 0"/>
                <a:gd name="connsiteX2" fmla="*/ 2120 w 0"/>
                <a:gd name="connsiteY2" fmla="*/ 4 h 0"/>
                <a:gd name="connsiteX3" fmla="*/ 0 w 0"/>
                <a:gd name="connsiteY3" fmla="*/ 1731 h 0"/>
                <a:gd name="connsiteX4" fmla="*/ 1884 w 0"/>
                <a:gd name="connsiteY4" fmla="*/ 361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1884" y="3616"/>
                  </a:moveTo>
                  <a:cubicBezTo>
                    <a:pt x="2513" y="3616"/>
                    <a:pt x="3298" y="2595"/>
                    <a:pt x="4005" y="1967"/>
                  </a:cubicBezTo>
                  <a:cubicBezTo>
                    <a:pt x="3376" y="1260"/>
                    <a:pt x="2827" y="82"/>
                    <a:pt x="2120" y="4"/>
                  </a:cubicBezTo>
                  <a:cubicBezTo>
                    <a:pt x="1413" y="-75"/>
                    <a:pt x="785" y="1103"/>
                    <a:pt x="0" y="1731"/>
                  </a:cubicBezTo>
                  <a:cubicBezTo>
                    <a:pt x="628" y="2360"/>
                    <a:pt x="1256" y="3616"/>
                    <a:pt x="1884" y="3616"/>
                  </a:cubicBezTo>
                  <a:close/>
                </a:path>
              </a:pathLst>
            </a:custGeom>
            <a:grpFill/>
            <a:ln w="7849" cap="flat">
              <a:noFill/>
              <a:prstDash val="solid"/>
              <a:miter/>
            </a:ln>
          </p:spPr>
          <p:txBody>
            <a:bodyPr rtlCol="0" anchor="ctr"/>
            <a:lstStyle/>
            <a:p>
              <a:endParaRPr lang="en-US"/>
            </a:p>
          </p:txBody>
        </p:sp>
        <p:sp>
          <p:nvSpPr>
            <p:cNvPr id="447" name="Freeform 446">
              <a:extLst>
                <a:ext uri="{FF2B5EF4-FFF2-40B4-BE49-F238E27FC236}">
                  <a16:creationId xmlns:a16="http://schemas.microsoft.com/office/drawing/2014/main" id="{0A5AA16B-A1BA-E04C-BA79-6DA81D04FF02}"/>
                </a:ext>
              </a:extLst>
            </p:cNvPr>
            <p:cNvSpPr/>
            <p:nvPr/>
          </p:nvSpPr>
          <p:spPr>
            <a:xfrm>
              <a:off x="1188272" y="1665285"/>
              <a:ext cx="7852" cy="7853"/>
            </a:xfrm>
            <a:custGeom>
              <a:avLst/>
              <a:gdLst>
                <a:gd name="connsiteX0" fmla="*/ 0 w 0"/>
                <a:gd name="connsiteY0" fmla="*/ 1209 h 0"/>
                <a:gd name="connsiteX1" fmla="*/ 3533 w 0"/>
                <a:gd name="connsiteY1" fmla="*/ 3172 h 0"/>
                <a:gd name="connsiteX2" fmla="*/ 0 w 0"/>
                <a:gd name="connsiteY2" fmla="*/ 1209 h 0"/>
              </a:gdLst>
              <a:ahLst/>
              <a:cxnLst>
                <a:cxn ang="0">
                  <a:pos x="connsiteX0" y="connsiteY0"/>
                </a:cxn>
                <a:cxn ang="0">
                  <a:pos x="connsiteX1" y="connsiteY1"/>
                </a:cxn>
                <a:cxn ang="0">
                  <a:pos x="connsiteX2" y="connsiteY2"/>
                </a:cxn>
              </a:cxnLst>
              <a:rect l="l" t="t" r="r" b="b"/>
              <a:pathLst>
                <a:path>
                  <a:moveTo>
                    <a:pt x="0" y="1209"/>
                  </a:moveTo>
                  <a:lnTo>
                    <a:pt x="3533" y="3172"/>
                  </a:lnTo>
                  <a:cubicBezTo>
                    <a:pt x="3533" y="1130"/>
                    <a:pt x="3926" y="-1618"/>
                    <a:pt x="0" y="1209"/>
                  </a:cubicBezTo>
                  <a:close/>
                </a:path>
              </a:pathLst>
            </a:custGeom>
            <a:grpFill/>
            <a:ln w="7849" cap="flat">
              <a:noFill/>
              <a:prstDash val="solid"/>
              <a:miter/>
            </a:ln>
          </p:spPr>
          <p:txBody>
            <a:bodyPr rtlCol="0" anchor="ctr"/>
            <a:lstStyle/>
            <a:p>
              <a:endParaRPr lang="en-US"/>
            </a:p>
          </p:txBody>
        </p:sp>
        <p:sp>
          <p:nvSpPr>
            <p:cNvPr id="448" name="Freeform 447">
              <a:extLst>
                <a:ext uri="{FF2B5EF4-FFF2-40B4-BE49-F238E27FC236}">
                  <a16:creationId xmlns:a16="http://schemas.microsoft.com/office/drawing/2014/main" id="{06DF81FB-40E2-604E-B291-4AC2278CD615}"/>
                </a:ext>
              </a:extLst>
            </p:cNvPr>
            <p:cNvSpPr/>
            <p:nvPr/>
          </p:nvSpPr>
          <p:spPr>
            <a:xfrm>
              <a:off x="2958577" y="1150259"/>
              <a:ext cx="7852" cy="7853"/>
            </a:xfrm>
            <a:custGeom>
              <a:avLst/>
              <a:gdLst>
                <a:gd name="connsiteX0" fmla="*/ 0 w 0"/>
                <a:gd name="connsiteY0" fmla="*/ 0 h 0"/>
                <a:gd name="connsiteX1" fmla="*/ 0 w 0"/>
                <a:gd name="connsiteY1" fmla="*/ 5026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cubicBezTo>
                    <a:pt x="0" y="1649"/>
                    <a:pt x="0" y="3377"/>
                    <a:pt x="0" y="5026"/>
                  </a:cubicBezTo>
                  <a:cubicBezTo>
                    <a:pt x="2356" y="2827"/>
                    <a:pt x="2356" y="2042"/>
                    <a:pt x="0" y="0"/>
                  </a:cubicBezTo>
                  <a:close/>
                </a:path>
              </a:pathLst>
            </a:custGeom>
            <a:grpFill/>
            <a:ln w="7849" cap="flat">
              <a:noFill/>
              <a:prstDash val="solid"/>
              <a:miter/>
            </a:ln>
          </p:spPr>
          <p:txBody>
            <a:bodyPr rtlCol="0" anchor="ctr"/>
            <a:lstStyle/>
            <a:p>
              <a:endParaRPr lang="en-US"/>
            </a:p>
          </p:txBody>
        </p:sp>
        <p:sp>
          <p:nvSpPr>
            <p:cNvPr id="449" name="Freeform 448">
              <a:extLst>
                <a:ext uri="{FF2B5EF4-FFF2-40B4-BE49-F238E27FC236}">
                  <a16:creationId xmlns:a16="http://schemas.microsoft.com/office/drawing/2014/main" id="{A55B44AC-B63A-C84E-8148-00AA50BC7980}"/>
                </a:ext>
              </a:extLst>
            </p:cNvPr>
            <p:cNvSpPr/>
            <p:nvPr/>
          </p:nvSpPr>
          <p:spPr>
            <a:xfrm>
              <a:off x="6522193" y="558011"/>
              <a:ext cx="7852" cy="7853"/>
            </a:xfrm>
            <a:custGeom>
              <a:avLst/>
              <a:gdLst>
                <a:gd name="connsiteX0" fmla="*/ 0 w 0"/>
                <a:gd name="connsiteY0" fmla="*/ 0 h 0"/>
                <a:gd name="connsiteX1" fmla="*/ 0 w 0"/>
                <a:gd name="connsiteY1" fmla="*/ 1099 h 0"/>
                <a:gd name="connsiteX2" fmla="*/ 628 w 0"/>
                <a:gd name="connsiteY2" fmla="*/ 1099 h 0"/>
                <a:gd name="connsiteX3" fmla="*/ 628 w 0"/>
                <a:gd name="connsiteY3" fmla="*/ 393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36" y="366"/>
                    <a:pt x="36" y="734"/>
                    <a:pt x="0" y="1099"/>
                  </a:cubicBezTo>
                  <a:lnTo>
                    <a:pt x="628" y="1099"/>
                  </a:lnTo>
                  <a:cubicBezTo>
                    <a:pt x="628" y="1099"/>
                    <a:pt x="628" y="628"/>
                    <a:pt x="628" y="393"/>
                  </a:cubicBezTo>
                  <a:close/>
                </a:path>
              </a:pathLst>
            </a:custGeom>
            <a:grpFill/>
            <a:ln w="7849" cap="flat">
              <a:noFill/>
              <a:prstDash val="solid"/>
              <a:miter/>
            </a:ln>
          </p:spPr>
          <p:txBody>
            <a:bodyPr rtlCol="0" anchor="ctr"/>
            <a:lstStyle/>
            <a:p>
              <a:endParaRPr lang="en-US"/>
            </a:p>
          </p:txBody>
        </p:sp>
        <p:sp>
          <p:nvSpPr>
            <p:cNvPr id="450" name="Freeform 449">
              <a:extLst>
                <a:ext uri="{FF2B5EF4-FFF2-40B4-BE49-F238E27FC236}">
                  <a16:creationId xmlns:a16="http://schemas.microsoft.com/office/drawing/2014/main" id="{CC705431-F20D-4649-8EAB-FC1FB93F2E25}"/>
                </a:ext>
              </a:extLst>
            </p:cNvPr>
            <p:cNvSpPr/>
            <p:nvPr/>
          </p:nvSpPr>
          <p:spPr>
            <a:xfrm>
              <a:off x="6520858" y="556629"/>
              <a:ext cx="7852" cy="7853"/>
            </a:xfrm>
            <a:custGeom>
              <a:avLst/>
              <a:gdLst>
                <a:gd name="connsiteX0" fmla="*/ 0 w 0"/>
                <a:gd name="connsiteY0" fmla="*/ 911 h 0"/>
                <a:gd name="connsiteX1" fmla="*/ 1335 w 0"/>
                <a:gd name="connsiteY1" fmla="*/ 1382 h 0"/>
                <a:gd name="connsiteX2" fmla="*/ 0 w 0"/>
                <a:gd name="connsiteY2" fmla="*/ 911 h 0"/>
              </a:gdLst>
              <a:ahLst/>
              <a:cxnLst>
                <a:cxn ang="0">
                  <a:pos x="connsiteX0" y="connsiteY0"/>
                </a:cxn>
                <a:cxn ang="0">
                  <a:pos x="connsiteX1" y="connsiteY1"/>
                </a:cxn>
                <a:cxn ang="0">
                  <a:pos x="connsiteX2" y="connsiteY2"/>
                </a:cxn>
              </a:cxnLst>
              <a:rect l="l" t="t" r="r" b="b"/>
              <a:pathLst>
                <a:path>
                  <a:moveTo>
                    <a:pt x="0" y="911"/>
                  </a:moveTo>
                  <a:lnTo>
                    <a:pt x="1335" y="1382"/>
                  </a:lnTo>
                  <a:cubicBezTo>
                    <a:pt x="864" y="-110"/>
                    <a:pt x="393" y="-581"/>
                    <a:pt x="0" y="911"/>
                  </a:cubicBezTo>
                  <a:close/>
                </a:path>
              </a:pathLst>
            </a:custGeom>
            <a:grpFill/>
            <a:ln w="7849" cap="flat">
              <a:noFill/>
              <a:prstDash val="solid"/>
              <a:miter/>
            </a:ln>
          </p:spPr>
          <p:txBody>
            <a:bodyPr rtlCol="0" anchor="ctr"/>
            <a:lstStyle/>
            <a:p>
              <a:endParaRPr lang="en-US"/>
            </a:p>
          </p:txBody>
        </p:sp>
        <p:sp>
          <p:nvSpPr>
            <p:cNvPr id="451" name="Freeform 450">
              <a:extLst>
                <a:ext uri="{FF2B5EF4-FFF2-40B4-BE49-F238E27FC236}">
                  <a16:creationId xmlns:a16="http://schemas.microsoft.com/office/drawing/2014/main" id="{AF4F15A2-CB6D-E048-A56E-8BE1190894A4}"/>
                </a:ext>
              </a:extLst>
            </p:cNvPr>
            <p:cNvSpPr/>
            <p:nvPr/>
          </p:nvSpPr>
          <p:spPr>
            <a:xfrm>
              <a:off x="2822024" y="567578"/>
              <a:ext cx="7852" cy="7853"/>
            </a:xfrm>
            <a:custGeom>
              <a:avLst/>
              <a:gdLst>
                <a:gd name="connsiteX0" fmla="*/ 2127 w 0"/>
                <a:gd name="connsiteY0" fmla="*/ 13 h 0"/>
                <a:gd name="connsiteX1" fmla="*/ 56 w 0"/>
                <a:gd name="connsiteY1" fmla="*/ 3171 h 0"/>
                <a:gd name="connsiteX2" fmla="*/ 164 w 0"/>
                <a:gd name="connsiteY2" fmla="*/ 3547 h 0"/>
                <a:gd name="connsiteX3" fmla="*/ 4090 w 0"/>
                <a:gd name="connsiteY3" fmla="*/ 1663 h 0"/>
                <a:gd name="connsiteX4" fmla="*/ 2127 w 0"/>
                <a:gd name="connsiteY4" fmla="*/ 1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2127" y="13"/>
                  </a:moveTo>
                  <a:cubicBezTo>
                    <a:pt x="683" y="314"/>
                    <a:pt x="-244" y="1727"/>
                    <a:pt x="56" y="3171"/>
                  </a:cubicBezTo>
                  <a:cubicBezTo>
                    <a:pt x="83" y="3299"/>
                    <a:pt x="119" y="3425"/>
                    <a:pt x="164" y="3547"/>
                  </a:cubicBezTo>
                  <a:lnTo>
                    <a:pt x="4090" y="1663"/>
                  </a:lnTo>
                  <a:cubicBezTo>
                    <a:pt x="3462" y="1113"/>
                    <a:pt x="2598" y="-144"/>
                    <a:pt x="2127" y="13"/>
                  </a:cubicBezTo>
                  <a:close/>
                </a:path>
              </a:pathLst>
            </a:custGeom>
            <a:grpFill/>
            <a:ln w="7849" cap="flat">
              <a:noFill/>
              <a:prstDash val="solid"/>
              <a:miter/>
            </a:ln>
          </p:spPr>
          <p:txBody>
            <a:bodyPr rtlCol="0" anchor="ctr"/>
            <a:lstStyle/>
            <a:p>
              <a:endParaRPr lang="en-US"/>
            </a:p>
          </p:txBody>
        </p:sp>
        <p:sp>
          <p:nvSpPr>
            <p:cNvPr id="452" name="Freeform 451">
              <a:extLst>
                <a:ext uri="{FF2B5EF4-FFF2-40B4-BE49-F238E27FC236}">
                  <a16:creationId xmlns:a16="http://schemas.microsoft.com/office/drawing/2014/main" id="{2A96DFF2-4E21-2249-925E-3A48354A408F}"/>
                </a:ext>
              </a:extLst>
            </p:cNvPr>
            <p:cNvSpPr/>
            <p:nvPr/>
          </p:nvSpPr>
          <p:spPr>
            <a:xfrm>
              <a:off x="2415064" y="579998"/>
              <a:ext cx="7852" cy="7853"/>
            </a:xfrm>
            <a:custGeom>
              <a:avLst/>
              <a:gdLst>
                <a:gd name="connsiteX0" fmla="*/ 2042 w 0"/>
                <a:gd name="connsiteY0" fmla="*/ 2199 h 0"/>
                <a:gd name="connsiteX1" fmla="*/ 1256 w 0"/>
                <a:gd name="connsiteY1" fmla="*/ 0 h 0"/>
                <a:gd name="connsiteX2" fmla="*/ 0 w 0"/>
                <a:gd name="connsiteY2" fmla="*/ 1885 h 0"/>
                <a:gd name="connsiteX3" fmla="*/ 2042 w 0"/>
                <a:gd name="connsiteY3" fmla="*/ 2199 h 0"/>
              </a:gdLst>
              <a:ahLst/>
              <a:cxnLst>
                <a:cxn ang="0">
                  <a:pos x="connsiteX0" y="connsiteY0"/>
                </a:cxn>
                <a:cxn ang="0">
                  <a:pos x="connsiteX1" y="connsiteY1"/>
                </a:cxn>
                <a:cxn ang="0">
                  <a:pos x="connsiteX2" y="connsiteY2"/>
                </a:cxn>
                <a:cxn ang="0">
                  <a:pos x="connsiteX3" y="connsiteY3"/>
                </a:cxn>
              </a:cxnLst>
              <a:rect l="l" t="t" r="r" b="b"/>
              <a:pathLst>
                <a:path>
                  <a:moveTo>
                    <a:pt x="2042" y="2199"/>
                  </a:moveTo>
                  <a:lnTo>
                    <a:pt x="1256" y="0"/>
                  </a:lnTo>
                  <a:lnTo>
                    <a:pt x="0" y="1885"/>
                  </a:lnTo>
                  <a:lnTo>
                    <a:pt x="2042" y="2199"/>
                  </a:lnTo>
                  <a:close/>
                </a:path>
              </a:pathLst>
            </a:custGeom>
            <a:grpFill/>
            <a:ln w="7849" cap="flat">
              <a:noFill/>
              <a:prstDash val="solid"/>
              <a:miter/>
            </a:ln>
          </p:spPr>
          <p:txBody>
            <a:bodyPr rtlCol="0" anchor="ctr"/>
            <a:lstStyle/>
            <a:p>
              <a:endParaRPr lang="en-US"/>
            </a:p>
          </p:txBody>
        </p:sp>
        <p:sp>
          <p:nvSpPr>
            <p:cNvPr id="453" name="Freeform 452">
              <a:extLst>
                <a:ext uri="{FF2B5EF4-FFF2-40B4-BE49-F238E27FC236}">
                  <a16:creationId xmlns:a16="http://schemas.microsoft.com/office/drawing/2014/main" id="{B82EA953-6260-8E41-863F-22808876707F}"/>
                </a:ext>
              </a:extLst>
            </p:cNvPr>
            <p:cNvSpPr/>
            <p:nvPr/>
          </p:nvSpPr>
          <p:spPr>
            <a:xfrm>
              <a:off x="5908012" y="691192"/>
              <a:ext cx="7852" cy="7853"/>
            </a:xfrm>
            <a:custGeom>
              <a:avLst/>
              <a:gdLst>
                <a:gd name="connsiteX0" fmla="*/ 2041 w 0"/>
                <a:gd name="connsiteY0" fmla="*/ 0 h 0"/>
                <a:gd name="connsiteX1" fmla="*/ 0 w 0"/>
                <a:gd name="connsiteY1" fmla="*/ 785 h 0"/>
                <a:gd name="connsiteX2" fmla="*/ 1806 w 0"/>
                <a:gd name="connsiteY2" fmla="*/ 1963 h 0"/>
                <a:gd name="connsiteX3" fmla="*/ 2041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2041" y="0"/>
                  </a:moveTo>
                  <a:lnTo>
                    <a:pt x="0" y="785"/>
                  </a:lnTo>
                  <a:lnTo>
                    <a:pt x="1806" y="1963"/>
                  </a:lnTo>
                  <a:lnTo>
                    <a:pt x="2041" y="0"/>
                  </a:lnTo>
                  <a:close/>
                </a:path>
              </a:pathLst>
            </a:custGeom>
            <a:grpFill/>
            <a:ln w="7849" cap="flat">
              <a:noFill/>
              <a:prstDash val="solid"/>
              <a:miter/>
            </a:ln>
          </p:spPr>
          <p:txBody>
            <a:bodyPr rtlCol="0" anchor="ctr"/>
            <a:lstStyle/>
            <a:p>
              <a:endParaRPr lang="en-US"/>
            </a:p>
          </p:txBody>
        </p:sp>
        <p:sp>
          <p:nvSpPr>
            <p:cNvPr id="454" name="Freeform 453">
              <a:extLst>
                <a:ext uri="{FF2B5EF4-FFF2-40B4-BE49-F238E27FC236}">
                  <a16:creationId xmlns:a16="http://schemas.microsoft.com/office/drawing/2014/main" id="{0D5B3BA9-936D-914A-A911-4DB3730317CF}"/>
                </a:ext>
              </a:extLst>
            </p:cNvPr>
            <p:cNvSpPr/>
            <p:nvPr/>
          </p:nvSpPr>
          <p:spPr>
            <a:xfrm>
              <a:off x="2600370" y="5097248"/>
              <a:ext cx="7852" cy="7853"/>
            </a:xfrm>
            <a:custGeom>
              <a:avLst/>
              <a:gdLst>
                <a:gd name="connsiteX0" fmla="*/ 0 w 0"/>
                <a:gd name="connsiteY0" fmla="*/ 628 h 0"/>
                <a:gd name="connsiteX1" fmla="*/ 1178 w 0"/>
                <a:gd name="connsiteY1" fmla="*/ 628 h 0"/>
                <a:gd name="connsiteX2" fmla="*/ 1178 w 0"/>
                <a:gd name="connsiteY2" fmla="*/ 0 h 0"/>
                <a:gd name="connsiteX3" fmla="*/ 707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628"/>
                  </a:moveTo>
                  <a:lnTo>
                    <a:pt x="1178" y="628"/>
                  </a:lnTo>
                  <a:lnTo>
                    <a:pt x="1178" y="0"/>
                  </a:lnTo>
                  <a:lnTo>
                    <a:pt x="707" y="0"/>
                  </a:lnTo>
                  <a:close/>
                </a:path>
              </a:pathLst>
            </a:custGeom>
            <a:grpFill/>
            <a:ln w="7849" cap="flat">
              <a:noFill/>
              <a:prstDash val="solid"/>
              <a:miter/>
            </a:ln>
          </p:spPr>
          <p:txBody>
            <a:bodyPr rtlCol="0" anchor="ctr"/>
            <a:lstStyle/>
            <a:p>
              <a:endParaRPr lang="en-US"/>
            </a:p>
          </p:txBody>
        </p:sp>
        <p:sp>
          <p:nvSpPr>
            <p:cNvPr id="455" name="Freeform 454">
              <a:extLst>
                <a:ext uri="{FF2B5EF4-FFF2-40B4-BE49-F238E27FC236}">
                  <a16:creationId xmlns:a16="http://schemas.microsoft.com/office/drawing/2014/main" id="{5C4AA156-3BDC-D24E-B9A1-250AC1C2D7B5}"/>
                </a:ext>
              </a:extLst>
            </p:cNvPr>
            <p:cNvSpPr/>
            <p:nvPr/>
          </p:nvSpPr>
          <p:spPr>
            <a:xfrm>
              <a:off x="2595345" y="5097876"/>
              <a:ext cx="7852" cy="7853"/>
            </a:xfrm>
            <a:custGeom>
              <a:avLst/>
              <a:gdLst>
                <a:gd name="connsiteX0" fmla="*/ 5025 w 0"/>
                <a:gd name="connsiteY0" fmla="*/ 0 h 0"/>
                <a:gd name="connsiteX1" fmla="*/ 0 w 0"/>
                <a:gd name="connsiteY1" fmla="*/ 0 h 0"/>
                <a:gd name="connsiteX2" fmla="*/ 5025 w 0"/>
                <a:gd name="connsiteY2" fmla="*/ 0 h 0"/>
              </a:gdLst>
              <a:ahLst/>
              <a:cxnLst>
                <a:cxn ang="0">
                  <a:pos x="connsiteX0" y="connsiteY0"/>
                </a:cxn>
                <a:cxn ang="0">
                  <a:pos x="connsiteX1" y="connsiteY1"/>
                </a:cxn>
                <a:cxn ang="0">
                  <a:pos x="connsiteX2" y="connsiteY2"/>
                </a:cxn>
              </a:cxnLst>
              <a:rect l="l" t="t" r="r" b="b"/>
              <a:pathLst>
                <a:path>
                  <a:moveTo>
                    <a:pt x="5025" y="0"/>
                  </a:moveTo>
                  <a:lnTo>
                    <a:pt x="0" y="0"/>
                  </a:lnTo>
                  <a:cubicBezTo>
                    <a:pt x="2120" y="2905"/>
                    <a:pt x="2748" y="2905"/>
                    <a:pt x="5025" y="0"/>
                  </a:cubicBezTo>
                  <a:close/>
                </a:path>
              </a:pathLst>
            </a:custGeom>
            <a:grpFill/>
            <a:ln w="7849" cap="flat">
              <a:noFill/>
              <a:prstDash val="solid"/>
              <a:miter/>
            </a:ln>
          </p:spPr>
          <p:txBody>
            <a:bodyPr rtlCol="0" anchor="ctr"/>
            <a:lstStyle/>
            <a:p>
              <a:endParaRPr lang="en-US"/>
            </a:p>
          </p:txBody>
        </p:sp>
        <p:sp>
          <p:nvSpPr>
            <p:cNvPr id="456" name="Freeform 455">
              <a:extLst>
                <a:ext uri="{FF2B5EF4-FFF2-40B4-BE49-F238E27FC236}">
                  <a16:creationId xmlns:a16="http://schemas.microsoft.com/office/drawing/2014/main" id="{3B59FD47-90D9-7F4F-B84A-4A0A55E57C28}"/>
                </a:ext>
              </a:extLst>
            </p:cNvPr>
            <p:cNvSpPr/>
            <p:nvPr/>
          </p:nvSpPr>
          <p:spPr>
            <a:xfrm>
              <a:off x="4729822" y="1643718"/>
              <a:ext cx="15704" cy="31411"/>
            </a:xfrm>
            <a:custGeom>
              <a:avLst/>
              <a:gdLst>
                <a:gd name="connsiteX0" fmla="*/ 2122 w 15703"/>
                <a:gd name="connsiteY0" fmla="*/ 28901 h 31410"/>
                <a:gd name="connsiteX1" fmla="*/ 5891 w 15703"/>
                <a:gd name="connsiteY1" fmla="*/ 33691 h 31410"/>
                <a:gd name="connsiteX2" fmla="*/ 13743 w 15703"/>
                <a:gd name="connsiteY2" fmla="*/ 29843 h 31410"/>
                <a:gd name="connsiteX3" fmla="*/ 19632 w 15703"/>
                <a:gd name="connsiteY3" fmla="*/ 160 h 31410"/>
                <a:gd name="connsiteX4" fmla="*/ 5734 w 15703"/>
                <a:gd name="connsiteY4" fmla="*/ 5186 h 31410"/>
                <a:gd name="connsiteX5" fmla="*/ 237 w 15703"/>
                <a:gd name="connsiteY5" fmla="*/ 22776 h 31410"/>
                <a:gd name="connsiteX6" fmla="*/ 2122 w 15703"/>
                <a:gd name="connsiteY6" fmla="*/ 28901 h 3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 h="31410">
                  <a:moveTo>
                    <a:pt x="2122" y="28901"/>
                  </a:moveTo>
                  <a:cubicBezTo>
                    <a:pt x="3131" y="30678"/>
                    <a:pt x="4402" y="32293"/>
                    <a:pt x="5891" y="33691"/>
                  </a:cubicBezTo>
                  <a:cubicBezTo>
                    <a:pt x="7462" y="35262"/>
                    <a:pt x="11152" y="32985"/>
                    <a:pt x="13743" y="29843"/>
                  </a:cubicBezTo>
                  <a:cubicBezTo>
                    <a:pt x="20187" y="21391"/>
                    <a:pt x="22361" y="10433"/>
                    <a:pt x="19632" y="160"/>
                  </a:cubicBezTo>
                  <a:cubicBezTo>
                    <a:pt x="14451" y="-585"/>
                    <a:pt x="9240" y="1299"/>
                    <a:pt x="5734" y="5186"/>
                  </a:cubicBezTo>
                  <a:cubicBezTo>
                    <a:pt x="1296" y="9893"/>
                    <a:pt x="-731" y="16380"/>
                    <a:pt x="237" y="22776"/>
                  </a:cubicBezTo>
                  <a:cubicBezTo>
                    <a:pt x="539" y="24904"/>
                    <a:pt x="1175" y="26971"/>
                    <a:pt x="2122" y="28901"/>
                  </a:cubicBezTo>
                  <a:close/>
                </a:path>
              </a:pathLst>
            </a:custGeom>
            <a:grpFill/>
            <a:ln w="7849" cap="flat">
              <a:noFill/>
              <a:prstDash val="solid"/>
              <a:miter/>
            </a:ln>
          </p:spPr>
          <p:txBody>
            <a:bodyPr rtlCol="0" anchor="ctr"/>
            <a:lstStyle/>
            <a:p>
              <a:endParaRPr lang="en-US"/>
            </a:p>
          </p:txBody>
        </p:sp>
        <p:sp>
          <p:nvSpPr>
            <p:cNvPr id="457" name="Freeform 456">
              <a:extLst>
                <a:ext uri="{FF2B5EF4-FFF2-40B4-BE49-F238E27FC236}">
                  <a16:creationId xmlns:a16="http://schemas.microsoft.com/office/drawing/2014/main" id="{00652DA5-32FA-A547-A1DE-3D4B7A128511}"/>
                </a:ext>
              </a:extLst>
            </p:cNvPr>
            <p:cNvSpPr/>
            <p:nvPr/>
          </p:nvSpPr>
          <p:spPr>
            <a:xfrm>
              <a:off x="4756248" y="1530878"/>
              <a:ext cx="7852" cy="7853"/>
            </a:xfrm>
            <a:custGeom>
              <a:avLst/>
              <a:gdLst>
                <a:gd name="connsiteX0" fmla="*/ 7418 w 7851"/>
                <a:gd name="connsiteY0" fmla="*/ 15391 h 7852"/>
                <a:gd name="connsiteX1" fmla="*/ 10244 w 7851"/>
                <a:gd name="connsiteY1" fmla="*/ 14606 h 7852"/>
                <a:gd name="connsiteX2" fmla="*/ 12129 w 7851"/>
                <a:gd name="connsiteY2" fmla="*/ 6125 h 7852"/>
                <a:gd name="connsiteX3" fmla="*/ 6319 w 7851"/>
                <a:gd name="connsiteY3" fmla="*/ 0 h 7852"/>
                <a:gd name="connsiteX4" fmla="*/ 2785 w 7851"/>
                <a:gd name="connsiteY4" fmla="*/ 1414 h 7852"/>
                <a:gd name="connsiteX5" fmla="*/ 430 w 7851"/>
                <a:gd name="connsiteY5" fmla="*/ 9973 h 7852"/>
                <a:gd name="connsiteX6" fmla="*/ 7418 w 7851"/>
                <a:gd name="connsiteY6" fmla="*/ 15391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 h="7852">
                  <a:moveTo>
                    <a:pt x="7418" y="15391"/>
                  </a:moveTo>
                  <a:cubicBezTo>
                    <a:pt x="8427" y="15522"/>
                    <a:pt x="9447" y="15239"/>
                    <a:pt x="10244" y="14606"/>
                  </a:cubicBezTo>
                  <a:cubicBezTo>
                    <a:pt x="12766" y="12560"/>
                    <a:pt x="13547" y="9047"/>
                    <a:pt x="12129" y="6125"/>
                  </a:cubicBezTo>
                  <a:cubicBezTo>
                    <a:pt x="10951" y="3612"/>
                    <a:pt x="8124" y="1885"/>
                    <a:pt x="6319" y="0"/>
                  </a:cubicBezTo>
                  <a:cubicBezTo>
                    <a:pt x="4591" y="707"/>
                    <a:pt x="3413" y="785"/>
                    <a:pt x="2785" y="1414"/>
                  </a:cubicBezTo>
                  <a:cubicBezTo>
                    <a:pt x="308" y="3506"/>
                    <a:pt x="-628" y="6907"/>
                    <a:pt x="430" y="9973"/>
                  </a:cubicBezTo>
                  <a:cubicBezTo>
                    <a:pt x="1424" y="13044"/>
                    <a:pt x="4197" y="15193"/>
                    <a:pt x="7418" y="15391"/>
                  </a:cubicBezTo>
                  <a:close/>
                </a:path>
              </a:pathLst>
            </a:custGeom>
            <a:grpFill/>
            <a:ln w="7849" cap="flat">
              <a:noFill/>
              <a:prstDash val="solid"/>
              <a:miter/>
            </a:ln>
          </p:spPr>
          <p:txBody>
            <a:bodyPr rtlCol="0" anchor="ctr"/>
            <a:lstStyle/>
            <a:p>
              <a:endParaRPr lang="en-US"/>
            </a:p>
          </p:txBody>
        </p:sp>
        <p:sp>
          <p:nvSpPr>
            <p:cNvPr id="458" name="Freeform 457">
              <a:extLst>
                <a:ext uri="{FF2B5EF4-FFF2-40B4-BE49-F238E27FC236}">
                  <a16:creationId xmlns:a16="http://schemas.microsoft.com/office/drawing/2014/main" id="{FC6491EA-CF0B-0645-A244-4380A5809180}"/>
                </a:ext>
              </a:extLst>
            </p:cNvPr>
            <p:cNvSpPr/>
            <p:nvPr/>
          </p:nvSpPr>
          <p:spPr>
            <a:xfrm>
              <a:off x="4655575" y="1743220"/>
              <a:ext cx="7852" cy="7853"/>
            </a:xfrm>
            <a:custGeom>
              <a:avLst/>
              <a:gdLst>
                <a:gd name="connsiteX0" fmla="*/ 5701 w 0"/>
                <a:gd name="connsiteY0" fmla="*/ 7926 h 7852"/>
                <a:gd name="connsiteX1" fmla="*/ 7743 w 0"/>
                <a:gd name="connsiteY1" fmla="*/ 6199 h 7852"/>
                <a:gd name="connsiteX2" fmla="*/ 5073 w 0"/>
                <a:gd name="connsiteY2" fmla="*/ 1094 h 7852"/>
                <a:gd name="connsiteX3" fmla="*/ 1224 w 0"/>
                <a:gd name="connsiteY3" fmla="*/ 554 h 7852"/>
                <a:gd name="connsiteX4" fmla="*/ 361 w 0"/>
                <a:gd name="connsiteY4" fmla="*/ 1644 h 7852"/>
                <a:gd name="connsiteX5" fmla="*/ 832 w 0"/>
                <a:gd name="connsiteY5" fmla="*/ 6513 h 7852"/>
                <a:gd name="connsiteX6" fmla="*/ 5701 w 0"/>
                <a:gd name="connsiteY6" fmla="*/ 7926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h="7852">
                  <a:moveTo>
                    <a:pt x="5701" y="7926"/>
                  </a:moveTo>
                  <a:cubicBezTo>
                    <a:pt x="6329" y="7926"/>
                    <a:pt x="7114" y="6827"/>
                    <a:pt x="7743" y="6199"/>
                  </a:cubicBezTo>
                  <a:cubicBezTo>
                    <a:pt x="7111" y="4374"/>
                    <a:pt x="6211" y="2654"/>
                    <a:pt x="5073" y="1094"/>
                  </a:cubicBezTo>
                  <a:cubicBezTo>
                    <a:pt x="4159" y="-118"/>
                    <a:pt x="2436" y="-360"/>
                    <a:pt x="1224" y="554"/>
                  </a:cubicBezTo>
                  <a:cubicBezTo>
                    <a:pt x="848" y="837"/>
                    <a:pt x="551" y="1213"/>
                    <a:pt x="361" y="1644"/>
                  </a:cubicBezTo>
                  <a:cubicBezTo>
                    <a:pt x="-252" y="3251"/>
                    <a:pt x="-78" y="5053"/>
                    <a:pt x="832" y="6513"/>
                  </a:cubicBezTo>
                  <a:cubicBezTo>
                    <a:pt x="1775" y="7219"/>
                    <a:pt x="3974" y="7376"/>
                    <a:pt x="5701" y="7926"/>
                  </a:cubicBezTo>
                  <a:close/>
                </a:path>
              </a:pathLst>
            </a:custGeom>
            <a:grpFill/>
            <a:ln w="7849" cap="flat">
              <a:noFill/>
              <a:prstDash val="solid"/>
              <a:miter/>
            </a:ln>
          </p:spPr>
          <p:txBody>
            <a:bodyPr rtlCol="0" anchor="ctr"/>
            <a:lstStyle/>
            <a:p>
              <a:endParaRPr lang="en-US"/>
            </a:p>
          </p:txBody>
        </p:sp>
        <p:sp>
          <p:nvSpPr>
            <p:cNvPr id="459" name="Freeform 458">
              <a:extLst>
                <a:ext uri="{FF2B5EF4-FFF2-40B4-BE49-F238E27FC236}">
                  <a16:creationId xmlns:a16="http://schemas.microsoft.com/office/drawing/2014/main" id="{FB94E025-4CBA-C140-A3D1-FACA9B41CD62}"/>
                </a:ext>
              </a:extLst>
            </p:cNvPr>
            <p:cNvSpPr/>
            <p:nvPr/>
          </p:nvSpPr>
          <p:spPr>
            <a:xfrm>
              <a:off x="4826325" y="1591414"/>
              <a:ext cx="7852" cy="7853"/>
            </a:xfrm>
            <a:custGeom>
              <a:avLst/>
              <a:gdLst>
                <a:gd name="connsiteX0" fmla="*/ 3219 w 7851"/>
                <a:gd name="connsiteY0" fmla="*/ 9274 h 7852"/>
                <a:gd name="connsiteX1" fmla="*/ 10207 w 7851"/>
                <a:gd name="connsiteY1" fmla="*/ 5976 h 7852"/>
                <a:gd name="connsiteX2" fmla="*/ 10836 w 7851"/>
                <a:gd name="connsiteY2" fmla="*/ 3071 h 7852"/>
                <a:gd name="connsiteX3" fmla="*/ 2984 w 7851"/>
                <a:gd name="connsiteY3" fmla="*/ 558 h 7852"/>
                <a:gd name="connsiteX4" fmla="*/ 0 w 7851"/>
                <a:gd name="connsiteY4" fmla="*/ 4798 h 7852"/>
                <a:gd name="connsiteX5" fmla="*/ 3219 w 7851"/>
                <a:gd name="connsiteY5" fmla="*/ 9274 h 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1" h="7852">
                  <a:moveTo>
                    <a:pt x="3219" y="9274"/>
                  </a:moveTo>
                  <a:cubicBezTo>
                    <a:pt x="6517" y="10923"/>
                    <a:pt x="8558" y="8489"/>
                    <a:pt x="10207" y="5976"/>
                  </a:cubicBezTo>
                  <a:cubicBezTo>
                    <a:pt x="10600" y="5056"/>
                    <a:pt x="10813" y="4070"/>
                    <a:pt x="10836" y="3071"/>
                  </a:cubicBezTo>
                  <a:cubicBezTo>
                    <a:pt x="10836" y="793"/>
                    <a:pt x="5968" y="-934"/>
                    <a:pt x="2984" y="558"/>
                  </a:cubicBezTo>
                  <a:cubicBezTo>
                    <a:pt x="1403" y="1451"/>
                    <a:pt x="307" y="3008"/>
                    <a:pt x="0" y="4798"/>
                  </a:cubicBezTo>
                  <a:cubicBezTo>
                    <a:pt x="315" y="6711"/>
                    <a:pt x="1506" y="8367"/>
                    <a:pt x="3219" y="9274"/>
                  </a:cubicBezTo>
                  <a:close/>
                </a:path>
              </a:pathLst>
            </a:custGeom>
            <a:grpFill/>
            <a:ln w="7849" cap="flat">
              <a:noFill/>
              <a:prstDash val="solid"/>
              <a:miter/>
            </a:ln>
          </p:spPr>
          <p:txBody>
            <a:bodyPr rtlCol="0" anchor="ctr"/>
            <a:lstStyle/>
            <a:p>
              <a:endParaRPr lang="en-US"/>
            </a:p>
          </p:txBody>
        </p:sp>
        <p:sp>
          <p:nvSpPr>
            <p:cNvPr id="460" name="Freeform 459">
              <a:extLst>
                <a:ext uri="{FF2B5EF4-FFF2-40B4-BE49-F238E27FC236}">
                  <a16:creationId xmlns:a16="http://schemas.microsoft.com/office/drawing/2014/main" id="{5DE27E5A-1427-9245-9194-61F91DC73CB3}"/>
                </a:ext>
              </a:extLst>
            </p:cNvPr>
            <p:cNvSpPr/>
            <p:nvPr/>
          </p:nvSpPr>
          <p:spPr>
            <a:xfrm>
              <a:off x="4749454" y="1642386"/>
              <a:ext cx="7852" cy="7853"/>
            </a:xfrm>
            <a:custGeom>
              <a:avLst/>
              <a:gdLst>
                <a:gd name="connsiteX0" fmla="*/ 1414 w 0"/>
                <a:gd name="connsiteY0" fmla="*/ 0 h 0"/>
                <a:gd name="connsiteX1" fmla="*/ 0 w 0"/>
                <a:gd name="connsiteY1" fmla="*/ 550 h 0"/>
                <a:gd name="connsiteX2" fmla="*/ 0 w 0"/>
                <a:gd name="connsiteY2" fmla="*/ 1178 h 0"/>
                <a:gd name="connsiteX3" fmla="*/ 628 w 0"/>
                <a:gd name="connsiteY3" fmla="*/ 1178 h 0"/>
              </a:gdLst>
              <a:ahLst/>
              <a:cxnLst>
                <a:cxn ang="0">
                  <a:pos x="connsiteX0" y="connsiteY0"/>
                </a:cxn>
                <a:cxn ang="0">
                  <a:pos x="connsiteX1" y="connsiteY1"/>
                </a:cxn>
                <a:cxn ang="0">
                  <a:pos x="connsiteX2" y="connsiteY2"/>
                </a:cxn>
                <a:cxn ang="0">
                  <a:pos x="connsiteX3" y="connsiteY3"/>
                </a:cxn>
              </a:cxnLst>
              <a:rect l="l" t="t" r="r" b="b"/>
              <a:pathLst>
                <a:path>
                  <a:moveTo>
                    <a:pt x="1414" y="0"/>
                  </a:moveTo>
                  <a:lnTo>
                    <a:pt x="0" y="550"/>
                  </a:lnTo>
                  <a:cubicBezTo>
                    <a:pt x="38" y="757"/>
                    <a:pt x="38" y="970"/>
                    <a:pt x="0" y="1178"/>
                  </a:cubicBezTo>
                  <a:lnTo>
                    <a:pt x="628" y="1178"/>
                  </a:lnTo>
                  <a:close/>
                </a:path>
              </a:pathLst>
            </a:custGeom>
            <a:grpFill/>
            <a:ln w="7849" cap="flat">
              <a:noFill/>
              <a:prstDash val="solid"/>
              <a:miter/>
            </a:ln>
          </p:spPr>
          <p:txBody>
            <a:bodyPr rtlCol="0" anchor="ctr"/>
            <a:lstStyle/>
            <a:p>
              <a:endParaRPr lang="en-US"/>
            </a:p>
          </p:txBody>
        </p:sp>
        <p:sp>
          <p:nvSpPr>
            <p:cNvPr id="461" name="Freeform 460">
              <a:extLst>
                <a:ext uri="{FF2B5EF4-FFF2-40B4-BE49-F238E27FC236}">
                  <a16:creationId xmlns:a16="http://schemas.microsoft.com/office/drawing/2014/main" id="{78386F6D-1007-AD47-A94E-298568AF7A0A}"/>
                </a:ext>
              </a:extLst>
            </p:cNvPr>
            <p:cNvSpPr/>
            <p:nvPr/>
          </p:nvSpPr>
          <p:spPr>
            <a:xfrm>
              <a:off x="4820357" y="1629351"/>
              <a:ext cx="7852" cy="7853"/>
            </a:xfrm>
            <a:custGeom>
              <a:avLst/>
              <a:gdLst>
                <a:gd name="connsiteX0" fmla="*/ 0 w 0"/>
                <a:gd name="connsiteY0" fmla="*/ 2277 h 0"/>
                <a:gd name="connsiteX1" fmla="*/ 1727 w 0"/>
                <a:gd name="connsiteY1" fmla="*/ 785 h 0"/>
                <a:gd name="connsiteX2" fmla="*/ 1178 w 0"/>
                <a:gd name="connsiteY2" fmla="*/ 0 h 0"/>
                <a:gd name="connsiteX3" fmla="*/ 1178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2277"/>
                  </a:moveTo>
                  <a:lnTo>
                    <a:pt x="1727" y="785"/>
                  </a:lnTo>
                  <a:lnTo>
                    <a:pt x="1178" y="0"/>
                  </a:lnTo>
                  <a:lnTo>
                    <a:pt x="1178" y="0"/>
                  </a:lnTo>
                  <a:close/>
                </a:path>
              </a:pathLst>
            </a:custGeom>
            <a:grpFill/>
            <a:ln w="7849" cap="flat">
              <a:noFill/>
              <a:prstDash val="solid"/>
              <a:miter/>
            </a:ln>
          </p:spPr>
          <p:txBody>
            <a:bodyPr rtlCol="0" anchor="ctr"/>
            <a:lstStyle/>
            <a:p>
              <a:endParaRPr lang="en-US"/>
            </a:p>
          </p:txBody>
        </p:sp>
      </p:grpSp>
      <p:sp>
        <p:nvSpPr>
          <p:cNvPr id="462" name="Slide Number Placeholder 2">
            <a:extLst>
              <a:ext uri="{FF2B5EF4-FFF2-40B4-BE49-F238E27FC236}">
                <a16:creationId xmlns:a16="http://schemas.microsoft.com/office/drawing/2014/main" id="{0413AF12-B424-9048-A807-42F7932E74C1}"/>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extLst>
      <p:ext uri="{BB962C8B-B14F-4D97-AF65-F5344CB8AC3E}">
        <p14:creationId xmlns:p14="http://schemas.microsoft.com/office/powerpoint/2010/main" val="4224921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lvl1pPr marL="169863" indent="-169863">
              <a:buClr>
                <a:schemeClr val="accent2"/>
              </a:buClr>
              <a:buSzPct val="100000"/>
              <a:buFont typeface="Arial"/>
              <a:buChar char="•"/>
              <a:defRPr/>
            </a:lvl1pPr>
            <a:lvl2pPr marL="342900" indent="-180975">
              <a:buClr>
                <a:schemeClr val="accent2"/>
              </a:buClr>
              <a:buFont typeface="Lucida Grande"/>
              <a:buChar char="–"/>
              <a:defRPr/>
            </a:lvl2pPr>
            <a:lvl3pPr>
              <a:buClr>
                <a:schemeClr val="accent2"/>
              </a:buClr>
              <a:buSzPct val="100000"/>
              <a:defRPr/>
            </a:lvl3pPr>
            <a:lvl4pPr marL="1005840" indent="-182880">
              <a:buClr>
                <a:schemeClr val="accent2"/>
              </a:buClr>
              <a:buFont typeface="Lucida Grande"/>
              <a:buChar cha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p:txBody>
          <a:bodyPr/>
          <a:lstStyle/>
          <a:p>
            <a:r>
              <a:rPr lang="en-US"/>
              <a:t>Click to edit Master title style</a:t>
            </a:r>
            <a:endParaRPr lang="en-US" dirty="0"/>
          </a:p>
        </p:txBody>
      </p:sp>
      <p:sp>
        <p:nvSpPr>
          <p:cNvPr id="9" name="Slide Number Placeholder 2">
            <a:extLst>
              <a:ext uri="{FF2B5EF4-FFF2-40B4-BE49-F238E27FC236}">
                <a16:creationId xmlns:a16="http://schemas.microsoft.com/office/drawing/2014/main" id="{F552DDBB-7333-B244-AF22-957C3F0260FD}"/>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025128"/>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600" b="0" i="0">
                <a:solidFill>
                  <a:schemeClr val="tx2"/>
                </a:solidFill>
                <a:latin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581150"/>
            <a:ext cx="3931920" cy="3048000"/>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025128"/>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600" b="0" i="0" kern="1200" dirty="0" smtClean="0">
                <a:solidFill>
                  <a:schemeClr val="tx2"/>
                </a:solidFill>
                <a:latin typeface="Verdana" panose="020B0604030504040204" pitchFamily="34" charset="0"/>
                <a:ea typeface="+mn-ea"/>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1581150"/>
            <a:ext cx="3931920" cy="3048000"/>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p:nvCxnSpPr>
        <p:spPr>
          <a:xfrm rot="5400000">
            <a:off x="2897902" y="2942828"/>
            <a:ext cx="3348990" cy="794"/>
          </a:xfrm>
          <a:prstGeom prst="line">
            <a:avLst/>
          </a:prstGeom>
          <a:ln w="19050">
            <a:solidFill>
              <a:schemeClr val="accent5"/>
            </a:solidFill>
            <a:prstDash val="dot"/>
          </a:ln>
        </p:spPr>
        <p:style>
          <a:lnRef idx="1">
            <a:schemeClr val="accent1"/>
          </a:lnRef>
          <a:fillRef idx="0">
            <a:schemeClr val="accent1"/>
          </a:fillRef>
          <a:effectRef idx="0">
            <a:schemeClr val="accent1"/>
          </a:effectRef>
          <a:fontRef idx="minor">
            <a:schemeClr val="tx1"/>
          </a:fontRef>
        </p:style>
      </p:cxnSp>
      <p:sp>
        <p:nvSpPr>
          <p:cNvPr id="10" name="Title 9"/>
          <p:cNvSpPr>
            <a:spLocks noGrp="1"/>
          </p:cNvSpPr>
          <p:nvPr>
            <p:ph type="title"/>
          </p:nvPr>
        </p:nvSpPr>
        <p:spPr/>
        <p:txBody>
          <a:bodyPr/>
          <a:lstStyle/>
          <a:p>
            <a:r>
              <a:rPr lang="en-US"/>
              <a:t>Click to edit Master title style</a:t>
            </a:r>
          </a:p>
        </p:txBody>
      </p:sp>
      <p:sp>
        <p:nvSpPr>
          <p:cNvPr id="14" name="Slide Number Placeholder 2">
            <a:extLst>
              <a:ext uri="{FF2B5EF4-FFF2-40B4-BE49-F238E27FC236}">
                <a16:creationId xmlns:a16="http://schemas.microsoft.com/office/drawing/2014/main" id="{342A0094-91F4-B04D-81A7-49645D87650B}"/>
              </a:ext>
            </a:extLst>
          </p:cNvPr>
          <p:cNvSpPr>
            <a:spLocks noGrp="1"/>
          </p:cNvSpPr>
          <p:nvPr>
            <p:ph type="sldNum" sz="quarter" idx="10"/>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1DCD1F-63CF-4B40-B94C-35576937C3F0}"/>
              </a:ext>
            </a:extLst>
          </p:cNvPr>
          <p:cNvSpPr>
            <a:spLocks noGrp="1"/>
          </p:cNvSpPr>
          <p:nvPr>
            <p:ph type="title"/>
          </p:nvPr>
        </p:nvSpPr>
        <p:spPr>
          <a:xfrm>
            <a:off x="457200" y="361950"/>
            <a:ext cx="8229600" cy="469744"/>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3C9A117-9F5E-EE4E-A092-271A1BFEC00A}"/>
              </a:ext>
            </a:extLst>
          </p:cNvPr>
          <p:cNvSpPr>
            <a:spLocks noGrp="1"/>
          </p:cNvSpPr>
          <p:nvPr>
            <p:ph type="body" idx="1"/>
          </p:nvPr>
        </p:nvSpPr>
        <p:spPr>
          <a:xfrm>
            <a:off x="457200" y="1123950"/>
            <a:ext cx="8229600" cy="3508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2">
            <a:extLst>
              <a:ext uri="{FF2B5EF4-FFF2-40B4-BE49-F238E27FC236}">
                <a16:creationId xmlns:a16="http://schemas.microsoft.com/office/drawing/2014/main" id="{2A0290DE-C269-3B42-BE42-B67F4DF9A5F3}"/>
              </a:ext>
            </a:extLst>
          </p:cNvPr>
          <p:cNvSpPr>
            <a:spLocks noGrp="1"/>
          </p:cNvSpPr>
          <p:nvPr>
            <p:ph type="sldNum" sz="quarter" idx="4"/>
          </p:nvPr>
        </p:nvSpPr>
        <p:spPr>
          <a:xfrm>
            <a:off x="457199" y="4772616"/>
            <a:ext cx="2410691" cy="370884"/>
          </a:xfrm>
          <a:prstGeom prst="rect">
            <a:avLst/>
          </a:prstGeom>
        </p:spPr>
        <p:txBody>
          <a:bodyPr wrap="none"/>
          <a:lstStyle>
            <a:lvl1pPr algn="l">
              <a:defRPr sz="800" cap="all" spc="200" baseline="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51E835B-249F-D349-9AA0-1087429E1402}" type="slidenum">
              <a:rPr lang="en-US" smtClean="0"/>
              <a:pPr/>
              <a:t>‹#›</a:t>
            </a:fld>
            <a:r>
              <a:rPr lang="en-US" dirty="0"/>
              <a:t>  </a:t>
            </a:r>
            <a:r>
              <a:rPr lang="en-US" dirty="0">
                <a:solidFill>
                  <a:schemeClr val="accent1"/>
                </a:solidFill>
              </a:rPr>
              <a:t>| </a:t>
            </a:r>
            <a:r>
              <a:rPr lang="en-US" dirty="0"/>
              <a:t> CONFIDENTIAL</a:t>
            </a:r>
          </a:p>
        </p:txBody>
      </p:sp>
      <p:pic>
        <p:nvPicPr>
          <p:cNvPr id="12" name="Graphic 11">
            <a:extLst>
              <a:ext uri="{FF2B5EF4-FFF2-40B4-BE49-F238E27FC236}">
                <a16:creationId xmlns:a16="http://schemas.microsoft.com/office/drawing/2014/main" id="{6F38A60C-E888-3B47-B250-0A220792EB6B}"/>
              </a:ext>
            </a:extLst>
          </p:cNvPr>
          <p:cNvPicPr>
            <a:picLocks noChangeAspect="1"/>
          </p:cNvPicPr>
          <p:nvPr userDrawn="1"/>
        </p:nvPicPr>
        <p:blipFill>
          <a:blip/>
          <a:stretch>
            <a:fillRect/>
          </a:stretch>
        </p:blipFill>
        <p:spPr>
          <a:xfrm>
            <a:off x="7546129" y="4791281"/>
            <a:ext cx="1140671" cy="263039"/>
          </a:xfrm>
          <a:prstGeom prst="rect">
            <a:avLst/>
          </a:prstGeom>
        </p:spPr>
      </p:pic>
    </p:spTree>
    <p:extLst>
      <p:ext uri="{BB962C8B-B14F-4D97-AF65-F5344CB8AC3E}">
        <p14:creationId xmlns:p14="http://schemas.microsoft.com/office/powerpoint/2010/main" val="219540726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696" r:id="rId4"/>
    <p:sldLayoutId id="2147483724" r:id="rId5"/>
    <p:sldLayoutId id="2147483725" r:id="rId6"/>
    <p:sldLayoutId id="2147483726" r:id="rId7"/>
    <p:sldLayoutId id="2147483727" r:id="rId8"/>
    <p:sldLayoutId id="2147483704" r:id="rId9"/>
    <p:sldLayoutId id="2147483706" r:id="rId10"/>
    <p:sldLayoutId id="2147483707" r:id="rId11"/>
    <p:sldLayoutId id="2147483728" r:id="rId12"/>
    <p:sldLayoutId id="2147483705" r:id="rId13"/>
    <p:sldLayoutId id="2147483729" r:id="rId14"/>
    <p:sldLayoutId id="2147483703" r:id="rId15"/>
    <p:sldLayoutId id="2147483702" r:id="rId16"/>
    <p:sldLayoutId id="2147483714" r:id="rId17"/>
    <p:sldLayoutId id="2147483715" r:id="rId18"/>
    <p:sldLayoutId id="2147483716" r:id="rId19"/>
    <p:sldLayoutId id="2147483720" r:id="rId20"/>
    <p:sldLayoutId id="2147483718" r:id="rId21"/>
    <p:sldLayoutId id="2147483662" r:id="rId22"/>
    <p:sldLayoutId id="2147483665" r:id="rId23"/>
  </p:sldLayoutIdLst>
  <p:txStyles>
    <p:titleStyle>
      <a:lvl1pPr algn="l" defTabSz="914400" rtl="0" eaLnBrk="1" latinLnBrk="0" hangingPunct="1">
        <a:lnSpc>
          <a:spcPct val="90000"/>
        </a:lnSpc>
        <a:spcBef>
          <a:spcPct val="0"/>
        </a:spcBef>
        <a:buNone/>
        <a:defRPr sz="3300" kern="1200">
          <a:solidFill>
            <a:schemeClr val="tx2"/>
          </a:solidFill>
          <a:latin typeface="Palatino" pitchFamily="2" charset="77"/>
          <a:ea typeface="Palatino" pitchFamily="2" charset="77"/>
          <a:cs typeface="+mj-cs"/>
        </a:defRPr>
      </a:lvl1pPr>
    </p:titleStyle>
    <p:bodyStyle>
      <a:lvl1pPr marL="228600" indent="-228600" algn="l" defTabSz="914400" rtl="0" eaLnBrk="1" latinLnBrk="0" hangingPunct="1">
        <a:lnSpc>
          <a:spcPct val="110000"/>
        </a:lnSpc>
        <a:spcBef>
          <a:spcPts val="0"/>
        </a:spcBef>
        <a:spcAft>
          <a:spcPts val="600"/>
        </a:spcAft>
        <a:buFont typeface="Arial" panose="020B0604020202020204" pitchFamily="34" charset="0"/>
        <a:buChar char="•"/>
        <a:defRPr sz="2000" b="0" i="0" kern="120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110000"/>
        </a:lnSpc>
        <a:spcBef>
          <a:spcPts val="0"/>
        </a:spcBef>
        <a:spcAft>
          <a:spcPts val="600"/>
        </a:spcAft>
        <a:buFont typeface="Arial" panose="020B0604020202020204" pitchFamily="34" charset="0"/>
        <a:buChar char="•"/>
        <a:defRPr sz="2000" b="0" i="0" kern="120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110000"/>
        </a:lnSpc>
        <a:spcBef>
          <a:spcPts val="0"/>
        </a:spcBef>
        <a:spcAft>
          <a:spcPts val="600"/>
        </a:spcAft>
        <a:buFont typeface="Arial" panose="020B0604020202020204" pitchFamily="34" charset="0"/>
        <a:buChar char="•"/>
        <a:defRPr sz="1800" b="0" i="0" kern="120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0.tiff"/><Relationship Id="rId5" Type="http://schemas.openxmlformats.org/officeDocument/2006/relationships/image" Target="../media/image2.sv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sv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6.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0F95F0-DE57-CA46-8DE4-B4ADF648E579}"/>
              </a:ext>
            </a:extLst>
          </p:cNvPr>
          <p:cNvSpPr/>
          <p:nvPr/>
        </p:nvSpPr>
        <p:spPr>
          <a:xfrm>
            <a:off x="9525000" y="0"/>
            <a:ext cx="3429000" cy="51435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10" name="Freeform 9">
            <a:extLst>
              <a:ext uri="{FF2B5EF4-FFF2-40B4-BE49-F238E27FC236}">
                <a16:creationId xmlns:a16="http://schemas.microsoft.com/office/drawing/2014/main" id="{4FC5EA8D-B913-2641-A802-DB9824736734}"/>
              </a:ext>
            </a:extLst>
          </p:cNvPr>
          <p:cNvSpPr/>
          <p:nvPr/>
        </p:nvSpPr>
        <p:spPr>
          <a:xfrm rot="10800000">
            <a:off x="0" y="3848100"/>
            <a:ext cx="8763000" cy="2590800"/>
          </a:xfrm>
          <a:custGeom>
            <a:avLst/>
            <a:gdLst>
              <a:gd name="connsiteX0" fmla="*/ 1295400 w 8763000"/>
              <a:gd name="connsiteY0" fmla="*/ 0 h 2590800"/>
              <a:gd name="connsiteX1" fmla="*/ 3049674 w 8763000"/>
              <a:gd name="connsiteY1" fmla="*/ 0 h 2590800"/>
              <a:gd name="connsiteX2" fmla="*/ 3049674 w 8763000"/>
              <a:gd name="connsiteY2" fmla="*/ 223646 h 2590800"/>
              <a:gd name="connsiteX3" fmla="*/ 8763000 w 8763000"/>
              <a:gd name="connsiteY3" fmla="*/ 223646 h 2590800"/>
              <a:gd name="connsiteX4" fmla="*/ 8763000 w 8763000"/>
              <a:gd name="connsiteY4" fmla="*/ 2590800 h 2590800"/>
              <a:gd name="connsiteX5" fmla="*/ 1295400 w 8763000"/>
              <a:gd name="connsiteY5" fmla="*/ 2590800 h 2590800"/>
              <a:gd name="connsiteX6" fmla="*/ 0 w 8763000"/>
              <a:gd name="connsiteY6" fmla="*/ 1295400 h 2590800"/>
              <a:gd name="connsiteX7" fmla="*/ 1295400 w 8763000"/>
              <a:gd name="connsiteY7" fmla="*/ 0 h 2590800"/>
              <a:gd name="connsiteX0" fmla="*/ 8763000 w 8854440"/>
              <a:gd name="connsiteY0" fmla="*/ 223646 h 2590800"/>
              <a:gd name="connsiteX1" fmla="*/ 8763000 w 8854440"/>
              <a:gd name="connsiteY1" fmla="*/ 2590800 h 2590800"/>
              <a:gd name="connsiteX2" fmla="*/ 1295400 w 8854440"/>
              <a:gd name="connsiteY2" fmla="*/ 2590800 h 2590800"/>
              <a:gd name="connsiteX3" fmla="*/ 0 w 8854440"/>
              <a:gd name="connsiteY3" fmla="*/ 1295400 h 2590800"/>
              <a:gd name="connsiteX4" fmla="*/ 1295400 w 8854440"/>
              <a:gd name="connsiteY4" fmla="*/ 0 h 2590800"/>
              <a:gd name="connsiteX5" fmla="*/ 3049674 w 8854440"/>
              <a:gd name="connsiteY5" fmla="*/ 0 h 2590800"/>
              <a:gd name="connsiteX6" fmla="*/ 3049674 w 8854440"/>
              <a:gd name="connsiteY6" fmla="*/ 223646 h 2590800"/>
              <a:gd name="connsiteX7" fmla="*/ 8854440 w 8854440"/>
              <a:gd name="connsiteY7" fmla="*/ 315086 h 2590800"/>
              <a:gd name="connsiteX0" fmla="*/ 8763000 w 8763000"/>
              <a:gd name="connsiteY0" fmla="*/ 223646 h 2590800"/>
              <a:gd name="connsiteX1" fmla="*/ 8763000 w 8763000"/>
              <a:gd name="connsiteY1" fmla="*/ 2590800 h 2590800"/>
              <a:gd name="connsiteX2" fmla="*/ 1295400 w 8763000"/>
              <a:gd name="connsiteY2" fmla="*/ 2590800 h 2590800"/>
              <a:gd name="connsiteX3" fmla="*/ 0 w 8763000"/>
              <a:gd name="connsiteY3" fmla="*/ 1295400 h 2590800"/>
              <a:gd name="connsiteX4" fmla="*/ 1295400 w 8763000"/>
              <a:gd name="connsiteY4" fmla="*/ 0 h 2590800"/>
              <a:gd name="connsiteX5" fmla="*/ 3049674 w 8763000"/>
              <a:gd name="connsiteY5" fmla="*/ 0 h 2590800"/>
              <a:gd name="connsiteX6" fmla="*/ 3049674 w 8763000"/>
              <a:gd name="connsiteY6"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 name="connsiteX5" fmla="*/ 3049674 w 8763000"/>
              <a:gd name="connsiteY5"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000" h="2590800">
                <a:moveTo>
                  <a:pt x="8763000" y="2590800"/>
                </a:moveTo>
                <a:lnTo>
                  <a:pt x="1295400" y="2590800"/>
                </a:lnTo>
                <a:cubicBezTo>
                  <a:pt x="579970" y="2590800"/>
                  <a:pt x="0" y="2010830"/>
                  <a:pt x="0" y="1295400"/>
                </a:cubicBezTo>
                <a:cubicBezTo>
                  <a:pt x="0" y="579970"/>
                  <a:pt x="579970" y="0"/>
                  <a:pt x="1295400" y="0"/>
                </a:cubicBezTo>
                <a:lnTo>
                  <a:pt x="3049674" y="0"/>
                </a:lnTo>
              </a:path>
            </a:pathLst>
          </a:custGeom>
          <a:noFill/>
          <a:ln w="88900">
            <a:gradFill>
              <a:gsLst>
                <a:gs pos="0">
                  <a:schemeClr val="accent5"/>
                </a:gs>
                <a:gs pos="100000">
                  <a:schemeClr val="accent4"/>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7" name="Text Placeholder 7">
            <a:extLst>
              <a:ext uri="{FF2B5EF4-FFF2-40B4-BE49-F238E27FC236}">
                <a16:creationId xmlns:a16="http://schemas.microsoft.com/office/drawing/2014/main" id="{CB9D4303-9A94-9745-82E9-53EA9E181F48}"/>
              </a:ext>
            </a:extLst>
          </p:cNvPr>
          <p:cNvSpPr txBox="1">
            <a:spLocks/>
          </p:cNvSpPr>
          <p:nvPr/>
        </p:nvSpPr>
        <p:spPr>
          <a:xfrm>
            <a:off x="3779921" y="4017575"/>
            <a:ext cx="4495800" cy="276999"/>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Texta-Medium ☞" panose="02000000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Texta-Medium ☞" panose="02000000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Texta-Medium ☞" panose="02000000000000000000"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dirty="0">
                <a:solidFill>
                  <a:schemeClr val="accent1"/>
                </a:solidFill>
                <a:latin typeface="Verdana" panose="020B0604030504040204" pitchFamily="34" charset="0"/>
                <a:ea typeface="Verdana" panose="020B0604030504040204" pitchFamily="34" charset="0"/>
                <a:cs typeface="Verdana" panose="020B0604030504040204" pitchFamily="34" charset="0"/>
              </a:rPr>
              <a:t>Lynn Christiansen </a:t>
            </a:r>
            <a:r>
              <a:rPr lang="en-US" sz="1800" dirty="0" err="1">
                <a:solidFill>
                  <a:schemeClr val="accent1"/>
                </a:solidFill>
                <a:latin typeface="Verdana" panose="020B0604030504040204" pitchFamily="34" charset="0"/>
                <a:ea typeface="Verdana" panose="020B0604030504040204" pitchFamily="34" charset="0"/>
                <a:cs typeface="Verdana" panose="020B0604030504040204" pitchFamily="34" charset="0"/>
              </a:rPr>
              <a:t>Esquer</a:t>
            </a:r>
            <a:r>
              <a:rPr lang="en-US" sz="1800" dirty="0">
                <a:solidFill>
                  <a:schemeClr val="accent1"/>
                </a:solidFill>
                <a:latin typeface="Verdana" panose="020B0604030504040204" pitchFamily="34" charset="0"/>
                <a:ea typeface="Verdana" panose="020B0604030504040204" pitchFamily="34" charset="0"/>
                <a:cs typeface="Verdana" panose="020B0604030504040204" pitchFamily="34" charset="0"/>
              </a:rPr>
              <a:t> </a:t>
            </a:r>
          </a:p>
        </p:txBody>
      </p:sp>
      <p:sp>
        <p:nvSpPr>
          <p:cNvPr id="11" name="Subtitle 2">
            <a:extLst>
              <a:ext uri="{FF2B5EF4-FFF2-40B4-BE49-F238E27FC236}">
                <a16:creationId xmlns:a16="http://schemas.microsoft.com/office/drawing/2014/main" id="{8F7D4899-73DE-8940-BC12-EBCB58FC52A3}"/>
              </a:ext>
            </a:extLst>
          </p:cNvPr>
          <p:cNvSpPr txBox="1">
            <a:spLocks/>
          </p:cNvSpPr>
          <p:nvPr/>
        </p:nvSpPr>
        <p:spPr>
          <a:xfrm>
            <a:off x="3234089" y="1634101"/>
            <a:ext cx="5607518" cy="153888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Texta-Medium ☞" panose="02000000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Texta-Medium ☞" panose="02000000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Texta-Medium ☞" panose="02000000000000000000"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5000" dirty="0">
                <a:solidFill>
                  <a:schemeClr val="tx1">
                    <a:lumMod val="85000"/>
                    <a:lumOff val="15000"/>
                  </a:schemeClr>
                </a:solidFill>
                <a:latin typeface="Palatino" pitchFamily="2" charset="77"/>
                <a:ea typeface="Palatino" pitchFamily="2" charset="77"/>
                <a:cs typeface="Verdana" panose="020B0604030504040204" pitchFamily="34" charset="0"/>
              </a:rPr>
              <a:t>Digital Marketing &amp; Sales Integration</a:t>
            </a:r>
            <a:r>
              <a:rPr lang="en-US" sz="5000" dirty="0">
                <a:solidFill>
                  <a:schemeClr val="accent6"/>
                </a:solidFill>
                <a:latin typeface="Palatino" pitchFamily="2" charset="77"/>
                <a:ea typeface="Palatino" pitchFamily="2" charset="77"/>
                <a:cs typeface="Verdana" panose="020B0604030504040204" pitchFamily="34" charset="0"/>
              </a:rPr>
              <a:t>.</a:t>
            </a:r>
          </a:p>
        </p:txBody>
      </p:sp>
      <p:sp>
        <p:nvSpPr>
          <p:cNvPr id="12" name="Text Placeholder 7">
            <a:extLst>
              <a:ext uri="{FF2B5EF4-FFF2-40B4-BE49-F238E27FC236}">
                <a16:creationId xmlns:a16="http://schemas.microsoft.com/office/drawing/2014/main" id="{34E7AB37-AB94-0A44-8031-F4596035513C}"/>
              </a:ext>
            </a:extLst>
          </p:cNvPr>
          <p:cNvSpPr txBox="1">
            <a:spLocks/>
          </p:cNvSpPr>
          <p:nvPr/>
        </p:nvSpPr>
        <p:spPr>
          <a:xfrm>
            <a:off x="3779921" y="4783331"/>
            <a:ext cx="4495800" cy="123111"/>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Texta-Medium ☞" panose="02000000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Texta-Medium ☞" panose="02000000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Texta-Medium ☞" panose="02000000000000000000"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800" cap="all" spc="300" dirty="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rPr>
              <a:t>FEBRUARY 2020</a:t>
            </a:r>
          </a:p>
        </p:txBody>
      </p:sp>
      <p:pic>
        <p:nvPicPr>
          <p:cNvPr id="14" name="Graphic 13">
            <a:extLst>
              <a:ext uri="{FF2B5EF4-FFF2-40B4-BE49-F238E27FC236}">
                <a16:creationId xmlns:a16="http://schemas.microsoft.com/office/drawing/2014/main" id="{387E587D-1307-414C-9E39-C8C834CFC3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34089" y="575810"/>
            <a:ext cx="1600200" cy="369006"/>
          </a:xfrm>
          <a:prstGeom prst="rect">
            <a:avLst/>
          </a:prstGeom>
        </p:spPr>
      </p:pic>
      <p:pic>
        <p:nvPicPr>
          <p:cNvPr id="15" name="Picture 14">
            <a:extLst>
              <a:ext uri="{FF2B5EF4-FFF2-40B4-BE49-F238E27FC236}">
                <a16:creationId xmlns:a16="http://schemas.microsoft.com/office/drawing/2014/main" id="{1F11C51C-6A38-3D45-A9CA-83B32B5B216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flipH="1">
            <a:off x="-302716" y="554921"/>
            <a:ext cx="3701637" cy="4588580"/>
          </a:xfrm>
          <a:prstGeom prst="rect">
            <a:avLst/>
          </a:prstGeom>
        </p:spPr>
      </p:pic>
    </p:spTree>
    <p:extLst>
      <p:ext uri="{BB962C8B-B14F-4D97-AF65-F5344CB8AC3E}">
        <p14:creationId xmlns:p14="http://schemas.microsoft.com/office/powerpoint/2010/main" val="2814009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Marketing’s 2020 Focus</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a:bodyPr>
          <a:lstStyle/>
          <a:p>
            <a:r>
              <a:rPr lang="en-US" dirty="0">
                <a:solidFill>
                  <a:schemeClr val="tx2"/>
                </a:solidFill>
              </a:rPr>
              <a:t>Streamlining and focusing our lead generation, nurture &amp; marketing-to-sales handoff </a:t>
            </a:r>
          </a:p>
          <a:p>
            <a:pPr marL="0" indent="0">
              <a:buNone/>
            </a:pPr>
            <a:endParaRPr lang="en-US" dirty="0">
              <a:solidFill>
                <a:schemeClr val="tx2"/>
              </a:solidFill>
            </a:endParaRPr>
          </a:p>
          <a:p>
            <a:r>
              <a:rPr lang="en-US" dirty="0">
                <a:solidFill>
                  <a:schemeClr val="tx2"/>
                </a:solidFill>
              </a:rPr>
              <a:t>Demand Generation Mix</a:t>
            </a:r>
          </a:p>
          <a:p>
            <a:pPr lvl="1"/>
            <a:r>
              <a:rPr lang="en-US" dirty="0">
                <a:solidFill>
                  <a:schemeClr val="tx2"/>
                </a:solidFill>
              </a:rPr>
              <a:t>Inbound</a:t>
            </a:r>
          </a:p>
          <a:p>
            <a:pPr lvl="1"/>
            <a:r>
              <a:rPr lang="en-US" dirty="0">
                <a:solidFill>
                  <a:schemeClr val="tx2"/>
                </a:solidFill>
              </a:rPr>
              <a:t>ABM</a:t>
            </a:r>
          </a:p>
          <a:p>
            <a:pPr lvl="1"/>
            <a:r>
              <a:rPr lang="en-US" dirty="0">
                <a:solidFill>
                  <a:schemeClr val="tx2"/>
                </a:solidFill>
              </a:rPr>
              <a:t>Targeted Regional Events</a:t>
            </a:r>
          </a:p>
          <a:p>
            <a:pPr marL="0" indent="0">
              <a:buNone/>
            </a:pPr>
            <a:endParaRPr lang="en-US" dirty="0">
              <a:solidFill>
                <a:schemeClr val="tx2"/>
              </a:solidFill>
            </a:endParaRPr>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492827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Marketing’s 2020 Focus</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a:bodyPr>
          <a:lstStyle/>
          <a:p>
            <a:pPr marL="0" indent="0">
              <a:buNone/>
            </a:pPr>
            <a:r>
              <a:rPr lang="en-US" dirty="0">
                <a:solidFill>
                  <a:schemeClr val="tx2"/>
                </a:solidFill>
              </a:rPr>
              <a:t>Why?</a:t>
            </a:r>
          </a:p>
          <a:p>
            <a:r>
              <a:rPr lang="en-US" dirty="0">
                <a:solidFill>
                  <a:schemeClr val="tx2"/>
                </a:solidFill>
              </a:rPr>
              <a:t>Lead leakage</a:t>
            </a:r>
          </a:p>
          <a:p>
            <a:r>
              <a:rPr lang="en-US" dirty="0">
                <a:solidFill>
                  <a:schemeClr val="tx2"/>
                </a:solidFill>
              </a:rPr>
              <a:t>Cohesive, targeted</a:t>
            </a:r>
          </a:p>
          <a:p>
            <a:r>
              <a:rPr lang="en-US" dirty="0">
                <a:solidFill>
                  <a:schemeClr val="tx2"/>
                </a:solidFill>
              </a:rPr>
              <a:t>Pipeline</a:t>
            </a:r>
          </a:p>
          <a:p>
            <a:r>
              <a:rPr lang="en-US" dirty="0">
                <a:solidFill>
                  <a:schemeClr val="tx2"/>
                </a:solidFill>
              </a:rPr>
              <a:t>Cost effective</a:t>
            </a:r>
          </a:p>
          <a:p>
            <a:endParaRPr lang="en-US" dirty="0">
              <a:solidFill>
                <a:schemeClr val="tx2"/>
              </a:solidFill>
            </a:endParaRPr>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587559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How the Lead Process Now Works</a:t>
            </a:r>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
        <p:nvSpPr>
          <p:cNvPr id="10" name="Content Placeholder 2">
            <a:extLst>
              <a:ext uri="{FF2B5EF4-FFF2-40B4-BE49-F238E27FC236}">
                <a16:creationId xmlns:a16="http://schemas.microsoft.com/office/drawing/2014/main" id="{3CD063C8-F12A-A940-A829-DF4E3B56E7FF}"/>
              </a:ext>
            </a:extLst>
          </p:cNvPr>
          <p:cNvSpPr>
            <a:spLocks noGrp="1"/>
          </p:cNvSpPr>
          <p:nvPr>
            <p:ph idx="1"/>
          </p:nvPr>
        </p:nvSpPr>
        <p:spPr/>
        <p:txBody>
          <a:bodyPr>
            <a:normAutofit fontScale="25000" lnSpcReduction="20000"/>
          </a:bodyPr>
          <a:lstStyle/>
          <a:p>
            <a:r>
              <a:rPr lang="en-US" sz="4800" dirty="0"/>
              <a:t>•</a:t>
            </a:r>
            <a:r>
              <a:rPr lang="en-US" sz="4800" b="1" dirty="0"/>
              <a:t>Lead: </a:t>
            </a:r>
            <a:r>
              <a:rPr lang="en-US" sz="4800" dirty="0"/>
              <a:t>Someone whose contact information and/or IP address we have captured in some way that we can nurture. Includes subscribers and contacts.</a:t>
            </a:r>
          </a:p>
          <a:p>
            <a:r>
              <a:rPr lang="en-US" sz="4800" dirty="0"/>
              <a:t>•</a:t>
            </a:r>
            <a:r>
              <a:rPr lang="en-US" sz="4800" b="1" dirty="0"/>
              <a:t>MQL: </a:t>
            </a:r>
            <a:r>
              <a:rPr lang="en-US" sz="4800" dirty="0"/>
              <a:t>Marketing Qualified Lead. Contact has converted on a form, talked to us at an event, or in some way demonstrated interest in Preempt. Often we know they have demonstrated interest in a particular offering and are being nurtured according to that interest to further qualify.</a:t>
            </a:r>
          </a:p>
          <a:p>
            <a:r>
              <a:rPr lang="en-US" sz="4800" dirty="0"/>
              <a:t>•</a:t>
            </a:r>
            <a:r>
              <a:rPr lang="en-US" sz="4800" b="1" dirty="0"/>
              <a:t>SQL: </a:t>
            </a:r>
            <a:r>
              <a:rPr lang="en-US" sz="4800" dirty="0"/>
              <a:t>Sales Qualified Lead. When a lead becomes sales qualified — either by fulfilling our lead scoring during the nurture process (lead score 30+) because of actions they have taken, or because they have agreed to a meeting (fulfilling BANT methodology or other). This is when the SDR becomes involved for inbound leads.</a:t>
            </a:r>
          </a:p>
          <a:p>
            <a:r>
              <a:rPr lang="en-US" sz="4800" dirty="0"/>
              <a:t>•</a:t>
            </a:r>
            <a:r>
              <a:rPr lang="en-US" sz="4800" b="1" dirty="0"/>
              <a:t>SAL: </a:t>
            </a:r>
            <a:r>
              <a:rPr lang="en-US" sz="4800" dirty="0"/>
              <a:t>Sales Accepted Lead. Lead has demonstrated valid interest after initial meeting(s), meaning that they have an initiative, a line to budget and agreed-upon next steps. If the SAL is later disqualified by the rep (because of BANT reasons or other that sales will need to specify), it will go into to primary buckets:</a:t>
            </a:r>
          </a:p>
          <a:p>
            <a:pPr marL="457200" lvl="1" indent="0">
              <a:buNone/>
            </a:pPr>
            <a:r>
              <a:rPr lang="en-US" sz="4800" dirty="0"/>
              <a:t>•</a:t>
            </a:r>
            <a:r>
              <a:rPr lang="en-US" sz="4800" b="1" dirty="0"/>
              <a:t>Active SAL: </a:t>
            </a:r>
            <a:r>
              <a:rPr lang="en-US" sz="4800" dirty="0"/>
              <a:t>Sales is actively working to turn them into an opportunity</a:t>
            </a:r>
          </a:p>
          <a:p>
            <a:pPr marL="457200" lvl="1" indent="0">
              <a:buNone/>
            </a:pPr>
            <a:r>
              <a:rPr lang="en-US" sz="4800" dirty="0"/>
              <a:t>•</a:t>
            </a:r>
            <a:r>
              <a:rPr lang="en-US" sz="4800" b="1" dirty="0"/>
              <a:t>Inactive SAL:</a:t>
            </a:r>
            <a:r>
              <a:rPr lang="en-US" sz="4800" dirty="0"/>
              <a:t> We will categorize these into “Not right time/budget but could change”, “Unresponsive; previously engaged”, “Can’t service”, “Can’t service but on roadmap” and “Lost SAL/Not moving forward”</a:t>
            </a:r>
          </a:p>
          <a:p>
            <a:r>
              <a:rPr lang="en-US" sz="4800" dirty="0"/>
              <a:t>•</a:t>
            </a:r>
            <a:r>
              <a:rPr lang="en-US" sz="4800" b="1" dirty="0"/>
              <a:t>Opportunity: </a:t>
            </a:r>
            <a:r>
              <a:rPr lang="en-US" sz="4800" dirty="0"/>
              <a:t>SAL has developed into a sales opportunity that is forecastable (deal close date and amount). These will turn into one of two things: a Customer, or a Lost Deal.</a:t>
            </a:r>
          </a:p>
          <a:p>
            <a:br>
              <a:rPr lang="en-US" sz="3700" dirty="0"/>
            </a:br>
            <a:br>
              <a:rPr lang="en-US" dirty="0"/>
            </a:br>
            <a:endParaRPr lang="en-US" dirty="0"/>
          </a:p>
        </p:txBody>
      </p:sp>
    </p:spTree>
    <p:extLst>
      <p:ext uri="{BB962C8B-B14F-4D97-AF65-F5344CB8AC3E}">
        <p14:creationId xmlns:p14="http://schemas.microsoft.com/office/powerpoint/2010/main" val="300359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ell phone&#10;&#10;Description automatically generated">
            <a:extLst>
              <a:ext uri="{FF2B5EF4-FFF2-40B4-BE49-F238E27FC236}">
                <a16:creationId xmlns:a16="http://schemas.microsoft.com/office/drawing/2014/main" id="{B2AA140F-AF5C-024C-8F1E-2C83DB368215}"/>
              </a:ext>
            </a:extLst>
          </p:cNvPr>
          <p:cNvPicPr>
            <a:picLocks noChangeAspect="1"/>
          </p:cNvPicPr>
          <p:nvPr/>
        </p:nvPicPr>
        <p:blipFill>
          <a:blip r:embed="rId3"/>
          <a:stretch>
            <a:fillRect/>
          </a:stretch>
        </p:blipFill>
        <p:spPr>
          <a:xfrm>
            <a:off x="0" y="346"/>
            <a:ext cx="9144000" cy="5142807"/>
          </a:xfrm>
          <a:prstGeom prst="rect">
            <a:avLst/>
          </a:prstGeom>
        </p:spPr>
      </p:pic>
      <p:cxnSp>
        <p:nvCxnSpPr>
          <p:cNvPr id="19" name="Curved Connector 18">
            <a:extLst>
              <a:ext uri="{FF2B5EF4-FFF2-40B4-BE49-F238E27FC236}">
                <a16:creationId xmlns:a16="http://schemas.microsoft.com/office/drawing/2014/main" id="{37C3EDAC-5C6D-6949-8C6E-4BBC5B5553F9}"/>
              </a:ext>
            </a:extLst>
          </p:cNvPr>
          <p:cNvCxnSpPr>
            <a:cxnSpLocks/>
          </p:cNvCxnSpPr>
          <p:nvPr/>
        </p:nvCxnSpPr>
        <p:spPr>
          <a:xfrm rot="10800000" flipV="1">
            <a:off x="3545457" y="4028535"/>
            <a:ext cx="4589253" cy="103517"/>
          </a:xfrm>
          <a:prstGeom prst="curvedConnector3">
            <a:avLst>
              <a:gd name="adj1" fmla="val 50000"/>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2423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ell phone&#10;&#10;Description automatically generated">
            <a:extLst>
              <a:ext uri="{FF2B5EF4-FFF2-40B4-BE49-F238E27FC236}">
                <a16:creationId xmlns:a16="http://schemas.microsoft.com/office/drawing/2014/main" id="{B2AA140F-AF5C-024C-8F1E-2C83DB368215}"/>
              </a:ext>
            </a:extLst>
          </p:cNvPr>
          <p:cNvPicPr>
            <a:picLocks noChangeAspect="1"/>
          </p:cNvPicPr>
          <p:nvPr/>
        </p:nvPicPr>
        <p:blipFill>
          <a:blip r:embed="rId3"/>
          <a:stretch>
            <a:fillRect/>
          </a:stretch>
        </p:blipFill>
        <p:spPr>
          <a:xfrm>
            <a:off x="0" y="346"/>
            <a:ext cx="9144000" cy="5142807"/>
          </a:xfrm>
          <a:prstGeom prst="rect">
            <a:avLst/>
          </a:prstGeom>
        </p:spPr>
      </p:pic>
      <p:cxnSp>
        <p:nvCxnSpPr>
          <p:cNvPr id="19" name="Curved Connector 18">
            <a:extLst>
              <a:ext uri="{FF2B5EF4-FFF2-40B4-BE49-F238E27FC236}">
                <a16:creationId xmlns:a16="http://schemas.microsoft.com/office/drawing/2014/main" id="{37C3EDAC-5C6D-6949-8C6E-4BBC5B5553F9}"/>
              </a:ext>
            </a:extLst>
          </p:cNvPr>
          <p:cNvCxnSpPr>
            <a:cxnSpLocks/>
          </p:cNvCxnSpPr>
          <p:nvPr/>
        </p:nvCxnSpPr>
        <p:spPr>
          <a:xfrm rot="10800000" flipV="1">
            <a:off x="3545457" y="4028535"/>
            <a:ext cx="4589253" cy="103517"/>
          </a:xfrm>
          <a:prstGeom prst="curvedConnector3">
            <a:avLst>
              <a:gd name="adj1" fmla="val 50000"/>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sp>
        <p:nvSpPr>
          <p:cNvPr id="2" name="Down Arrow 1">
            <a:extLst>
              <a:ext uri="{FF2B5EF4-FFF2-40B4-BE49-F238E27FC236}">
                <a16:creationId xmlns:a16="http://schemas.microsoft.com/office/drawing/2014/main" id="{F424442C-747F-C941-8A7F-60DAF1E98B8A}"/>
              </a:ext>
            </a:extLst>
          </p:cNvPr>
          <p:cNvSpPr/>
          <p:nvPr/>
        </p:nvSpPr>
        <p:spPr>
          <a:xfrm rot="3408347">
            <a:off x="1201676" y="428288"/>
            <a:ext cx="870439" cy="1219604"/>
          </a:xfrm>
          <a:prstGeom prst="downArrow">
            <a:avLst>
              <a:gd name="adj1" fmla="val 50000"/>
              <a:gd name="adj2" fmla="val 473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5817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text on a white background&#10;&#10;Description automatically generated">
            <a:extLst>
              <a:ext uri="{FF2B5EF4-FFF2-40B4-BE49-F238E27FC236}">
                <a16:creationId xmlns:a16="http://schemas.microsoft.com/office/drawing/2014/main" id="{13FE482D-7FEC-5240-A420-CBDE3C580AB9}"/>
              </a:ext>
            </a:extLst>
          </p:cNvPr>
          <p:cNvPicPr>
            <a:picLocks noGrp="1" noChangeAspect="1"/>
          </p:cNvPicPr>
          <p:nvPr>
            <p:ph idx="1"/>
          </p:nvPr>
        </p:nvPicPr>
        <p:blipFill>
          <a:blip r:embed="rId3"/>
          <a:stretch>
            <a:fillRect/>
          </a:stretch>
        </p:blipFill>
        <p:spPr>
          <a:xfrm>
            <a:off x="130835" y="71920"/>
            <a:ext cx="9012481" cy="5071580"/>
          </a:xfrm>
        </p:spPr>
      </p:pic>
    </p:spTree>
    <p:extLst>
      <p:ext uri="{BB962C8B-B14F-4D97-AF65-F5344CB8AC3E}">
        <p14:creationId xmlns:p14="http://schemas.microsoft.com/office/powerpoint/2010/main" val="655161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ell phone&#10;&#10;Description automatically generated">
            <a:extLst>
              <a:ext uri="{FF2B5EF4-FFF2-40B4-BE49-F238E27FC236}">
                <a16:creationId xmlns:a16="http://schemas.microsoft.com/office/drawing/2014/main" id="{B2AA140F-AF5C-024C-8F1E-2C83DB368215}"/>
              </a:ext>
            </a:extLst>
          </p:cNvPr>
          <p:cNvPicPr>
            <a:picLocks noChangeAspect="1"/>
          </p:cNvPicPr>
          <p:nvPr/>
        </p:nvPicPr>
        <p:blipFill>
          <a:blip r:embed="rId3"/>
          <a:stretch>
            <a:fillRect/>
          </a:stretch>
        </p:blipFill>
        <p:spPr>
          <a:xfrm>
            <a:off x="0" y="346"/>
            <a:ext cx="9144000" cy="5142807"/>
          </a:xfrm>
          <a:prstGeom prst="rect">
            <a:avLst/>
          </a:prstGeom>
        </p:spPr>
      </p:pic>
      <p:cxnSp>
        <p:nvCxnSpPr>
          <p:cNvPr id="19" name="Curved Connector 18">
            <a:extLst>
              <a:ext uri="{FF2B5EF4-FFF2-40B4-BE49-F238E27FC236}">
                <a16:creationId xmlns:a16="http://schemas.microsoft.com/office/drawing/2014/main" id="{37C3EDAC-5C6D-6949-8C6E-4BBC5B5553F9}"/>
              </a:ext>
            </a:extLst>
          </p:cNvPr>
          <p:cNvCxnSpPr>
            <a:cxnSpLocks/>
          </p:cNvCxnSpPr>
          <p:nvPr/>
        </p:nvCxnSpPr>
        <p:spPr>
          <a:xfrm rot="10800000" flipV="1">
            <a:off x="3545457" y="4028535"/>
            <a:ext cx="4589253" cy="103517"/>
          </a:xfrm>
          <a:prstGeom prst="curvedConnector3">
            <a:avLst>
              <a:gd name="adj1" fmla="val 50000"/>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sp>
        <p:nvSpPr>
          <p:cNvPr id="2" name="Down Arrow 1">
            <a:extLst>
              <a:ext uri="{FF2B5EF4-FFF2-40B4-BE49-F238E27FC236}">
                <a16:creationId xmlns:a16="http://schemas.microsoft.com/office/drawing/2014/main" id="{F424442C-747F-C941-8A7F-60DAF1E98B8A}"/>
              </a:ext>
            </a:extLst>
          </p:cNvPr>
          <p:cNvSpPr/>
          <p:nvPr/>
        </p:nvSpPr>
        <p:spPr>
          <a:xfrm rot="3408347">
            <a:off x="5070292" y="551381"/>
            <a:ext cx="870439" cy="1219604"/>
          </a:xfrm>
          <a:prstGeom prst="downArrow">
            <a:avLst>
              <a:gd name="adj1" fmla="val 50000"/>
              <a:gd name="adj2" fmla="val 473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a:extLst>
              <a:ext uri="{FF2B5EF4-FFF2-40B4-BE49-F238E27FC236}">
                <a16:creationId xmlns:a16="http://schemas.microsoft.com/office/drawing/2014/main" id="{4CB8AC4E-E840-574C-B334-C7C416D88566}"/>
              </a:ext>
            </a:extLst>
          </p:cNvPr>
          <p:cNvSpPr/>
          <p:nvPr/>
        </p:nvSpPr>
        <p:spPr>
          <a:xfrm rot="3408347">
            <a:off x="3573157" y="706585"/>
            <a:ext cx="870439" cy="1219604"/>
          </a:xfrm>
          <a:prstGeom prst="downArrow">
            <a:avLst>
              <a:gd name="adj1" fmla="val 50000"/>
              <a:gd name="adj2" fmla="val 473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242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Lead Scoring</a:t>
            </a:r>
          </a:p>
        </p:txBody>
      </p:sp>
      <p:pic>
        <p:nvPicPr>
          <p:cNvPr id="7" name="Content Placeholder 6" descr="A screenshot of a social media post&#10;&#10;Description automatically generated">
            <a:extLst>
              <a:ext uri="{FF2B5EF4-FFF2-40B4-BE49-F238E27FC236}">
                <a16:creationId xmlns:a16="http://schemas.microsoft.com/office/drawing/2014/main" id="{41AF2863-683C-224A-9F72-07549A6C4FE3}"/>
              </a:ext>
            </a:extLst>
          </p:cNvPr>
          <p:cNvPicPr>
            <a:picLocks noGrp="1" noChangeAspect="1"/>
          </p:cNvPicPr>
          <p:nvPr>
            <p:ph idx="1"/>
          </p:nvPr>
        </p:nvPicPr>
        <p:blipFill>
          <a:blip r:embed="rId3"/>
          <a:stretch>
            <a:fillRect/>
          </a:stretch>
        </p:blipFill>
        <p:spPr>
          <a:xfrm>
            <a:off x="347795" y="831694"/>
            <a:ext cx="3643913" cy="3984864"/>
          </a:xfrm>
        </p:spPr>
      </p:pic>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3771669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id="{EC7FF132-6B6A-F94B-B438-D42C9503E7E9}"/>
              </a:ext>
            </a:extLst>
          </p:cNvPr>
          <p:cNvPicPr>
            <a:picLocks noChangeAspect="1"/>
          </p:cNvPicPr>
          <p:nvPr/>
        </p:nvPicPr>
        <p:blipFill>
          <a:blip r:embed="rId2"/>
          <a:stretch>
            <a:fillRect/>
          </a:stretch>
        </p:blipFill>
        <p:spPr>
          <a:xfrm>
            <a:off x="0" y="31068"/>
            <a:ext cx="9144000" cy="5081364"/>
          </a:xfrm>
          <a:prstGeom prst="rect">
            <a:avLst/>
          </a:prstGeom>
        </p:spPr>
      </p:pic>
      <p:cxnSp>
        <p:nvCxnSpPr>
          <p:cNvPr id="7" name="Straight Arrow Connector 6">
            <a:extLst>
              <a:ext uri="{FF2B5EF4-FFF2-40B4-BE49-F238E27FC236}">
                <a16:creationId xmlns:a16="http://schemas.microsoft.com/office/drawing/2014/main" id="{2D6E8159-56E1-4D4B-81A4-8CA60DDFF6AD}"/>
              </a:ext>
            </a:extLst>
          </p:cNvPr>
          <p:cNvCxnSpPr>
            <a:cxnSpLocks/>
          </p:cNvCxnSpPr>
          <p:nvPr/>
        </p:nvCxnSpPr>
        <p:spPr>
          <a:xfrm flipH="1">
            <a:off x="853103" y="3524388"/>
            <a:ext cx="483079" cy="1984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C77E611-258C-BD45-8F1A-5341E8CD6DB4}"/>
              </a:ext>
            </a:extLst>
          </p:cNvPr>
          <p:cNvCxnSpPr>
            <a:cxnSpLocks/>
          </p:cNvCxnSpPr>
          <p:nvPr/>
        </p:nvCxnSpPr>
        <p:spPr>
          <a:xfrm flipH="1">
            <a:off x="853103" y="3887361"/>
            <a:ext cx="483079" cy="1984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706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ell phone&#10;&#10;Description automatically generated">
            <a:extLst>
              <a:ext uri="{FF2B5EF4-FFF2-40B4-BE49-F238E27FC236}">
                <a16:creationId xmlns:a16="http://schemas.microsoft.com/office/drawing/2014/main" id="{B2AA140F-AF5C-024C-8F1E-2C83DB368215}"/>
              </a:ext>
            </a:extLst>
          </p:cNvPr>
          <p:cNvPicPr>
            <a:picLocks noChangeAspect="1"/>
          </p:cNvPicPr>
          <p:nvPr/>
        </p:nvPicPr>
        <p:blipFill>
          <a:blip r:embed="rId3"/>
          <a:stretch>
            <a:fillRect/>
          </a:stretch>
        </p:blipFill>
        <p:spPr>
          <a:xfrm>
            <a:off x="0" y="346"/>
            <a:ext cx="9144000" cy="5142807"/>
          </a:xfrm>
          <a:prstGeom prst="rect">
            <a:avLst/>
          </a:prstGeom>
        </p:spPr>
      </p:pic>
      <p:cxnSp>
        <p:nvCxnSpPr>
          <p:cNvPr id="19" name="Curved Connector 18">
            <a:extLst>
              <a:ext uri="{FF2B5EF4-FFF2-40B4-BE49-F238E27FC236}">
                <a16:creationId xmlns:a16="http://schemas.microsoft.com/office/drawing/2014/main" id="{37C3EDAC-5C6D-6949-8C6E-4BBC5B5553F9}"/>
              </a:ext>
            </a:extLst>
          </p:cNvPr>
          <p:cNvCxnSpPr>
            <a:cxnSpLocks/>
          </p:cNvCxnSpPr>
          <p:nvPr/>
        </p:nvCxnSpPr>
        <p:spPr>
          <a:xfrm rot="10800000" flipV="1">
            <a:off x="3545457" y="4028535"/>
            <a:ext cx="4589253" cy="103517"/>
          </a:xfrm>
          <a:prstGeom prst="curvedConnector3">
            <a:avLst>
              <a:gd name="adj1" fmla="val 50000"/>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sp>
        <p:nvSpPr>
          <p:cNvPr id="2" name="Down Arrow 1">
            <a:extLst>
              <a:ext uri="{FF2B5EF4-FFF2-40B4-BE49-F238E27FC236}">
                <a16:creationId xmlns:a16="http://schemas.microsoft.com/office/drawing/2014/main" id="{F424442C-747F-C941-8A7F-60DAF1E98B8A}"/>
              </a:ext>
            </a:extLst>
          </p:cNvPr>
          <p:cNvSpPr/>
          <p:nvPr/>
        </p:nvSpPr>
        <p:spPr>
          <a:xfrm rot="3408347">
            <a:off x="5729714" y="823943"/>
            <a:ext cx="870439" cy="1219604"/>
          </a:xfrm>
          <a:prstGeom prst="downArrow">
            <a:avLst>
              <a:gd name="adj1" fmla="val 50000"/>
              <a:gd name="adj2" fmla="val 473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a:extLst>
              <a:ext uri="{FF2B5EF4-FFF2-40B4-BE49-F238E27FC236}">
                <a16:creationId xmlns:a16="http://schemas.microsoft.com/office/drawing/2014/main" id="{BBCA9D27-2048-F64C-AD46-CAFF0B0FD63F}"/>
              </a:ext>
            </a:extLst>
          </p:cNvPr>
          <p:cNvSpPr/>
          <p:nvPr/>
        </p:nvSpPr>
        <p:spPr>
          <a:xfrm rot="3408347">
            <a:off x="7226850" y="823943"/>
            <a:ext cx="870439" cy="1219604"/>
          </a:xfrm>
          <a:prstGeom prst="downArrow">
            <a:avLst>
              <a:gd name="adj1" fmla="val 50000"/>
              <a:gd name="adj2" fmla="val 473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5762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D47E5-ED29-2F46-AFA5-BFFC1E83F7C6}"/>
              </a:ext>
            </a:extLst>
          </p:cNvPr>
          <p:cNvSpPr>
            <a:spLocks noGrp="1"/>
          </p:cNvSpPr>
          <p:nvPr>
            <p:ph type="title"/>
          </p:nvPr>
        </p:nvSpPr>
        <p:spPr/>
        <p:txBody>
          <a:bodyPr/>
          <a:lstStyle/>
          <a:p>
            <a:r>
              <a:rPr lang="en-US" dirty="0"/>
              <a:t>SDR Discovery – B.A.N.T.</a:t>
            </a:r>
          </a:p>
        </p:txBody>
      </p:sp>
      <p:sp>
        <p:nvSpPr>
          <p:cNvPr id="3" name="Content Placeholder 2">
            <a:extLst>
              <a:ext uri="{FF2B5EF4-FFF2-40B4-BE49-F238E27FC236}">
                <a16:creationId xmlns:a16="http://schemas.microsoft.com/office/drawing/2014/main" id="{8FDCD0D2-A472-9445-9B64-04C376E79DCD}"/>
              </a:ext>
            </a:extLst>
          </p:cNvPr>
          <p:cNvSpPr>
            <a:spLocks noGrp="1"/>
          </p:cNvSpPr>
          <p:nvPr>
            <p:ph idx="1"/>
          </p:nvPr>
        </p:nvSpPr>
        <p:spPr/>
        <p:txBody>
          <a:bodyPr>
            <a:normAutofit fontScale="92500" lnSpcReduction="10000"/>
          </a:bodyPr>
          <a:lstStyle/>
          <a:p>
            <a:r>
              <a:rPr lang="en-US" dirty="0"/>
              <a:t>Size of organization</a:t>
            </a:r>
          </a:p>
          <a:p>
            <a:r>
              <a:rPr lang="en-US" dirty="0"/>
              <a:t>Industry/vertical</a:t>
            </a:r>
          </a:p>
          <a:p>
            <a:r>
              <a:rPr lang="en-US" dirty="0"/>
              <a:t>Title/authority or influence</a:t>
            </a:r>
          </a:p>
          <a:p>
            <a:r>
              <a:rPr lang="en-US" dirty="0"/>
              <a:t>Active or planned project/initiative</a:t>
            </a:r>
          </a:p>
          <a:p>
            <a:r>
              <a:rPr lang="en-US" dirty="0"/>
              <a:t>Timeline</a:t>
            </a:r>
          </a:p>
          <a:p>
            <a:r>
              <a:rPr lang="en-US" dirty="0"/>
              <a:t>Need/Why are they interested in a meeting?</a:t>
            </a:r>
          </a:p>
          <a:p>
            <a:r>
              <a:rPr lang="en-US" dirty="0"/>
              <a:t>Any other qualifying questions (what they might have in place, special considerations, </a:t>
            </a:r>
            <a:r>
              <a:rPr lang="en-US" dirty="0" err="1"/>
              <a:t>etc</a:t>
            </a:r>
            <a:r>
              <a:rPr lang="en-US" dirty="0"/>
              <a:t>)</a:t>
            </a:r>
          </a:p>
          <a:p>
            <a:r>
              <a:rPr lang="en-US" dirty="0"/>
              <a:t>If satisfactory, SDR involves sales team for meeting</a:t>
            </a:r>
          </a:p>
          <a:p>
            <a:r>
              <a:rPr lang="en-US" dirty="0"/>
              <a:t>If opportunity is possible, moves to SAL in Salesforce</a:t>
            </a:r>
          </a:p>
        </p:txBody>
      </p:sp>
    </p:spTree>
    <p:extLst>
      <p:ext uri="{BB962C8B-B14F-4D97-AF65-F5344CB8AC3E}">
        <p14:creationId xmlns:p14="http://schemas.microsoft.com/office/powerpoint/2010/main" val="1355046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id="{EC7FF132-6B6A-F94B-B438-D42C9503E7E9}"/>
              </a:ext>
            </a:extLst>
          </p:cNvPr>
          <p:cNvPicPr>
            <a:picLocks noChangeAspect="1"/>
          </p:cNvPicPr>
          <p:nvPr/>
        </p:nvPicPr>
        <p:blipFill>
          <a:blip r:embed="rId2"/>
          <a:stretch>
            <a:fillRect/>
          </a:stretch>
        </p:blipFill>
        <p:spPr>
          <a:xfrm>
            <a:off x="0" y="31068"/>
            <a:ext cx="9144000" cy="5081364"/>
          </a:xfrm>
          <a:prstGeom prst="rect">
            <a:avLst/>
          </a:prstGeom>
        </p:spPr>
      </p:pic>
      <p:cxnSp>
        <p:nvCxnSpPr>
          <p:cNvPr id="7" name="Straight Arrow Connector 6">
            <a:extLst>
              <a:ext uri="{FF2B5EF4-FFF2-40B4-BE49-F238E27FC236}">
                <a16:creationId xmlns:a16="http://schemas.microsoft.com/office/drawing/2014/main" id="{2D6E8159-56E1-4D4B-81A4-8CA60DDFF6AD}"/>
              </a:ext>
            </a:extLst>
          </p:cNvPr>
          <p:cNvCxnSpPr>
            <a:cxnSpLocks/>
          </p:cNvCxnSpPr>
          <p:nvPr/>
        </p:nvCxnSpPr>
        <p:spPr>
          <a:xfrm flipH="1">
            <a:off x="1182814" y="4049909"/>
            <a:ext cx="483079" cy="1984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C77E611-258C-BD45-8F1A-5341E8CD6DB4}"/>
              </a:ext>
            </a:extLst>
          </p:cNvPr>
          <p:cNvCxnSpPr>
            <a:cxnSpLocks/>
          </p:cNvCxnSpPr>
          <p:nvPr/>
        </p:nvCxnSpPr>
        <p:spPr>
          <a:xfrm flipH="1">
            <a:off x="1182813" y="4354536"/>
            <a:ext cx="483079" cy="1984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813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id="{37CBDD6A-6DA3-A343-A203-E9FF24810018}"/>
              </a:ext>
            </a:extLst>
          </p:cNvPr>
          <p:cNvPicPr>
            <a:picLocks noChangeAspect="1"/>
          </p:cNvPicPr>
          <p:nvPr/>
        </p:nvPicPr>
        <p:blipFill>
          <a:blip r:embed="rId2"/>
          <a:stretch>
            <a:fillRect/>
          </a:stretch>
        </p:blipFill>
        <p:spPr>
          <a:xfrm>
            <a:off x="445510" y="0"/>
            <a:ext cx="8252980" cy="5143500"/>
          </a:xfrm>
          <a:prstGeom prst="rect">
            <a:avLst/>
          </a:prstGeom>
        </p:spPr>
      </p:pic>
      <p:cxnSp>
        <p:nvCxnSpPr>
          <p:cNvPr id="6" name="Straight Arrow Connector 5">
            <a:extLst>
              <a:ext uri="{FF2B5EF4-FFF2-40B4-BE49-F238E27FC236}">
                <a16:creationId xmlns:a16="http://schemas.microsoft.com/office/drawing/2014/main" id="{87835C86-BB98-2244-BDE5-3D01DFCC6739}"/>
              </a:ext>
            </a:extLst>
          </p:cNvPr>
          <p:cNvCxnSpPr>
            <a:cxnSpLocks/>
          </p:cNvCxnSpPr>
          <p:nvPr/>
        </p:nvCxnSpPr>
        <p:spPr>
          <a:xfrm flipH="1">
            <a:off x="1915561" y="2316858"/>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2481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1DCC08-AC51-5F40-817A-C248D81F944D}"/>
              </a:ext>
            </a:extLst>
          </p:cNvPr>
          <p:cNvPicPr>
            <a:picLocks noChangeAspect="1"/>
          </p:cNvPicPr>
          <p:nvPr/>
        </p:nvPicPr>
        <p:blipFill>
          <a:blip r:embed="rId3"/>
          <a:stretch>
            <a:fillRect/>
          </a:stretch>
        </p:blipFill>
        <p:spPr>
          <a:xfrm>
            <a:off x="3533582" y="2116836"/>
            <a:ext cx="5548871" cy="2422212"/>
          </a:xfrm>
          <a:prstGeom prst="rect">
            <a:avLst/>
          </a:prstGeom>
        </p:spPr>
      </p:pic>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Inbound Marketing</a:t>
            </a:r>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18547" y="4703409"/>
            <a:ext cx="1600200" cy="369006"/>
          </a:xfrm>
          <a:prstGeom prst="rect">
            <a:avLst/>
          </a:prstGeom>
        </p:spPr>
      </p:pic>
      <p:sp>
        <p:nvSpPr>
          <p:cNvPr id="9" name="Rectangle 8">
            <a:extLst>
              <a:ext uri="{FF2B5EF4-FFF2-40B4-BE49-F238E27FC236}">
                <a16:creationId xmlns:a16="http://schemas.microsoft.com/office/drawing/2014/main" id="{8BFFFE8A-D142-EB4E-B1DD-E23B7844A13E}"/>
              </a:ext>
            </a:extLst>
          </p:cNvPr>
          <p:cNvSpPr/>
          <p:nvPr/>
        </p:nvSpPr>
        <p:spPr>
          <a:xfrm>
            <a:off x="7418547" y="1779530"/>
            <a:ext cx="1600200" cy="45238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2" name="Picture 11">
            <a:extLst>
              <a:ext uri="{FF2B5EF4-FFF2-40B4-BE49-F238E27FC236}">
                <a16:creationId xmlns:a16="http://schemas.microsoft.com/office/drawing/2014/main" id="{9E3176C9-07B2-484A-95E9-E651207E7355}"/>
              </a:ext>
            </a:extLst>
          </p:cNvPr>
          <p:cNvPicPr>
            <a:picLocks noChangeAspect="1"/>
          </p:cNvPicPr>
          <p:nvPr/>
        </p:nvPicPr>
        <p:blipFill>
          <a:blip r:embed="rId6"/>
          <a:stretch>
            <a:fillRect/>
          </a:stretch>
        </p:blipFill>
        <p:spPr>
          <a:xfrm>
            <a:off x="218341" y="980968"/>
            <a:ext cx="3773367" cy="2915111"/>
          </a:xfrm>
          <a:prstGeom prst="rect">
            <a:avLst/>
          </a:prstGeom>
        </p:spPr>
      </p:pic>
    </p:spTree>
    <p:extLst>
      <p:ext uri="{BB962C8B-B14F-4D97-AF65-F5344CB8AC3E}">
        <p14:creationId xmlns:p14="http://schemas.microsoft.com/office/powerpoint/2010/main" val="1503143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Why Inbound?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fontScale="92500" lnSpcReduction="10000"/>
          </a:bodyPr>
          <a:lstStyle/>
          <a:p>
            <a:r>
              <a:rPr lang="en-US" dirty="0"/>
              <a:t>Casting a wide net versus using bait</a:t>
            </a:r>
          </a:p>
          <a:p>
            <a:r>
              <a:rPr lang="en-US" dirty="0"/>
              <a:t>ROI, more cost effective</a:t>
            </a:r>
          </a:p>
          <a:p>
            <a:r>
              <a:rPr lang="en-US" dirty="0"/>
              <a:t>Better chance of capturing people truly searching for solutions</a:t>
            </a:r>
          </a:p>
          <a:p>
            <a:r>
              <a:rPr lang="en-US" dirty="0"/>
              <a:t>Empowers buys with helpful content rather than interrupting them with irrelevant communications; Lets customers reach us on their own terms</a:t>
            </a:r>
          </a:p>
          <a:p>
            <a:r>
              <a:rPr lang="en-US" dirty="0"/>
              <a:t>Targets specific personas, resulting in higher quality leads with more information about them</a:t>
            </a:r>
          </a:p>
          <a:p>
            <a:r>
              <a:rPr lang="en-US" dirty="0"/>
              <a:t>Builds relationships/personalized</a:t>
            </a:r>
          </a:p>
          <a:p>
            <a:r>
              <a:rPr lang="en-US" dirty="0"/>
              <a:t>Moves leads through the process/sales funnel</a:t>
            </a:r>
          </a:p>
          <a:p>
            <a:endParaRPr lang="en-US" dirty="0"/>
          </a:p>
          <a:p>
            <a:endParaRPr lang="en-US"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3873849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What We’re Doing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a:xfrm>
            <a:off x="457203" y="1123950"/>
            <a:ext cx="3774444" cy="3508375"/>
          </a:xfrm>
        </p:spPr>
        <p:txBody>
          <a:bodyPr>
            <a:normAutofit fontScale="92500" lnSpcReduction="20000"/>
          </a:bodyPr>
          <a:lstStyle/>
          <a:p>
            <a:r>
              <a:rPr lang="en-US" dirty="0"/>
              <a:t>Attraction: Events, list builds, some ads, SEO, content/webinars, social media</a:t>
            </a:r>
          </a:p>
          <a:p>
            <a:r>
              <a:rPr lang="en-US" dirty="0"/>
              <a:t>Nurture: Email, SDRs</a:t>
            </a:r>
          </a:p>
          <a:p>
            <a:r>
              <a:rPr lang="en-US" dirty="0"/>
              <a:t>Pushing leads through the funnel to take additional steps</a:t>
            </a:r>
          </a:p>
          <a:p>
            <a:r>
              <a:rPr lang="en-US" dirty="0"/>
              <a:t>Lead scoring</a:t>
            </a:r>
          </a:p>
          <a:p>
            <a:r>
              <a:rPr lang="en-US" dirty="0"/>
              <a:t>Creating process and visibility</a:t>
            </a:r>
          </a:p>
          <a:p>
            <a:endParaRPr lang="en-US" dirty="0"/>
          </a:p>
          <a:p>
            <a:endParaRPr lang="en-US"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BF444B7D-02B3-274B-8445-E06C072785CD}"/>
              </a:ext>
            </a:extLst>
          </p:cNvPr>
          <p:cNvPicPr>
            <a:picLocks noChangeAspect="1"/>
          </p:cNvPicPr>
          <p:nvPr/>
        </p:nvPicPr>
        <p:blipFill rotWithShape="1">
          <a:blip r:embed="rId5"/>
          <a:srcRect r="44817"/>
          <a:stretch/>
        </p:blipFill>
        <p:spPr>
          <a:xfrm>
            <a:off x="4231646" y="846703"/>
            <a:ext cx="3987001" cy="3450093"/>
          </a:xfrm>
          <a:prstGeom prst="rect">
            <a:avLst/>
          </a:prstGeom>
        </p:spPr>
      </p:pic>
      <p:sp>
        <p:nvSpPr>
          <p:cNvPr id="4" name="Triangle 3">
            <a:extLst>
              <a:ext uri="{FF2B5EF4-FFF2-40B4-BE49-F238E27FC236}">
                <a16:creationId xmlns:a16="http://schemas.microsoft.com/office/drawing/2014/main" id="{9BD3B85F-9E52-A64B-BC83-565378841810}"/>
              </a:ext>
            </a:extLst>
          </p:cNvPr>
          <p:cNvSpPr/>
          <p:nvPr/>
        </p:nvSpPr>
        <p:spPr>
          <a:xfrm>
            <a:off x="4501662" y="1846386"/>
            <a:ext cx="1476027" cy="131005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9ADE56D3-B936-FE4E-915B-F89657407216}"/>
              </a:ext>
            </a:extLst>
          </p:cNvPr>
          <p:cNvSpPr/>
          <p:nvPr/>
        </p:nvSpPr>
        <p:spPr>
          <a:xfrm>
            <a:off x="7210773" y="2031023"/>
            <a:ext cx="1807974" cy="194749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4023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What Success Looks Like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a:bodyPr>
          <a:lstStyle/>
          <a:p>
            <a:r>
              <a:rPr lang="en-US" sz="1600" dirty="0">
                <a:sym typeface="Wingdings" pitchFamily="2" charset="2"/>
              </a:rPr>
              <a:t>In process of creating concrete, numeric goals now that we have baseline</a:t>
            </a:r>
          </a:p>
          <a:p>
            <a:r>
              <a:rPr lang="en-US" sz="1600" dirty="0">
                <a:sym typeface="Wingdings" pitchFamily="2" charset="2"/>
              </a:rPr>
              <a:t>Better marketing to sales pipeline</a:t>
            </a:r>
          </a:p>
          <a:p>
            <a:r>
              <a:rPr lang="en-US" sz="1600" dirty="0">
                <a:sym typeface="Wingdings" pitchFamily="2" charset="2"/>
              </a:rPr>
              <a:t>Better efficiency/ROI/CPL</a:t>
            </a:r>
          </a:p>
          <a:p>
            <a:r>
              <a:rPr lang="en-US" sz="1600" dirty="0"/>
              <a:t>Increased qualified lead flow and lead ratio from lead to opportunity. i.e.:</a:t>
            </a:r>
            <a:br>
              <a:rPr lang="en-US" sz="1600" dirty="0"/>
            </a:br>
            <a:r>
              <a:rPr lang="en-US" sz="1600" dirty="0"/>
              <a:t>MQL </a:t>
            </a:r>
            <a:r>
              <a:rPr lang="en-US" sz="1600" dirty="0">
                <a:sym typeface="Wingdings" pitchFamily="2" charset="2"/>
              </a:rPr>
              <a:t> SQL  SAL  Opportunity/Deal  Customer</a:t>
            </a:r>
          </a:p>
          <a:p>
            <a:r>
              <a:rPr lang="en-US" sz="1600" dirty="0">
                <a:sym typeface="Wingdings" pitchFamily="2" charset="2"/>
              </a:rPr>
              <a:t>Deal velocity</a:t>
            </a:r>
          </a:p>
          <a:p>
            <a:endParaRPr lang="en-US" sz="1600" dirty="0">
              <a:sym typeface="Wingdings" pitchFamily="2" charset="2"/>
            </a:endParaRPr>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160169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Successes/Progress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a:bodyPr>
          <a:lstStyle/>
          <a:p>
            <a:r>
              <a:rPr lang="en-US" sz="1600" dirty="0">
                <a:sym typeface="Wingdings" pitchFamily="2" charset="2"/>
              </a:rPr>
              <a:t>Overall numbers are improving</a:t>
            </a:r>
            <a:br>
              <a:rPr lang="en-US" sz="1600" dirty="0">
                <a:sym typeface="Wingdings" pitchFamily="2" charset="2"/>
              </a:rPr>
            </a:br>
            <a:r>
              <a:rPr lang="en-US" sz="1600" dirty="0"/>
              <a:t>MQL </a:t>
            </a:r>
            <a:r>
              <a:rPr lang="en-US" sz="1600" dirty="0">
                <a:sym typeface="Wingdings" pitchFamily="2" charset="2"/>
              </a:rPr>
              <a:t> SQL  SAL  Opportunity/Deal  Customer</a:t>
            </a:r>
          </a:p>
          <a:p>
            <a:r>
              <a:rPr lang="en-US" sz="1600" dirty="0">
                <a:sym typeface="Wingdings" pitchFamily="2" charset="2"/>
              </a:rPr>
              <a:t>Nurture efforts have vastly improved in past year – ways to reach people at all stages and interests</a:t>
            </a:r>
          </a:p>
          <a:p>
            <a:r>
              <a:rPr lang="en-US" sz="1600" dirty="0">
                <a:sym typeface="Wingdings" pitchFamily="2" charset="2"/>
              </a:rPr>
              <a:t>Sales pipeline dramatically improved in past year</a:t>
            </a:r>
          </a:p>
          <a:p>
            <a:r>
              <a:rPr lang="en-US" sz="1600" dirty="0">
                <a:sym typeface="Wingdings" pitchFamily="2" charset="2"/>
              </a:rPr>
              <a:t>Preempt Lite</a:t>
            </a:r>
          </a:p>
          <a:p>
            <a:r>
              <a:rPr lang="en-US" sz="1600" dirty="0">
                <a:sym typeface="Wingdings" pitchFamily="2" charset="2"/>
              </a:rPr>
              <a:t>Lead flow refined, handoff to sales: Less leakage</a:t>
            </a:r>
          </a:p>
          <a:p>
            <a:r>
              <a:rPr lang="en-US" sz="1600" dirty="0">
                <a:sym typeface="Wingdings" pitchFamily="2" charset="2"/>
              </a:rPr>
              <a:t>Rolling out improved messaging</a:t>
            </a:r>
            <a:endParaRPr lang="en-US" sz="1600"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43393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What We’re Doing Now</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a:bodyPr>
          <a:lstStyle/>
          <a:p>
            <a:r>
              <a:rPr lang="en-US" sz="1600" dirty="0">
                <a:sym typeface="Wingdings" pitchFamily="2" charset="2"/>
              </a:rPr>
              <a:t>Creating visibility for sales into marketing activity</a:t>
            </a:r>
          </a:p>
          <a:p>
            <a:r>
              <a:rPr lang="en-US" sz="1600" dirty="0">
                <a:sym typeface="Wingdings" pitchFamily="2" charset="2"/>
              </a:rPr>
              <a:t>Working on refining messaging and targeting efforts</a:t>
            </a:r>
          </a:p>
          <a:p>
            <a:r>
              <a:rPr lang="en-US" sz="1600" dirty="0">
                <a:sym typeface="Wingdings" pitchFamily="2" charset="2"/>
              </a:rPr>
              <a:t>Measurement and refinement</a:t>
            </a:r>
          </a:p>
          <a:p>
            <a:r>
              <a:rPr lang="en-US" sz="1600" dirty="0">
                <a:sym typeface="Wingdings" pitchFamily="2" charset="2"/>
              </a:rPr>
              <a:t>Will be adding in or rebooting some marketing efforts now that the basics are being refined</a:t>
            </a:r>
            <a:endParaRPr lang="en-US" sz="1600"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111287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ABM Marketing — What is it?</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a:xfrm>
            <a:off x="457200" y="1123950"/>
            <a:ext cx="8229600" cy="3508375"/>
          </a:xfrm>
        </p:spPr>
        <p:txBody>
          <a:bodyPr/>
          <a:lstStyle/>
          <a:p>
            <a:pPr marL="0" indent="0">
              <a:buNone/>
            </a:pPr>
            <a:r>
              <a:rPr lang="en-US" dirty="0"/>
              <a:t>ABM is short for account-based marketing, a B2B strategy that focuses sales and marketing resources on target accounts.</a:t>
            </a:r>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E4E12DE6-C390-5745-B5A5-65E8E772C384}"/>
              </a:ext>
            </a:extLst>
          </p:cNvPr>
          <p:cNvPicPr>
            <a:picLocks noChangeAspect="1"/>
          </p:cNvPicPr>
          <p:nvPr/>
        </p:nvPicPr>
        <p:blipFill>
          <a:blip r:embed="rId5"/>
          <a:stretch>
            <a:fillRect/>
          </a:stretch>
        </p:blipFill>
        <p:spPr>
          <a:xfrm>
            <a:off x="2723949" y="1779530"/>
            <a:ext cx="6294798" cy="2875936"/>
          </a:xfrm>
          <a:prstGeom prst="rect">
            <a:avLst/>
          </a:prstGeom>
        </p:spPr>
      </p:pic>
      <p:sp>
        <p:nvSpPr>
          <p:cNvPr id="8" name="TextBox 7">
            <a:extLst>
              <a:ext uri="{FF2B5EF4-FFF2-40B4-BE49-F238E27FC236}">
                <a16:creationId xmlns:a16="http://schemas.microsoft.com/office/drawing/2014/main" id="{308FC4B2-D48C-A945-AA39-CF14D3A71515}"/>
              </a:ext>
            </a:extLst>
          </p:cNvPr>
          <p:cNvSpPr txBox="1"/>
          <p:nvPr/>
        </p:nvSpPr>
        <p:spPr>
          <a:xfrm>
            <a:off x="365759" y="1785260"/>
            <a:ext cx="2810577" cy="3539430"/>
          </a:xfrm>
          <a:prstGeom prst="rect">
            <a:avLst/>
          </a:prstGeom>
          <a:noFill/>
        </p:spPr>
        <p:txBody>
          <a:bodyPr wrap="square" rtlCol="0">
            <a:spAutoFit/>
          </a:bodyPr>
          <a:lstStyle/>
          <a:p>
            <a:endParaRPr lang="en-US" sz="800" dirty="0"/>
          </a:p>
          <a:p>
            <a:r>
              <a:rPr lang="en-US" dirty="0"/>
              <a:t>Long on our backburner, implementation of an ABM program to supplement our inbound marketing was one of our goals for FY2020. The aim is to help sales get into desired accounts at every relevant purchase or influencer title with messaging tailored to their interests and pain points.</a:t>
            </a:r>
          </a:p>
          <a:p>
            <a:endParaRPr lang="en-US" dirty="0"/>
          </a:p>
        </p:txBody>
      </p:sp>
      <p:sp>
        <p:nvSpPr>
          <p:cNvPr id="9" name="Rectangle 8">
            <a:extLst>
              <a:ext uri="{FF2B5EF4-FFF2-40B4-BE49-F238E27FC236}">
                <a16:creationId xmlns:a16="http://schemas.microsoft.com/office/drawing/2014/main" id="{8BFFFE8A-D142-EB4E-B1DD-E23B7844A13E}"/>
              </a:ext>
            </a:extLst>
          </p:cNvPr>
          <p:cNvSpPr/>
          <p:nvPr/>
        </p:nvSpPr>
        <p:spPr>
          <a:xfrm>
            <a:off x="7418547" y="1779530"/>
            <a:ext cx="1600200" cy="45238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50780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Why ABM?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a:bodyPr>
          <a:lstStyle/>
          <a:p>
            <a:r>
              <a:rPr lang="en-US" dirty="0"/>
              <a:t>ABM helps get multiple decision makers and influencers within an account on board using relevant communications. Industry analytics show that an average of 7 people are involved in most buying decisions in even smaller firms, according to Gartner</a:t>
            </a:r>
          </a:p>
          <a:p>
            <a:r>
              <a:rPr lang="en-US" dirty="0"/>
              <a:t>ABM helps align marketing and sales, which can result in closing deals at an increase of 67%, according to </a:t>
            </a:r>
            <a:r>
              <a:rPr lang="en-US" dirty="0" err="1"/>
              <a:t>Marketo</a:t>
            </a:r>
            <a:endParaRPr lang="en-US" dirty="0"/>
          </a:p>
          <a:p>
            <a:r>
              <a:rPr lang="en-US" dirty="0"/>
              <a:t>ABM gives organizations a better chance of retaining and expanding customer relationships</a:t>
            </a:r>
          </a:p>
          <a:p>
            <a:endParaRPr lang="en-US" dirty="0"/>
          </a:p>
          <a:p>
            <a:endParaRPr lang="en-US"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2352292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What We’ve Done So Far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fontScale="70000" lnSpcReduction="20000"/>
          </a:bodyPr>
          <a:lstStyle/>
          <a:p>
            <a:r>
              <a:rPr lang="en-US" dirty="0"/>
              <a:t>In November 2019, we began by asking North American sales reps about high-value enterprise and mid-market accounts they would like to target</a:t>
            </a:r>
          </a:p>
          <a:p>
            <a:r>
              <a:rPr lang="en-US" dirty="0"/>
              <a:t>We built out thorough contact lists that included all relevant titles that mapped to these ABM targets, then scrubbed and refined them to be as on-target for our personas as we could make them</a:t>
            </a:r>
          </a:p>
          <a:p>
            <a:r>
              <a:rPr lang="en-US" dirty="0"/>
              <a:t>We created five sets of email messaging on groups of titles based on our playbook</a:t>
            </a:r>
          </a:p>
          <a:p>
            <a:r>
              <a:rPr lang="en-US" dirty="0"/>
              <a:t>We segmented the lists to better track the performance of exact titles, as well as regional performance, and created SFDC systems and campaigns to correspond for tracking</a:t>
            </a:r>
          </a:p>
          <a:p>
            <a:r>
              <a:rPr lang="en-US" dirty="0"/>
              <a:t>We built email workflows from scratch to deliver these highly segmented messages to the lists on a cadence and launched in early December for Mike, Josh, Paul and Bill (Vince – enterprise only - launched in January). These workflows were built to track any activity taken by ABM targets (site visits, form downloads, email click-throughs) and log this activity on contact records (and eventually, reports). Activity would naturally lead to higher lead scoring and turn active ABM targets into sales-qualified leads (SQLs)</a:t>
            </a:r>
          </a:p>
          <a:p>
            <a:endParaRPr lang="en-US"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874498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4DBAEC20-2EB4-FF4A-AC3D-35A66666FADF}"/>
              </a:ext>
            </a:extLst>
          </p:cNvPr>
          <p:cNvPicPr>
            <a:picLocks noChangeAspect="1"/>
          </p:cNvPicPr>
          <p:nvPr/>
        </p:nvPicPr>
        <p:blipFill>
          <a:blip r:embed="rId2"/>
          <a:stretch>
            <a:fillRect/>
          </a:stretch>
        </p:blipFill>
        <p:spPr>
          <a:xfrm>
            <a:off x="2713734" y="921848"/>
            <a:ext cx="6542903" cy="4221652"/>
          </a:xfrm>
          <a:prstGeom prst="rect">
            <a:avLst/>
          </a:prstGeom>
        </p:spPr>
      </p:pic>
      <p:sp>
        <p:nvSpPr>
          <p:cNvPr id="2" name="Title 1">
            <a:extLst>
              <a:ext uri="{FF2B5EF4-FFF2-40B4-BE49-F238E27FC236}">
                <a16:creationId xmlns:a16="http://schemas.microsoft.com/office/drawing/2014/main" id="{9E386E6F-4EA0-3343-A144-E80033CE65AC}"/>
              </a:ext>
            </a:extLst>
          </p:cNvPr>
          <p:cNvSpPr>
            <a:spLocks noGrp="1"/>
          </p:cNvSpPr>
          <p:nvPr>
            <p:ph type="title"/>
          </p:nvPr>
        </p:nvSpPr>
        <p:spPr/>
        <p:txBody>
          <a:bodyPr/>
          <a:lstStyle/>
          <a:p>
            <a:r>
              <a:rPr lang="en-US" dirty="0"/>
              <a:t>New ABM Strategy</a:t>
            </a:r>
          </a:p>
        </p:txBody>
      </p:sp>
      <p:sp>
        <p:nvSpPr>
          <p:cNvPr id="3" name="Content Placeholder 2">
            <a:extLst>
              <a:ext uri="{FF2B5EF4-FFF2-40B4-BE49-F238E27FC236}">
                <a16:creationId xmlns:a16="http://schemas.microsoft.com/office/drawing/2014/main" id="{372D7603-D8AE-214E-B69B-A780DF0F1552}"/>
              </a:ext>
            </a:extLst>
          </p:cNvPr>
          <p:cNvSpPr>
            <a:spLocks noGrp="1"/>
          </p:cNvSpPr>
          <p:nvPr>
            <p:ph idx="1"/>
          </p:nvPr>
        </p:nvSpPr>
        <p:spPr/>
        <p:txBody>
          <a:bodyPr/>
          <a:lstStyle/>
          <a:p>
            <a:pPr marL="0" indent="0">
              <a:buNone/>
            </a:pPr>
            <a:r>
              <a:rPr lang="en-US" dirty="0"/>
              <a:t>ABM: </a:t>
            </a:r>
          </a:p>
          <a:p>
            <a:pPr marL="0" indent="0">
              <a:buNone/>
            </a:pPr>
            <a:r>
              <a:rPr lang="en-US" dirty="0"/>
              <a:t>Account-Based</a:t>
            </a:r>
          </a:p>
          <a:p>
            <a:pPr marL="0" indent="0">
              <a:buNone/>
            </a:pPr>
            <a:r>
              <a:rPr lang="en-US" dirty="0"/>
              <a:t>Marketing</a:t>
            </a:r>
          </a:p>
        </p:txBody>
      </p:sp>
      <p:cxnSp>
        <p:nvCxnSpPr>
          <p:cNvPr id="6" name="Straight Arrow Connector 5">
            <a:extLst>
              <a:ext uri="{FF2B5EF4-FFF2-40B4-BE49-F238E27FC236}">
                <a16:creationId xmlns:a16="http://schemas.microsoft.com/office/drawing/2014/main" id="{7B1F3A06-327D-9840-A53A-73FD62A03798}"/>
              </a:ext>
            </a:extLst>
          </p:cNvPr>
          <p:cNvCxnSpPr>
            <a:cxnSpLocks/>
          </p:cNvCxnSpPr>
          <p:nvPr/>
        </p:nvCxnSpPr>
        <p:spPr>
          <a:xfrm flipH="1">
            <a:off x="4724953" y="2878136"/>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B6BF973-9A00-C24D-A478-94EB232B00FF}"/>
              </a:ext>
            </a:extLst>
          </p:cNvPr>
          <p:cNvCxnSpPr>
            <a:cxnSpLocks/>
          </p:cNvCxnSpPr>
          <p:nvPr/>
        </p:nvCxnSpPr>
        <p:spPr>
          <a:xfrm flipH="1">
            <a:off x="3857168" y="697956"/>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91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86E6F-4EA0-3343-A144-E80033CE65AC}"/>
              </a:ext>
            </a:extLst>
          </p:cNvPr>
          <p:cNvSpPr>
            <a:spLocks noGrp="1"/>
          </p:cNvSpPr>
          <p:nvPr>
            <p:ph type="title"/>
          </p:nvPr>
        </p:nvSpPr>
        <p:spPr/>
        <p:txBody>
          <a:bodyPr/>
          <a:lstStyle/>
          <a:p>
            <a:r>
              <a:rPr lang="en-US" dirty="0"/>
              <a:t>New ABM Strategy</a:t>
            </a:r>
          </a:p>
        </p:txBody>
      </p:sp>
      <p:sp>
        <p:nvSpPr>
          <p:cNvPr id="3" name="Content Placeholder 2">
            <a:extLst>
              <a:ext uri="{FF2B5EF4-FFF2-40B4-BE49-F238E27FC236}">
                <a16:creationId xmlns:a16="http://schemas.microsoft.com/office/drawing/2014/main" id="{372D7603-D8AE-214E-B69B-A780DF0F1552}"/>
              </a:ext>
            </a:extLst>
          </p:cNvPr>
          <p:cNvSpPr>
            <a:spLocks noGrp="1"/>
          </p:cNvSpPr>
          <p:nvPr>
            <p:ph idx="1"/>
          </p:nvPr>
        </p:nvSpPr>
        <p:spPr/>
        <p:txBody>
          <a:bodyPr/>
          <a:lstStyle/>
          <a:p>
            <a:pPr marL="0" indent="0">
              <a:buNone/>
            </a:pPr>
            <a:r>
              <a:rPr lang="en-US" dirty="0"/>
              <a:t>ABM: </a:t>
            </a:r>
          </a:p>
          <a:p>
            <a:pPr marL="0" indent="0">
              <a:buNone/>
            </a:pPr>
            <a:r>
              <a:rPr lang="en-US" dirty="0"/>
              <a:t>Account-Based</a:t>
            </a:r>
          </a:p>
          <a:p>
            <a:pPr marL="0" indent="0">
              <a:buNone/>
            </a:pPr>
            <a:r>
              <a:rPr lang="en-US" dirty="0"/>
              <a:t>Marketing</a:t>
            </a:r>
          </a:p>
        </p:txBody>
      </p:sp>
      <p:cxnSp>
        <p:nvCxnSpPr>
          <p:cNvPr id="6" name="Straight Arrow Connector 5">
            <a:extLst>
              <a:ext uri="{FF2B5EF4-FFF2-40B4-BE49-F238E27FC236}">
                <a16:creationId xmlns:a16="http://schemas.microsoft.com/office/drawing/2014/main" id="{7B1F3A06-327D-9840-A53A-73FD62A03798}"/>
              </a:ext>
            </a:extLst>
          </p:cNvPr>
          <p:cNvCxnSpPr>
            <a:cxnSpLocks/>
          </p:cNvCxnSpPr>
          <p:nvPr/>
        </p:nvCxnSpPr>
        <p:spPr>
          <a:xfrm flipH="1">
            <a:off x="4724953" y="2878136"/>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descr="A screenshot of a cell phone&#10;&#10;Description automatically generated">
            <a:extLst>
              <a:ext uri="{FF2B5EF4-FFF2-40B4-BE49-F238E27FC236}">
                <a16:creationId xmlns:a16="http://schemas.microsoft.com/office/drawing/2014/main" id="{62023E03-3ACE-7147-8B29-48907825885D}"/>
              </a:ext>
            </a:extLst>
          </p:cNvPr>
          <p:cNvPicPr>
            <a:picLocks noChangeAspect="1"/>
          </p:cNvPicPr>
          <p:nvPr/>
        </p:nvPicPr>
        <p:blipFill>
          <a:blip r:embed="rId2"/>
          <a:stretch>
            <a:fillRect/>
          </a:stretch>
        </p:blipFill>
        <p:spPr>
          <a:xfrm>
            <a:off x="3662795" y="1123950"/>
            <a:ext cx="5481205" cy="4019550"/>
          </a:xfrm>
          <a:prstGeom prst="rect">
            <a:avLst/>
          </a:prstGeom>
        </p:spPr>
      </p:pic>
      <p:cxnSp>
        <p:nvCxnSpPr>
          <p:cNvPr id="7" name="Straight Arrow Connector 6">
            <a:extLst>
              <a:ext uri="{FF2B5EF4-FFF2-40B4-BE49-F238E27FC236}">
                <a16:creationId xmlns:a16="http://schemas.microsoft.com/office/drawing/2014/main" id="{8B6BF973-9A00-C24D-A478-94EB232B00FF}"/>
              </a:ext>
            </a:extLst>
          </p:cNvPr>
          <p:cNvCxnSpPr>
            <a:cxnSpLocks/>
          </p:cNvCxnSpPr>
          <p:nvPr/>
        </p:nvCxnSpPr>
        <p:spPr>
          <a:xfrm flipH="1">
            <a:off x="7819844" y="1904018"/>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987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883DAEDB-CBDC-C94F-9FDD-9EA27ACE9694}"/>
              </a:ext>
            </a:extLst>
          </p:cNvPr>
          <p:cNvPicPr>
            <a:picLocks noChangeAspect="1"/>
          </p:cNvPicPr>
          <p:nvPr/>
        </p:nvPicPr>
        <p:blipFill>
          <a:blip r:embed="rId2"/>
          <a:stretch>
            <a:fillRect/>
          </a:stretch>
        </p:blipFill>
        <p:spPr>
          <a:xfrm>
            <a:off x="0" y="0"/>
            <a:ext cx="9144000" cy="4418158"/>
          </a:xfrm>
          <a:prstGeom prst="rect">
            <a:avLst/>
          </a:prstGeom>
        </p:spPr>
      </p:pic>
    </p:spTree>
    <p:extLst>
      <p:ext uri="{BB962C8B-B14F-4D97-AF65-F5344CB8AC3E}">
        <p14:creationId xmlns:p14="http://schemas.microsoft.com/office/powerpoint/2010/main" val="282146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What We’re Working On Now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a:xfrm>
            <a:off x="457200" y="1123950"/>
            <a:ext cx="8229600" cy="3439737"/>
          </a:xfrm>
        </p:spPr>
        <p:txBody>
          <a:bodyPr>
            <a:normAutofit fontScale="70000" lnSpcReduction="20000"/>
          </a:bodyPr>
          <a:lstStyle/>
          <a:p>
            <a:r>
              <a:rPr lang="en-US" dirty="0">
                <a:sym typeface="Wingdings" pitchFamily="2" charset="2"/>
              </a:rPr>
              <a:t>We are continuing to build out these campaigns to extend these over a few months but are studying messaging success</a:t>
            </a:r>
          </a:p>
          <a:p>
            <a:r>
              <a:rPr lang="en-US" dirty="0">
                <a:sym typeface="Wingdings" pitchFamily="2" charset="2"/>
              </a:rPr>
              <a:t>Multi-touch: Add in codified cadences from SDRs, specific events, advertising, etc. to support efforts</a:t>
            </a:r>
          </a:p>
          <a:p>
            <a:r>
              <a:rPr lang="en-US" dirty="0">
                <a:sym typeface="Wingdings" pitchFamily="2" charset="2"/>
              </a:rPr>
              <a:t>We are building out dashboards in SFDC so that each rep, SDR and Patrick have transparency into ABM activity and which accounts are showing activity by individuals</a:t>
            </a:r>
          </a:p>
          <a:p>
            <a:r>
              <a:rPr lang="en-US" dirty="0">
                <a:sym typeface="Wingdings" pitchFamily="2" charset="2"/>
              </a:rPr>
              <a:t>SDRs are tracking activity by SQLs but waiting to schedule meetings until hands are raised as a result of our nurturing </a:t>
            </a:r>
          </a:p>
          <a:p>
            <a:r>
              <a:rPr lang="en-US" dirty="0">
                <a:sym typeface="Wingdings" pitchFamily="2" charset="2"/>
              </a:rPr>
              <a:t>We are planning to add mid-market accounts to Vince’s campaigns, and to begin Lars EMEA campaigns this week</a:t>
            </a:r>
          </a:p>
          <a:p>
            <a:r>
              <a:rPr lang="en-US" dirty="0">
                <a:sym typeface="Wingdings" pitchFamily="2" charset="2"/>
              </a:rPr>
              <a:t>We are measuring for success and using metrics to adjust accordingly: Recording, dashboards, improving performance</a:t>
            </a:r>
          </a:p>
          <a:p>
            <a:r>
              <a:rPr lang="en-US" dirty="0">
                <a:sym typeface="Wingdings" pitchFamily="2" charset="2"/>
              </a:rPr>
              <a:t>We can begin to add other target accounts when reps suggest more	</a:t>
            </a:r>
          </a:p>
          <a:p>
            <a:r>
              <a:rPr lang="en-US" dirty="0">
                <a:sym typeface="Wingdings" pitchFamily="2" charset="2"/>
              </a:rPr>
              <a:t>Channel/Alliances</a:t>
            </a:r>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877535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What Success Looks Like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a:bodyPr>
          <a:lstStyle/>
          <a:p>
            <a:r>
              <a:rPr lang="en-US" sz="1600" dirty="0">
                <a:sym typeface="Wingdings" pitchFamily="2" charset="2"/>
              </a:rPr>
              <a:t>Concrete, numeric goals for the ABM program specifically were undefined at the onset (because baseline metrics were unavailable) but the program was implemented with the knowledge that Q3 pipeline would require marketing-generated opportunities and that deal velocity needed acceleration, particularly with enterprise-level prospects</a:t>
            </a:r>
          </a:p>
          <a:p>
            <a:r>
              <a:rPr lang="en-US" sz="1600" dirty="0"/>
              <a:t>Lead flow and lead ratio from identified target account to opportunity. All ABM targets start as marketing-qualified. i.e.:</a:t>
            </a:r>
            <a:br>
              <a:rPr lang="en-US" sz="1600" dirty="0"/>
            </a:br>
            <a:r>
              <a:rPr lang="en-US" sz="1600" dirty="0"/>
              <a:t>MQL </a:t>
            </a:r>
            <a:r>
              <a:rPr lang="en-US" sz="1600" dirty="0">
                <a:sym typeface="Wingdings" pitchFamily="2" charset="2"/>
              </a:rPr>
              <a:t> SQL  SAL  Opportunity/Deal  Customer</a:t>
            </a:r>
          </a:p>
          <a:p>
            <a:r>
              <a:rPr lang="en-US" sz="1600" dirty="0">
                <a:sym typeface="Wingdings" pitchFamily="2" charset="2"/>
              </a:rPr>
              <a:t>Other measurements: Deal velocity, customer lifetime value, customer acquisition cost, program efficiency (ROI)</a:t>
            </a:r>
            <a:endParaRPr lang="en-US" sz="1600"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2029373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Two Months In: What Are Our Results?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fontScale="25000" lnSpcReduction="20000"/>
          </a:bodyPr>
          <a:lstStyle/>
          <a:p>
            <a:r>
              <a:rPr lang="en-US" sz="6400" b="1" dirty="0">
                <a:sym typeface="Wingdings" pitchFamily="2" charset="2"/>
              </a:rPr>
              <a:t>CONVERSION RATES:</a:t>
            </a:r>
            <a:br>
              <a:rPr lang="en-US" sz="6400" dirty="0">
                <a:sym typeface="Wingdings" pitchFamily="2" charset="2"/>
              </a:rPr>
            </a:br>
            <a:r>
              <a:rPr lang="en-US" sz="6400" dirty="0">
                <a:sym typeface="Wingdings" pitchFamily="2" charset="2"/>
              </a:rPr>
              <a:t>5,755 ABM Targeted Individuals (MQLs)  100+ contact SQLs</a:t>
            </a:r>
            <a:br>
              <a:rPr lang="en-US" sz="6400" dirty="0">
                <a:sym typeface="Wingdings" pitchFamily="2" charset="2"/>
              </a:rPr>
            </a:br>
            <a:r>
              <a:rPr lang="en-US" sz="6400" dirty="0">
                <a:sym typeface="Wingdings" pitchFamily="2" charset="2"/>
              </a:rPr>
              <a:t>MQL  SQL 1.74%</a:t>
            </a:r>
            <a:br>
              <a:rPr lang="en-US" sz="6400" dirty="0">
                <a:sym typeface="Wingdings" pitchFamily="2" charset="2"/>
              </a:rPr>
            </a:br>
            <a:r>
              <a:rPr lang="en-US" sz="6400" dirty="0">
                <a:sym typeface="Wingdings" pitchFamily="2" charset="2"/>
              </a:rPr>
              <a:t>SQL  SAL 1%</a:t>
            </a:r>
          </a:p>
          <a:p>
            <a:r>
              <a:rPr lang="en-US" sz="6400" b="1" dirty="0">
                <a:sym typeface="Wingdings" pitchFamily="2" charset="2"/>
              </a:rPr>
              <a:t>HIGHEST-ACTIVITY ACOUNTS: Otherwise known as number of people responding in some way to our marketing in each account: </a:t>
            </a:r>
            <a:r>
              <a:rPr lang="en-US" sz="6400" dirty="0">
                <a:sym typeface="Wingdings" pitchFamily="2" charset="2"/>
              </a:rPr>
              <a:t>Kaiser Permanente, Horizon Blue Cross/Blue Shield of New Jersey; New York Life; Royal Bank of Canada; Symantec; Wells Fargo</a:t>
            </a:r>
          </a:p>
          <a:p>
            <a:r>
              <a:rPr lang="en-US" sz="6400" b="1" dirty="0">
                <a:sym typeface="Wingdings" pitchFamily="2" charset="2"/>
              </a:rPr>
              <a:t>EMAIL METRICS: </a:t>
            </a:r>
            <a:r>
              <a:rPr lang="en-US" sz="6400" dirty="0">
                <a:sym typeface="Wingdings" pitchFamily="2" charset="2"/>
              </a:rPr>
              <a:t>954 email opens (4.38%); 363 clicked links in at least one email (1.35%); 154 visits to at least one web page = Education/Awareness/Impressions</a:t>
            </a:r>
          </a:p>
          <a:p>
            <a:r>
              <a:rPr lang="en-US" sz="6400" b="1" dirty="0">
                <a:sym typeface="Wingdings" pitchFamily="2" charset="2"/>
              </a:rPr>
              <a:t>OPEN RATES: </a:t>
            </a:r>
            <a:r>
              <a:rPr lang="en-US" sz="6400" dirty="0">
                <a:sym typeface="Wingdings" pitchFamily="2" charset="2"/>
              </a:rPr>
              <a:t>IAM Manager Enterprise E workflow is by far the top performer with opens of above 12% for almost all, and up to 21%. </a:t>
            </a:r>
          </a:p>
          <a:p>
            <a:r>
              <a:rPr lang="en-US" sz="6400" b="1" dirty="0">
                <a:sym typeface="Wingdings" pitchFamily="2" charset="2"/>
              </a:rPr>
              <a:t>CTR:</a:t>
            </a:r>
            <a:r>
              <a:rPr lang="en-US" sz="6400" dirty="0">
                <a:sym typeface="Wingdings" pitchFamily="2" charset="2"/>
              </a:rPr>
              <a:t> CTR is excellent, largely between 9% and 67% with an average of 34.69%</a:t>
            </a:r>
            <a:br>
              <a:rPr lang="en-US" sz="4800" dirty="0">
                <a:sym typeface="Wingdings" pitchFamily="2" charset="2"/>
              </a:rPr>
            </a:br>
            <a:endParaRPr lang="en-US" sz="4800" dirty="0">
              <a:sym typeface="Wingdings" pitchFamily="2" charset="2"/>
            </a:endParaRPr>
          </a:p>
          <a:p>
            <a:endParaRPr lang="en-US"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Tree>
    <p:extLst>
      <p:ext uri="{BB962C8B-B14F-4D97-AF65-F5344CB8AC3E}">
        <p14:creationId xmlns:p14="http://schemas.microsoft.com/office/powerpoint/2010/main" val="356657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Two Months In: What Are Our Results?	</a:t>
            </a:r>
          </a:p>
        </p:txBody>
      </p:sp>
      <p:sp>
        <p:nvSpPr>
          <p:cNvPr id="3" name="Content Placeholder 2">
            <a:extLst>
              <a:ext uri="{FF2B5EF4-FFF2-40B4-BE49-F238E27FC236}">
                <a16:creationId xmlns:a16="http://schemas.microsoft.com/office/drawing/2014/main" id="{60104B52-50F8-AD4D-87D8-5ABFABBC0960}"/>
              </a:ext>
            </a:extLst>
          </p:cNvPr>
          <p:cNvSpPr>
            <a:spLocks noGrp="1"/>
          </p:cNvSpPr>
          <p:nvPr>
            <p:ph idx="1"/>
          </p:nvPr>
        </p:nvSpPr>
        <p:spPr/>
        <p:txBody>
          <a:bodyPr>
            <a:normAutofit/>
          </a:bodyPr>
          <a:lstStyle/>
          <a:p>
            <a:pPr marL="0" indent="0">
              <a:buNone/>
            </a:pPr>
            <a:br>
              <a:rPr lang="en-US" sz="4800" dirty="0">
                <a:sym typeface="Wingdings" pitchFamily="2" charset="2"/>
              </a:rPr>
            </a:br>
            <a:endParaRPr lang="en-US" sz="4800" dirty="0">
              <a:sym typeface="Wingdings" pitchFamily="2" charset="2"/>
            </a:endParaRPr>
          </a:p>
          <a:p>
            <a:endParaRPr lang="en-US" dirty="0"/>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29204EAF-BBDD-C147-80CB-850E2DCB8736}"/>
              </a:ext>
            </a:extLst>
          </p:cNvPr>
          <p:cNvPicPr>
            <a:picLocks noChangeAspect="1"/>
          </p:cNvPicPr>
          <p:nvPr/>
        </p:nvPicPr>
        <p:blipFill>
          <a:blip r:embed="rId5"/>
          <a:stretch>
            <a:fillRect/>
          </a:stretch>
        </p:blipFill>
        <p:spPr>
          <a:xfrm>
            <a:off x="588890" y="1134792"/>
            <a:ext cx="6747309" cy="1715865"/>
          </a:xfrm>
          <a:prstGeom prst="rect">
            <a:avLst/>
          </a:prstGeom>
          <a:ln>
            <a:noFill/>
          </a:ln>
        </p:spPr>
      </p:pic>
      <p:pic>
        <p:nvPicPr>
          <p:cNvPr id="9" name="Picture 8" descr="A screenshot of a cell phone&#10;&#10;Description automatically generated">
            <a:extLst>
              <a:ext uri="{FF2B5EF4-FFF2-40B4-BE49-F238E27FC236}">
                <a16:creationId xmlns:a16="http://schemas.microsoft.com/office/drawing/2014/main" id="{531C93FF-CA60-B147-A31D-F50B42B7CA31}"/>
              </a:ext>
            </a:extLst>
          </p:cNvPr>
          <p:cNvPicPr>
            <a:picLocks noChangeAspect="1"/>
          </p:cNvPicPr>
          <p:nvPr/>
        </p:nvPicPr>
        <p:blipFill>
          <a:blip r:embed="rId6"/>
          <a:stretch>
            <a:fillRect/>
          </a:stretch>
        </p:blipFill>
        <p:spPr>
          <a:xfrm>
            <a:off x="588890" y="2900839"/>
            <a:ext cx="6814057" cy="1731485"/>
          </a:xfrm>
          <a:prstGeom prst="rect">
            <a:avLst/>
          </a:prstGeom>
        </p:spPr>
      </p:pic>
      <p:sp>
        <p:nvSpPr>
          <p:cNvPr id="10" name="Frame 9">
            <a:extLst>
              <a:ext uri="{FF2B5EF4-FFF2-40B4-BE49-F238E27FC236}">
                <a16:creationId xmlns:a16="http://schemas.microsoft.com/office/drawing/2014/main" id="{FC92F9A6-765A-5442-A61A-8738D7986B48}"/>
              </a:ext>
            </a:extLst>
          </p:cNvPr>
          <p:cNvSpPr/>
          <p:nvPr/>
        </p:nvSpPr>
        <p:spPr>
          <a:xfrm>
            <a:off x="4398745" y="1123950"/>
            <a:ext cx="1482291" cy="1859882"/>
          </a:xfrm>
          <a:prstGeom prst="fram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Frame 10">
            <a:extLst>
              <a:ext uri="{FF2B5EF4-FFF2-40B4-BE49-F238E27FC236}">
                <a16:creationId xmlns:a16="http://schemas.microsoft.com/office/drawing/2014/main" id="{3F3EED9E-64AF-7049-A754-9E406CFB40BF}"/>
              </a:ext>
            </a:extLst>
          </p:cNvPr>
          <p:cNvSpPr/>
          <p:nvPr/>
        </p:nvSpPr>
        <p:spPr>
          <a:xfrm>
            <a:off x="4653814" y="970259"/>
            <a:ext cx="972151" cy="1967188"/>
          </a:xfrm>
          <a:prstGeom prst="fram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ame 11">
            <a:extLst>
              <a:ext uri="{FF2B5EF4-FFF2-40B4-BE49-F238E27FC236}">
                <a16:creationId xmlns:a16="http://schemas.microsoft.com/office/drawing/2014/main" id="{785C0F0D-6811-9244-8995-5B9B0412BC3C}"/>
              </a:ext>
            </a:extLst>
          </p:cNvPr>
          <p:cNvSpPr/>
          <p:nvPr/>
        </p:nvSpPr>
        <p:spPr>
          <a:xfrm>
            <a:off x="6697798" y="2767072"/>
            <a:ext cx="972151" cy="1967188"/>
          </a:xfrm>
          <a:prstGeom prst="fram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40779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3E4-65A5-5D4A-B433-48A2B6A74081}"/>
              </a:ext>
            </a:extLst>
          </p:cNvPr>
          <p:cNvSpPr>
            <a:spLocks noGrp="1"/>
          </p:cNvSpPr>
          <p:nvPr>
            <p:ph type="title"/>
          </p:nvPr>
        </p:nvSpPr>
        <p:spPr>
          <a:xfrm>
            <a:off x="457200" y="361950"/>
            <a:ext cx="8229600" cy="469744"/>
          </a:xfrm>
        </p:spPr>
        <p:txBody>
          <a:bodyPr/>
          <a:lstStyle/>
          <a:p>
            <a:r>
              <a:rPr lang="en-US" dirty="0"/>
              <a:t>Targeted Regional Events &amp; Event Strategy</a:t>
            </a:r>
          </a:p>
        </p:txBody>
      </p:sp>
      <p:sp>
        <p:nvSpPr>
          <p:cNvPr id="6" name="Rectangle 5">
            <a:extLst>
              <a:ext uri="{FF2B5EF4-FFF2-40B4-BE49-F238E27FC236}">
                <a16:creationId xmlns:a16="http://schemas.microsoft.com/office/drawing/2014/main" id="{6D0C1973-99BD-E742-941F-582B7F88FBB0}"/>
              </a:ext>
            </a:extLst>
          </p:cNvPr>
          <p:cNvSpPr/>
          <p:nvPr/>
        </p:nvSpPr>
        <p:spPr>
          <a:xfrm>
            <a:off x="7365076" y="4563687"/>
            <a:ext cx="1596044" cy="579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A9C7CCBC-29D0-384E-B809-7541B24F1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18547" y="4703409"/>
            <a:ext cx="1600200" cy="369006"/>
          </a:xfrm>
          <a:prstGeom prst="rect">
            <a:avLst/>
          </a:prstGeom>
        </p:spPr>
      </p:pic>
      <p:sp>
        <p:nvSpPr>
          <p:cNvPr id="9" name="Rectangle 8">
            <a:extLst>
              <a:ext uri="{FF2B5EF4-FFF2-40B4-BE49-F238E27FC236}">
                <a16:creationId xmlns:a16="http://schemas.microsoft.com/office/drawing/2014/main" id="{8BFFFE8A-D142-EB4E-B1DD-E23B7844A13E}"/>
              </a:ext>
            </a:extLst>
          </p:cNvPr>
          <p:cNvSpPr/>
          <p:nvPr/>
        </p:nvSpPr>
        <p:spPr>
          <a:xfrm>
            <a:off x="7418547" y="1779530"/>
            <a:ext cx="1600200" cy="45238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A4A1AFCA-7E7A-AF41-A01B-D614225DE023}"/>
              </a:ext>
            </a:extLst>
          </p:cNvPr>
          <p:cNvSpPr>
            <a:spLocks noGrp="1"/>
          </p:cNvSpPr>
          <p:nvPr>
            <p:ph idx="1"/>
          </p:nvPr>
        </p:nvSpPr>
        <p:spPr>
          <a:xfrm>
            <a:off x="457200" y="1123950"/>
            <a:ext cx="8229600" cy="3508375"/>
          </a:xfrm>
        </p:spPr>
        <p:txBody>
          <a:bodyPr>
            <a:normAutofit/>
          </a:bodyPr>
          <a:lstStyle/>
          <a:p>
            <a:r>
              <a:rPr lang="en-US" sz="1600" dirty="0">
                <a:sym typeface="Wingdings" pitchFamily="2" charset="2"/>
              </a:rPr>
              <a:t>Customer anchored events when possible</a:t>
            </a:r>
          </a:p>
          <a:p>
            <a:r>
              <a:rPr lang="en-US" sz="1600" dirty="0">
                <a:sym typeface="Wingdings" pitchFamily="2" charset="2"/>
              </a:rPr>
              <a:t>Goal-oriented</a:t>
            </a:r>
          </a:p>
          <a:p>
            <a:r>
              <a:rPr lang="en-US" sz="1600" dirty="0">
                <a:sym typeface="Wingdings" pitchFamily="2" charset="2"/>
              </a:rPr>
              <a:t>More strategic and meaningful, less scattershot</a:t>
            </a:r>
          </a:p>
          <a:p>
            <a:r>
              <a:rPr lang="en-US" sz="1600" dirty="0">
                <a:sym typeface="Wingdings" pitchFamily="2" charset="2"/>
              </a:rPr>
              <a:t>Lower cost per opportunity</a:t>
            </a:r>
          </a:p>
          <a:p>
            <a:r>
              <a:rPr lang="en-US" sz="1600" dirty="0">
                <a:sym typeface="Wingdings" pitchFamily="2" charset="2"/>
              </a:rPr>
              <a:t>Higher chance of success</a:t>
            </a:r>
          </a:p>
          <a:p>
            <a:r>
              <a:rPr lang="en-US" sz="1600" dirty="0">
                <a:sym typeface="Wingdings" pitchFamily="2" charset="2"/>
              </a:rPr>
              <a:t>Better relationships</a:t>
            </a:r>
            <a:endParaRPr lang="en-US" sz="1600" dirty="0"/>
          </a:p>
        </p:txBody>
      </p:sp>
    </p:spTree>
    <p:extLst>
      <p:ext uri="{BB962C8B-B14F-4D97-AF65-F5344CB8AC3E}">
        <p14:creationId xmlns:p14="http://schemas.microsoft.com/office/powerpoint/2010/main" val="2596903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BD8B9-6D59-9640-B39B-1DD6F5699F6F}"/>
              </a:ext>
            </a:extLst>
          </p:cNvPr>
          <p:cNvSpPr>
            <a:spLocks noGrp="1"/>
          </p:cNvSpPr>
          <p:nvPr>
            <p:ph type="title"/>
          </p:nvPr>
        </p:nvSpPr>
        <p:spPr/>
        <p:txBody>
          <a:bodyPr/>
          <a:lstStyle/>
          <a:p>
            <a:r>
              <a:rPr lang="en-US" dirty="0"/>
              <a:t>Events</a:t>
            </a:r>
          </a:p>
        </p:txBody>
      </p:sp>
      <p:cxnSp>
        <p:nvCxnSpPr>
          <p:cNvPr id="6" name="Straight Arrow Connector 5">
            <a:extLst>
              <a:ext uri="{FF2B5EF4-FFF2-40B4-BE49-F238E27FC236}">
                <a16:creationId xmlns:a16="http://schemas.microsoft.com/office/drawing/2014/main" id="{801667C0-7FDE-6742-84CA-C1A361ADF469}"/>
              </a:ext>
            </a:extLst>
          </p:cNvPr>
          <p:cNvCxnSpPr>
            <a:cxnSpLocks/>
          </p:cNvCxnSpPr>
          <p:nvPr/>
        </p:nvCxnSpPr>
        <p:spPr>
          <a:xfrm flipH="1">
            <a:off x="4024221" y="1457865"/>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7AF561A-697C-634F-B778-C97D6ED66699}"/>
              </a:ext>
            </a:extLst>
          </p:cNvPr>
          <p:cNvCxnSpPr>
            <a:cxnSpLocks/>
          </p:cNvCxnSpPr>
          <p:nvPr/>
        </p:nvCxnSpPr>
        <p:spPr>
          <a:xfrm flipH="1">
            <a:off x="3344173" y="3499451"/>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Content Placeholder 12" descr="A screenshot of a cell phone&#10;&#10;Description automatically generated">
            <a:extLst>
              <a:ext uri="{FF2B5EF4-FFF2-40B4-BE49-F238E27FC236}">
                <a16:creationId xmlns:a16="http://schemas.microsoft.com/office/drawing/2014/main" id="{63483215-883F-7C46-99EB-1A852B3D73F0}"/>
              </a:ext>
            </a:extLst>
          </p:cNvPr>
          <p:cNvPicPr>
            <a:picLocks noGrp="1" noChangeAspect="1"/>
          </p:cNvPicPr>
          <p:nvPr>
            <p:ph idx="1"/>
          </p:nvPr>
        </p:nvPicPr>
        <p:blipFill>
          <a:blip r:embed="rId2"/>
          <a:stretch>
            <a:fillRect/>
          </a:stretch>
        </p:blipFill>
        <p:spPr>
          <a:xfrm>
            <a:off x="1531367" y="831694"/>
            <a:ext cx="7612633" cy="4202967"/>
          </a:xfrm>
        </p:spPr>
      </p:pic>
    </p:spTree>
    <p:extLst>
      <p:ext uri="{BB962C8B-B14F-4D97-AF65-F5344CB8AC3E}">
        <p14:creationId xmlns:p14="http://schemas.microsoft.com/office/powerpoint/2010/main" val="2269229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BD8B9-6D59-9640-B39B-1DD6F5699F6F}"/>
              </a:ext>
            </a:extLst>
          </p:cNvPr>
          <p:cNvSpPr>
            <a:spLocks noGrp="1"/>
          </p:cNvSpPr>
          <p:nvPr>
            <p:ph type="title"/>
          </p:nvPr>
        </p:nvSpPr>
        <p:spPr/>
        <p:txBody>
          <a:bodyPr/>
          <a:lstStyle/>
          <a:p>
            <a:r>
              <a:rPr lang="en-US" dirty="0"/>
              <a:t>Dashboards</a:t>
            </a:r>
          </a:p>
        </p:txBody>
      </p:sp>
      <p:cxnSp>
        <p:nvCxnSpPr>
          <p:cNvPr id="6" name="Straight Arrow Connector 5">
            <a:extLst>
              <a:ext uri="{FF2B5EF4-FFF2-40B4-BE49-F238E27FC236}">
                <a16:creationId xmlns:a16="http://schemas.microsoft.com/office/drawing/2014/main" id="{801667C0-7FDE-6742-84CA-C1A361ADF469}"/>
              </a:ext>
            </a:extLst>
          </p:cNvPr>
          <p:cNvCxnSpPr>
            <a:cxnSpLocks/>
          </p:cNvCxnSpPr>
          <p:nvPr/>
        </p:nvCxnSpPr>
        <p:spPr>
          <a:xfrm flipH="1">
            <a:off x="4024221" y="1457865"/>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7AF561A-697C-634F-B778-C97D6ED66699}"/>
              </a:ext>
            </a:extLst>
          </p:cNvPr>
          <p:cNvCxnSpPr>
            <a:cxnSpLocks/>
          </p:cNvCxnSpPr>
          <p:nvPr/>
        </p:nvCxnSpPr>
        <p:spPr>
          <a:xfrm flipH="1">
            <a:off x="3344173" y="3499451"/>
            <a:ext cx="1095556" cy="3536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Content Placeholder 12" descr="A screenshot of a cell phone&#10;&#10;Description automatically generated">
            <a:extLst>
              <a:ext uri="{FF2B5EF4-FFF2-40B4-BE49-F238E27FC236}">
                <a16:creationId xmlns:a16="http://schemas.microsoft.com/office/drawing/2014/main" id="{5DD7ADC8-5A61-2347-A990-2A5FA6346395}"/>
              </a:ext>
            </a:extLst>
          </p:cNvPr>
          <p:cNvPicPr>
            <a:picLocks noGrp="1" noChangeAspect="1"/>
          </p:cNvPicPr>
          <p:nvPr>
            <p:ph idx="1"/>
          </p:nvPr>
        </p:nvPicPr>
        <p:blipFill>
          <a:blip r:embed="rId2"/>
          <a:stretch>
            <a:fillRect/>
          </a:stretch>
        </p:blipFill>
        <p:spPr>
          <a:xfrm>
            <a:off x="1134239" y="738554"/>
            <a:ext cx="7877876" cy="4404946"/>
          </a:xfrm>
        </p:spPr>
      </p:pic>
    </p:spTree>
    <p:extLst>
      <p:ext uri="{BB962C8B-B14F-4D97-AF65-F5344CB8AC3E}">
        <p14:creationId xmlns:p14="http://schemas.microsoft.com/office/powerpoint/2010/main" val="3115406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FD636E70-51FE-CD4A-AB9E-6B768C5AE93E}"/>
              </a:ext>
            </a:extLst>
          </p:cNvPr>
          <p:cNvSpPr txBox="1">
            <a:spLocks/>
          </p:cNvSpPr>
          <p:nvPr/>
        </p:nvSpPr>
        <p:spPr>
          <a:xfrm>
            <a:off x="3779921" y="1972365"/>
            <a:ext cx="5257800" cy="769441"/>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Texta-Medium ☞" panose="02000000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Texta-Medium ☞" panose="02000000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Texta-Medium ☞" panose="02000000000000000000"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Texta-Medium ☞"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5000" dirty="0">
                <a:solidFill>
                  <a:schemeClr val="tx1">
                    <a:lumMod val="85000"/>
                    <a:lumOff val="15000"/>
                  </a:schemeClr>
                </a:solidFill>
                <a:latin typeface="Palatino" pitchFamily="2" charset="77"/>
                <a:ea typeface="Palatino" pitchFamily="2" charset="77"/>
                <a:cs typeface="Verdana" panose="020B0604030504040204" pitchFamily="34" charset="0"/>
              </a:rPr>
              <a:t>Thank You</a:t>
            </a:r>
            <a:r>
              <a:rPr lang="en-US" sz="5000" dirty="0">
                <a:solidFill>
                  <a:schemeClr val="accent6"/>
                </a:solidFill>
                <a:latin typeface="Palatino" pitchFamily="2" charset="77"/>
                <a:ea typeface="Palatino" pitchFamily="2" charset="77"/>
                <a:cs typeface="Verdana" panose="020B0604030504040204" pitchFamily="34" charset="0"/>
              </a:rPr>
              <a:t>!</a:t>
            </a:r>
          </a:p>
        </p:txBody>
      </p:sp>
      <p:sp>
        <p:nvSpPr>
          <p:cNvPr id="28" name="Freeform 27">
            <a:extLst>
              <a:ext uri="{FF2B5EF4-FFF2-40B4-BE49-F238E27FC236}">
                <a16:creationId xmlns:a16="http://schemas.microsoft.com/office/drawing/2014/main" id="{BCB0D648-B116-4F4D-B018-D7B9957C7567}"/>
              </a:ext>
            </a:extLst>
          </p:cNvPr>
          <p:cNvSpPr/>
          <p:nvPr/>
        </p:nvSpPr>
        <p:spPr>
          <a:xfrm>
            <a:off x="381000" y="1276351"/>
            <a:ext cx="8763000" cy="2590800"/>
          </a:xfrm>
          <a:custGeom>
            <a:avLst/>
            <a:gdLst>
              <a:gd name="connsiteX0" fmla="*/ 1295400 w 8763000"/>
              <a:gd name="connsiteY0" fmla="*/ 0 h 2590800"/>
              <a:gd name="connsiteX1" fmla="*/ 3049674 w 8763000"/>
              <a:gd name="connsiteY1" fmla="*/ 0 h 2590800"/>
              <a:gd name="connsiteX2" fmla="*/ 3049674 w 8763000"/>
              <a:gd name="connsiteY2" fmla="*/ 223646 h 2590800"/>
              <a:gd name="connsiteX3" fmla="*/ 8763000 w 8763000"/>
              <a:gd name="connsiteY3" fmla="*/ 223646 h 2590800"/>
              <a:gd name="connsiteX4" fmla="*/ 8763000 w 8763000"/>
              <a:gd name="connsiteY4" fmla="*/ 2590800 h 2590800"/>
              <a:gd name="connsiteX5" fmla="*/ 1295400 w 8763000"/>
              <a:gd name="connsiteY5" fmla="*/ 2590800 h 2590800"/>
              <a:gd name="connsiteX6" fmla="*/ 0 w 8763000"/>
              <a:gd name="connsiteY6" fmla="*/ 1295400 h 2590800"/>
              <a:gd name="connsiteX7" fmla="*/ 1295400 w 8763000"/>
              <a:gd name="connsiteY7" fmla="*/ 0 h 2590800"/>
              <a:gd name="connsiteX0" fmla="*/ 8763000 w 8854440"/>
              <a:gd name="connsiteY0" fmla="*/ 223646 h 2590800"/>
              <a:gd name="connsiteX1" fmla="*/ 8763000 w 8854440"/>
              <a:gd name="connsiteY1" fmla="*/ 2590800 h 2590800"/>
              <a:gd name="connsiteX2" fmla="*/ 1295400 w 8854440"/>
              <a:gd name="connsiteY2" fmla="*/ 2590800 h 2590800"/>
              <a:gd name="connsiteX3" fmla="*/ 0 w 8854440"/>
              <a:gd name="connsiteY3" fmla="*/ 1295400 h 2590800"/>
              <a:gd name="connsiteX4" fmla="*/ 1295400 w 8854440"/>
              <a:gd name="connsiteY4" fmla="*/ 0 h 2590800"/>
              <a:gd name="connsiteX5" fmla="*/ 3049674 w 8854440"/>
              <a:gd name="connsiteY5" fmla="*/ 0 h 2590800"/>
              <a:gd name="connsiteX6" fmla="*/ 3049674 w 8854440"/>
              <a:gd name="connsiteY6" fmla="*/ 223646 h 2590800"/>
              <a:gd name="connsiteX7" fmla="*/ 8854440 w 8854440"/>
              <a:gd name="connsiteY7" fmla="*/ 315086 h 2590800"/>
              <a:gd name="connsiteX0" fmla="*/ 8763000 w 8763000"/>
              <a:gd name="connsiteY0" fmla="*/ 223646 h 2590800"/>
              <a:gd name="connsiteX1" fmla="*/ 8763000 w 8763000"/>
              <a:gd name="connsiteY1" fmla="*/ 2590800 h 2590800"/>
              <a:gd name="connsiteX2" fmla="*/ 1295400 w 8763000"/>
              <a:gd name="connsiteY2" fmla="*/ 2590800 h 2590800"/>
              <a:gd name="connsiteX3" fmla="*/ 0 w 8763000"/>
              <a:gd name="connsiteY3" fmla="*/ 1295400 h 2590800"/>
              <a:gd name="connsiteX4" fmla="*/ 1295400 w 8763000"/>
              <a:gd name="connsiteY4" fmla="*/ 0 h 2590800"/>
              <a:gd name="connsiteX5" fmla="*/ 3049674 w 8763000"/>
              <a:gd name="connsiteY5" fmla="*/ 0 h 2590800"/>
              <a:gd name="connsiteX6" fmla="*/ 3049674 w 8763000"/>
              <a:gd name="connsiteY6"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 name="connsiteX5" fmla="*/ 3049674 w 8763000"/>
              <a:gd name="connsiteY5" fmla="*/ 223646 h 2590800"/>
              <a:gd name="connsiteX0" fmla="*/ 8763000 w 8763000"/>
              <a:gd name="connsiteY0" fmla="*/ 2590800 h 2590800"/>
              <a:gd name="connsiteX1" fmla="*/ 1295400 w 8763000"/>
              <a:gd name="connsiteY1" fmla="*/ 2590800 h 2590800"/>
              <a:gd name="connsiteX2" fmla="*/ 0 w 8763000"/>
              <a:gd name="connsiteY2" fmla="*/ 1295400 h 2590800"/>
              <a:gd name="connsiteX3" fmla="*/ 1295400 w 8763000"/>
              <a:gd name="connsiteY3" fmla="*/ 0 h 2590800"/>
              <a:gd name="connsiteX4" fmla="*/ 3049674 w 8763000"/>
              <a:gd name="connsiteY4" fmla="*/ 0 h 259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000" h="2590800">
                <a:moveTo>
                  <a:pt x="8763000" y="2590800"/>
                </a:moveTo>
                <a:lnTo>
                  <a:pt x="1295400" y="2590800"/>
                </a:lnTo>
                <a:cubicBezTo>
                  <a:pt x="579970" y="2590800"/>
                  <a:pt x="0" y="2010830"/>
                  <a:pt x="0" y="1295400"/>
                </a:cubicBezTo>
                <a:cubicBezTo>
                  <a:pt x="0" y="579970"/>
                  <a:pt x="579970" y="0"/>
                  <a:pt x="1295400" y="0"/>
                </a:cubicBezTo>
                <a:lnTo>
                  <a:pt x="3049674" y="0"/>
                </a:lnTo>
              </a:path>
            </a:pathLst>
          </a:custGeom>
          <a:noFill/>
          <a:ln w="88900">
            <a:gradFill>
              <a:gsLst>
                <a:gs pos="0">
                  <a:schemeClr val="accent5"/>
                </a:gs>
                <a:gs pos="100000">
                  <a:schemeClr val="accent4"/>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pic>
        <p:nvPicPr>
          <p:cNvPr id="9" name="Graphic 8">
            <a:extLst>
              <a:ext uri="{FF2B5EF4-FFF2-40B4-BE49-F238E27FC236}">
                <a16:creationId xmlns:a16="http://schemas.microsoft.com/office/drawing/2014/main" id="{1D750A80-2D1E-CB40-8339-8B0860F712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73550" y="1057848"/>
            <a:ext cx="1600200" cy="369006"/>
          </a:xfrm>
          <a:prstGeom prst="rect">
            <a:avLst/>
          </a:prstGeom>
        </p:spPr>
      </p:pic>
      <p:pic>
        <p:nvPicPr>
          <p:cNvPr id="11" name="Picture 10">
            <a:extLst>
              <a:ext uri="{FF2B5EF4-FFF2-40B4-BE49-F238E27FC236}">
                <a16:creationId xmlns:a16="http://schemas.microsoft.com/office/drawing/2014/main" id="{FED94814-3BFC-BD45-A5E6-7B128E2CF4BA}"/>
              </a:ext>
            </a:extLst>
          </p:cNvPr>
          <p:cNvPicPr>
            <a:picLocks noChangeAspect="1"/>
          </p:cNvPicPr>
          <p:nvPr/>
        </p:nvPicPr>
        <p:blipFill>
          <a:blip r:embed="rId4"/>
          <a:stretch>
            <a:fillRect/>
          </a:stretch>
        </p:blipFill>
        <p:spPr>
          <a:xfrm flipH="1">
            <a:off x="-1599580" y="0"/>
            <a:ext cx="7545017" cy="5143500"/>
          </a:xfrm>
          <a:prstGeom prst="rect">
            <a:avLst/>
          </a:prstGeom>
        </p:spPr>
      </p:pic>
    </p:spTree>
    <p:extLst>
      <p:ext uri="{BB962C8B-B14F-4D97-AF65-F5344CB8AC3E}">
        <p14:creationId xmlns:p14="http://schemas.microsoft.com/office/powerpoint/2010/main" val="56973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USERHIDDEN" val="1"/>
</p:tagLst>
</file>

<file path=ppt/tags/tag2.xml><?xml version="1.0" encoding="utf-8"?>
<p:tagLst xmlns:a="http://schemas.openxmlformats.org/drawingml/2006/main" xmlns:r="http://schemas.openxmlformats.org/officeDocument/2006/relationships" xmlns:p="http://schemas.openxmlformats.org/presentationml/2006/main">
  <p:tag name="USERHIDDEN" val="1"/>
</p:tagLst>
</file>

<file path=ppt/tags/tag3.xml><?xml version="1.0" encoding="utf-8"?>
<p:tagLst xmlns:a="http://schemas.openxmlformats.org/drawingml/2006/main" xmlns:r="http://schemas.openxmlformats.org/officeDocument/2006/relationships" xmlns:p="http://schemas.openxmlformats.org/presentationml/2006/main">
  <p:tag name="USERHIDDEN" val="1"/>
</p:tagLst>
</file>

<file path=ppt/tags/tag4.xml><?xml version="1.0" encoding="utf-8"?>
<p:tagLst xmlns:a="http://schemas.openxmlformats.org/drawingml/2006/main" xmlns:r="http://schemas.openxmlformats.org/officeDocument/2006/relationships" xmlns:p="http://schemas.openxmlformats.org/presentationml/2006/main">
  <p:tag name="USERHIDDEN" val="1"/>
</p:tagLst>
</file>

<file path=ppt/theme/theme1.xml><?xml version="1.0" encoding="utf-8"?>
<a:theme xmlns:a="http://schemas.openxmlformats.org/drawingml/2006/main" name="Custom Design">
  <a:themeElements>
    <a:clrScheme name="Preempt">
      <a:dk1>
        <a:srgbClr val="000000"/>
      </a:dk1>
      <a:lt1>
        <a:srgbClr val="FFFFFF"/>
      </a:lt1>
      <a:dk2>
        <a:srgbClr val="596B77"/>
      </a:dk2>
      <a:lt2>
        <a:srgbClr val="F3F3F3"/>
      </a:lt2>
      <a:accent1>
        <a:srgbClr val="2F92F7"/>
      </a:accent1>
      <a:accent2>
        <a:srgbClr val="93B6B8"/>
      </a:accent2>
      <a:accent3>
        <a:srgbClr val="86BED8"/>
      </a:accent3>
      <a:accent4>
        <a:srgbClr val="D1EDF1"/>
      </a:accent4>
      <a:accent5>
        <a:srgbClr val="FCFABB"/>
      </a:accent5>
      <a:accent6>
        <a:srgbClr val="FF883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O marketing presentation" id="{7664E171-D351-534C-BAB3-FE19EEB6156A}" vid="{EBC4557B-B8D0-EB41-B2C6-F39A96ACB0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Custom Design</Template>
  <TotalTime>4609</TotalTime>
  <Words>1569</Words>
  <Application>Microsoft Macintosh PowerPoint</Application>
  <PresentationFormat>On-screen Show (16:9)</PresentationFormat>
  <Paragraphs>146</Paragraphs>
  <Slides>34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Lucida Grande</vt:lpstr>
      <vt:lpstr>Palatino</vt:lpstr>
      <vt:lpstr>Verdana</vt:lpstr>
      <vt:lpstr>Custom Design</vt:lpstr>
      <vt:lpstr>PowerPoint Presentation</vt:lpstr>
      <vt:lpstr>Marketing’s 2020 Focus</vt:lpstr>
      <vt:lpstr>Marketing’s 2020 Focus</vt:lpstr>
      <vt:lpstr>How the Lead Process Now Works</vt:lpstr>
      <vt:lpstr>PowerPoint Presentation</vt:lpstr>
      <vt:lpstr>PowerPoint Presentation</vt:lpstr>
      <vt:lpstr>PowerPoint Presentation</vt:lpstr>
      <vt:lpstr>PowerPoint Presentation</vt:lpstr>
      <vt:lpstr>Lead Scoring</vt:lpstr>
      <vt:lpstr>PowerPoint Presentation</vt:lpstr>
      <vt:lpstr>PowerPoint Presentation</vt:lpstr>
      <vt:lpstr>SDR Discovery – B.A.N.T.</vt:lpstr>
      <vt:lpstr>PowerPoint Presentation</vt:lpstr>
      <vt:lpstr>PowerPoint Presentation</vt:lpstr>
      <vt:lpstr>Inbound Marketing</vt:lpstr>
      <vt:lpstr>Why Inbound? </vt:lpstr>
      <vt:lpstr>What We’re Doing </vt:lpstr>
      <vt:lpstr>What Success Looks Like </vt:lpstr>
      <vt:lpstr>Successes/Progress </vt:lpstr>
      <vt:lpstr>What We’re Doing Now</vt:lpstr>
      <vt:lpstr>ABM Marketing — What is it?</vt:lpstr>
      <vt:lpstr>Why ABM? </vt:lpstr>
      <vt:lpstr>What We’ve Done So Far </vt:lpstr>
      <vt:lpstr>New ABM Strategy</vt:lpstr>
      <vt:lpstr>New ABM Strategy</vt:lpstr>
      <vt:lpstr>PowerPoint Presentation</vt:lpstr>
      <vt:lpstr>What We’re Working On Now </vt:lpstr>
      <vt:lpstr>What Success Looks Like </vt:lpstr>
      <vt:lpstr>Two Months In: What Are Our Results? </vt:lpstr>
      <vt:lpstr>Two Months In: What Are Our Results? </vt:lpstr>
      <vt:lpstr>Targeted Regional Events &amp; Event Strategy</vt:lpstr>
      <vt:lpstr>Events</vt:lpstr>
      <vt:lpstr>Dashboards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 Esquer</dc:creator>
  <cp:lastModifiedBy>Lynn Esquer</cp:lastModifiedBy>
  <cp:revision>49</cp:revision>
  <dcterms:created xsi:type="dcterms:W3CDTF">2019-09-05T19:13:48Z</dcterms:created>
  <dcterms:modified xsi:type="dcterms:W3CDTF">2020-01-31T23:35:12Z</dcterms:modified>
</cp:coreProperties>
</file>